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240" cy="5900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520" cy="8582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400" cy="8582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76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520" cy="1555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240" cy="1501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120" cy="15019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240" cy="5104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28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840" cy="910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240" cy="5011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160"/>
            <a:ext cx="679320" cy="6796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280" cy="1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160" cy="1767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24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7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480" cy="29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560" cy="2991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080" y="822960"/>
            <a:ext cx="8835120" cy="56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80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89600" y="73152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2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00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240" cy="15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4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6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600" cy="42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1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1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6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92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371160" y="6899400"/>
            <a:ext cx="264384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2019-02-25T15:08:54Z</dcterms:modified>
  <cp:revision>168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