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6.png" ContentType="image/png"/>
  <Override PartName="/ppt/media/image45.png" ContentType="image/png"/>
  <Override PartName="/ppt/media/image42.jpeg" ContentType="image/jpeg"/>
  <Override PartName="/ppt/media/image37.jpeg" ContentType="image/jpe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4.jpeg" ContentType="image/jpe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4960" cy="59976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240" cy="86796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120" cy="86796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5560" cy="1008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4960" cy="52020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1480" cy="7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6900000" sp="12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5560" cy="10080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8960" cy="1511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1840" cy="15116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4960" cy="5202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00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560" cy="10080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4960" cy="51084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4440"/>
            <a:ext cx="689040" cy="68940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000" cy="19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7880" cy="18648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39320" cy="151092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1840" cy="15116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4960" cy="52020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00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560" cy="10080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0360" cy="437976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0360" cy="437976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296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644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文件头部有索引信息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理论上可以进行多段处理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5680" cy="638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040" cy="422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79280" cy="298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拉伸算法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水平拉伸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垂直拉伸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会连续两次计算像素点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计划新算法一次完成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旋转算法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重新计算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矩阵变换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(4).ffmpeg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语音进行开发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做封装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后续开发会更高效一些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很多的开源代码是用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后续集成也会方便一些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47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000" cy="10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47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000" cy="10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579040" y="2959920"/>
            <a:ext cx="716472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2580480"/>
            <a:ext cx="19389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340720" y="4257000"/>
            <a:ext cx="6324120" cy="24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8920" cy="356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79280" cy="58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多线程并发执行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7840" cy="51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8920" cy="476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579040" y="2959920"/>
            <a:ext cx="716472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0" y="2580480"/>
            <a:ext cx="19389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340720" y="4257000"/>
            <a:ext cx="6324120" cy="24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79640" cy="300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47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．一期规划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000" cy="10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47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．二期规划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000" cy="10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1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4000" y="30132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504000" y="1768680"/>
            <a:ext cx="906768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504000" y="1768680"/>
            <a:ext cx="906768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0360" cy="4379760"/>
          </a:xfrm>
          <a:prstGeom prst="rect">
            <a:avLst/>
          </a:prstGeom>
          <a:ln>
            <a:noFill/>
          </a:ln>
        </p:spPr>
      </p:pic>
      <p:pic>
        <p:nvPicPr>
          <p:cNvPr id="356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0360" cy="437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79040" y="2959920"/>
            <a:ext cx="716472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2580480"/>
            <a:ext cx="19389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40720" y="4257000"/>
            <a:ext cx="6324120" cy="24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376200" y="2607480"/>
            <a:ext cx="9498600" cy="324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对应同一个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如果有多个任务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也要一个一个顺序处理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35640" y="2049840"/>
            <a:ext cx="9381960" cy="390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1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6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79040" y="2959920"/>
            <a:ext cx="716472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2580480"/>
            <a:ext cx="19389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340720" y="4257000"/>
            <a:ext cx="6324120" cy="24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2018-08-27T09:22:34Z</dcterms:modified>
  <cp:revision>78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