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2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4.jpeg" ContentType="image/jpe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4960" cy="59976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240" cy="86796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120" cy="86796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5560" cy="1008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4960" cy="5202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1480" cy="7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6900000" sp="12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240" cy="16524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5560" cy="10080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8960" cy="1511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1840" cy="15116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960" cy="5202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00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560" cy="10080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4960" cy="51084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4440"/>
            <a:ext cx="689040" cy="68940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000" cy="19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7880" cy="18648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39320" cy="151092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1840" cy="15116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960" cy="52020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00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560" cy="10080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0360" cy="437976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0360" cy="437976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296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644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D415FD0-A46E-45C0-B650-D5BB1572C9B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9E960DA-737E-456B-ACB8-1C566F8C272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5680" cy="638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94E05D3-F978-4A0A-BF31-9863CC100E7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040" cy="42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5E1FC97-6CC1-4B28-BD8B-BFA80AD74EF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79280" cy="298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拉伸算法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水平拉伸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垂直拉伸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会连续两次计算像素点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计划新算法一次完成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旋转算法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重新计算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矩阵变换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3CFFC99-A1E9-440A-B857-6183558565B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2A85DEE-71BA-435D-8ADF-772A9A31840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1174040-138A-4DDC-AE43-EAF293391A4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273C142-80E5-4B18-8751-8E3C9C362B8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E81AD61-EFD6-4B67-8398-37906523D7B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(4).ffmpeg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语音进行开发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后续开发会更高效一些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很多的开源代码是用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后续集成也会方便一些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787F2A1-D85A-41C8-850E-4E92B271695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4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000" cy="10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4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000" cy="10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6472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389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24120" cy="24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EF0DC06-1337-4297-8116-C2EF01E7E5C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8920" cy="356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A5B75C2-C191-4628-A71C-A0769E92FF8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0C81D87-20AA-4906-8265-6AFA9077FFA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8A4197F-13DE-4BA8-B4B0-5135E59390C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79280" cy="58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多线程并发执行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DBD2883-51B1-4517-BEB5-C1597EC1CE4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8279198-9DBF-424C-87D2-869B67EC8D6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7840" cy="51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666B726-5F9C-4F86-8D6E-385075C895D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8920" cy="476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79040" y="2959920"/>
            <a:ext cx="716472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2580480"/>
            <a:ext cx="19389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340720" y="4257000"/>
            <a:ext cx="6324120" cy="24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92E6091-405E-42A7-BE98-2253D4FAA9E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79640" cy="300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4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000" cy="10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4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000" cy="10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A7EA31E-1B88-4CFC-AEF3-360AFDABFCF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F60CA17-D5F3-43A3-B559-0D9238A9780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5C36EB7-3A1E-4413-86B0-907C5010E02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277C9C2-FD4D-4DD1-966F-D71B6BD3798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1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30132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0360" cy="4379760"/>
          </a:xfrm>
          <a:prstGeom prst="rect">
            <a:avLst/>
          </a:prstGeom>
          <a:ln>
            <a:noFill/>
          </a:ln>
        </p:spPr>
      </p:pic>
      <p:pic>
        <p:nvPicPr>
          <p:cNvPr id="356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0360" cy="43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472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89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4120" cy="24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BA930A1-27CB-4D02-AD7F-3135E29DE12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76200" y="2607480"/>
            <a:ext cx="9498600" cy="324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对应同一个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如果有多个任务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也要一个一个顺序处理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FE9753C-7B30-499A-9325-95A8FD6732B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35640" y="2049840"/>
            <a:ext cx="9381960" cy="390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3A49934-C215-4BB2-8C92-5295B38EBD7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1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4484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手机测试的一个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19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秒小视频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452E890-5B50-4CD4-B646-EF6B0ED5730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6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79040" y="2959920"/>
            <a:ext cx="716472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2580480"/>
            <a:ext cx="19389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340720" y="4257000"/>
            <a:ext cx="6324120" cy="24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32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2018-08-27T09:44:12Z</dcterms:modified>
  <cp:revision>79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