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2.jpeg" ContentType="image/jpe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4.jpeg" ContentType="image/jpe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4600" cy="5994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6880" cy="8676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0760" cy="8676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5200" cy="1004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4600" cy="5198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112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22700000" sp="16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5200" cy="1004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8600" cy="1511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1480" cy="1511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4600" cy="5198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2640" cy="1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200" cy="1004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4600" cy="5104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4800"/>
            <a:ext cx="688680" cy="6890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2640" cy="19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7520" cy="1861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38960" cy="15105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1480" cy="1511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4600" cy="5198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2640" cy="1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200" cy="10044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2600" cy="8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60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文件头部有索引信息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理论上可以进行多段处理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5320" cy="637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89680" cy="42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78920" cy="29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拉伸算法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水平拉伸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垂直拉伸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会连续两次计算像素点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计划新算法一次完成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旋转算法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重新计算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矩阵变换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(4).ffmpeg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语音进行开发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后续开发会更高效一些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很多的开源代码是用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后续集成也会方便一些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8560" cy="356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78920" cy="58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多线程并发执行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748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8560" cy="476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79280" cy="30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．二期规划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75560" y="1716480"/>
            <a:ext cx="8844120" cy="49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7758720" y="6796440"/>
            <a:ext cx="226692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371160" y="6899400"/>
            <a:ext cx="265284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1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301320"/>
            <a:ext cx="906732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504000" y="1768680"/>
            <a:ext cx="906732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504000" y="1768680"/>
            <a:ext cx="906732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  <p:pic>
        <p:nvPicPr>
          <p:cNvPr id="356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376200" y="2607480"/>
            <a:ext cx="9498240" cy="32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对应同一个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如果有多个任务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也要一个一个顺序处理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35640" y="2049840"/>
            <a:ext cx="9381600" cy="390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1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手机测试的一个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19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秒小视频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6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2018-08-27T09:44:12Z</dcterms:modified>
  <cp:revision>79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