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6.png" ContentType="image/png"/>
  <Override PartName="/ppt/media/image45.png" ContentType="image/png"/>
  <Override PartName="/ppt/media/image42.jpeg" ContentType="image/jpeg"/>
  <Override PartName="/ppt/media/image37.jpeg" ContentType="image/jpeg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41.jpeg" ContentType="image/jpe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44.jpeg" ContentType="image/jpeg"/>
  <Override PartName="/ppt/media/image40.jpeg" ContentType="image/jpe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43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4600" cy="59940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6880" cy="86760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0760" cy="86760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5200" cy="1004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4600" cy="5198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1120" cy="7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22700000" sp="16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5200" cy="10044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8600" cy="15112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1480" cy="15112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4600" cy="5198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2640" cy="1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5200" cy="10044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4600" cy="5104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4800"/>
            <a:ext cx="688680" cy="68904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2640" cy="19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7520" cy="18612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38960" cy="151056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1480" cy="15112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4600" cy="51984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2640" cy="1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5200" cy="10044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0000" cy="437940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0000" cy="437940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2600" cy="8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608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文件头部有索引信息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帧为节点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理论上可以进行多段处理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61776D8-7337-403F-9D8F-3EB48A44517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E661CD6-7016-4EBA-AB09-CB4129DDA3C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837440" y="619560"/>
            <a:ext cx="6475320" cy="637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D26513F-4DA7-4FAD-9769-1C65EF89661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1180440" y="1695600"/>
            <a:ext cx="7789680" cy="422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83C5652-807E-4C27-B0CB-C69E7E778FE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35640" y="2318760"/>
            <a:ext cx="10078920" cy="29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拉伸算法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原始算法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:yuv-&gt;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水平拉伸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垂直拉伸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会连续两次计算像素点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计划新算法一次完成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旋转算法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原始算法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:yuv-&gt;(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重新计算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yuv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矩阵变换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78ABC6B-5CF1-4F36-B84C-311F19CF3D4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一．单线程转码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耗时太长．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允许多线程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如果对输入源分多段并行处理可以大大节省时间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5C95DDC-1CC3-4E00-BC54-FE3438C2F68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(1).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大量的全局变量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want_sdp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current_time;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AVIOContext *progress_avio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uint8_t *subtitle_out;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InputStream **input_streams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InputFile   **input_files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 **output_streams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OutputFile   **output_files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FilterGraph **filtergraphs;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2EE7E8F-6B7D-4C0E-BEFF-35D353E63BB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(2).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只能从头部开始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打开文件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 = avformat_open_input(&amp;ic, filename, file_iformat, &amp;o-&gt;g-&gt;format_opts);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print_error(filename, err);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== AVERROR_PROTOCOL_NOT_FOUND)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"Did you mean file:%s?\n", filename);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exit_program(1);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86B356B-6CA9-4BA4-968B-6CD73FD28EE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(3).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循环处理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缺少所需的退出机制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循环处理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(!received_sigterm)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 = transcode_step();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(ret &lt; 0 &amp;&amp; ret != AVERROR_EOF)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 errbuf[128];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av_strerror(ret, errbuf, sizeof(errbuf));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"Error while filtering: %s\n", errbuf);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932BA79-C03C-4015-95A1-4FD3BA083BA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(4).ffmpeg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语音进行开发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做封装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后续开发会更高效一些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很多的开源代码是用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后续集成也会方便一些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6D29AAD-5918-438B-875D-A2E0811720F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4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38640" cy="10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4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38640" cy="10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2579040" y="2959920"/>
            <a:ext cx="716436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0" y="2580480"/>
            <a:ext cx="19386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340720" y="4257000"/>
            <a:ext cx="632376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58122AD-0FD4-46C4-9F7F-D22D5370311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78560" cy="356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切分技术难点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0E19587-4A3C-4840-8B07-808CEAF0C55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视频快速合并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．合并的基础：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我们在对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进行分段处理时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每个切片的设置都是一样的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这样我们可以不用在组合时再次转码和重新建立一个文件信息．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．合并的实现方案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保留第一个视频的头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和最后一个视频的尾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中间内容只进行快速拷贝和时间变换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A3A8620-E82D-4D4A-80F0-8210BAA73A2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C4EFEC0-48C1-4DFC-ABEE-8E6F2A30159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35640" y="673920"/>
            <a:ext cx="10078920" cy="58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多线程并发执行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244B558-AE63-4A5B-9F05-A900B81700A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C7BBD72-ED99-4378-98FB-D3B835B0A31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1881720" y="1737360"/>
            <a:ext cx="638748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2F1A553-D0EA-4AB3-B916-3C2BE2FC599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78560" cy="476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579040" y="2959920"/>
            <a:ext cx="716436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0" y="2580480"/>
            <a:ext cx="19386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2340720" y="4257000"/>
            <a:ext cx="632376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A28C469-6BCC-49D9-824F-354C1087AFC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35640" y="2309400"/>
            <a:ext cx="10079280" cy="300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4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．一期规划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38640" cy="10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4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．二期规划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38640" cy="10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三．原生的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DAF44F8-0B95-4420-94E6-2C6BDB611B0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BC187FA-F5B0-449E-B35A-ADDB560F6D9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56D17D5-1D1F-4A5A-B8A0-6D46E9C0302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硬编解码和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DAB760F-6BE1-4ECC-B71B-40CCD2E82F6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75560" y="1716480"/>
            <a:ext cx="8844120" cy="49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"/>
          <p:cNvSpPr/>
          <p:nvPr/>
        </p:nvSpPr>
        <p:spPr>
          <a:xfrm>
            <a:off x="7758720" y="6796440"/>
            <a:ext cx="226692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"/>
          <p:cNvSpPr/>
          <p:nvPr/>
        </p:nvSpPr>
        <p:spPr>
          <a:xfrm>
            <a:off x="371160" y="6899400"/>
            <a:ext cx="265284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51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504000" y="301320"/>
            <a:ext cx="906732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"/>
          <p:cNvSpPr/>
          <p:nvPr/>
        </p:nvSpPr>
        <p:spPr>
          <a:xfrm>
            <a:off x="504000" y="1768680"/>
            <a:ext cx="906732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"/>
          <p:cNvSpPr/>
          <p:nvPr/>
        </p:nvSpPr>
        <p:spPr>
          <a:xfrm>
            <a:off x="504000" y="1768680"/>
            <a:ext cx="906732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5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0000" cy="4379400"/>
          </a:xfrm>
          <a:prstGeom prst="rect">
            <a:avLst/>
          </a:prstGeom>
          <a:ln>
            <a:noFill/>
          </a:ln>
        </p:spPr>
      </p:pic>
      <p:pic>
        <p:nvPicPr>
          <p:cNvPr id="356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0000" cy="437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579040" y="2959920"/>
            <a:ext cx="716436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0" y="2580480"/>
            <a:ext cx="19386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40720" y="4257000"/>
            <a:ext cx="632376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现在的转码是单例线性的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要一个一个处理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多个任务也要单个处理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373FCA6-C06B-4DD6-8475-FC66430644C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376200" y="2607480"/>
            <a:ext cx="9498240" cy="324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对应同一个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如果有多个任务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也要一个一个顺序处理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DE39B85-076C-41F2-8287-941F8822E2B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35640" y="2049840"/>
            <a:ext cx="9381600" cy="390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Oppo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手机本地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秒视频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腾讯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自研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预期时间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B3805FA-0F7B-415F-8174-7E7898FCF30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1" name="Table 5"/>
          <p:cNvGraphicFramePr/>
          <p:nvPr/>
        </p:nvGraphicFramePr>
        <p:xfrm>
          <a:off x="2543760" y="2575080"/>
          <a:ext cx="5075280" cy="287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项目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耗时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腾讯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提升预期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oppo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手机测试的一个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19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秒小视频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C414365-CA79-4E18-8371-4D82D32971A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6" name="Table 5"/>
          <p:cNvGraphicFramePr/>
          <p:nvPr/>
        </p:nvGraphicFramePr>
        <p:xfrm>
          <a:off x="2543760" y="2010240"/>
          <a:ext cx="5075280" cy="359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类型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现在自研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重构预期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裁剪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压缩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变速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综合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579040" y="2959920"/>
            <a:ext cx="716436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0" y="2580480"/>
            <a:ext cx="19386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2340720" y="4257000"/>
            <a:ext cx="632376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2018-08-27T09:50:04Z</dcterms:modified>
  <cp:revision>82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