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46.png" ContentType="image/png"/>
  <Override PartName="/ppt/media/image45.png" ContentType="image/png"/>
  <Override PartName="/ppt/media/image42.jpeg" ContentType="image/jpeg"/>
  <Override PartName="/ppt/media/image37.jpeg" ContentType="image/jpeg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41.jpeg" ContentType="image/jpeg"/>
  <Override PartName="/ppt/media/image31.png" ContentType="image/png"/>
  <Override PartName="/ppt/media/image30.png" ContentType="image/png"/>
  <Override PartName="/ppt/media/image38.jpeg" ContentType="image/jpe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44.jpeg" ContentType="image/jpeg"/>
  <Override PartName="/ppt/media/image40.jpeg" ContentType="image/jpe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39.jpeg" ContentType="image/jpeg"/>
  <Override PartName="/ppt/media/image4.png" ContentType="image/png"/>
  <Override PartName="/ppt/media/image43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4600" cy="5994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6880" cy="8676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0760" cy="8676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1120" cy="7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22700000" sp="169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4880" cy="1648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8600" cy="15112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1480" cy="1511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264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4600" cy="5104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4800"/>
            <a:ext cx="688680" cy="6890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2640" cy="19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7520" cy="1861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38960" cy="151056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1480" cy="1511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4600" cy="5198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2640" cy="19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5200" cy="10044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260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608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文件头部有索引信息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以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帧为节点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理论上可以进行多段处理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6FF2AB0-CE52-4ED3-BEC0-0D71C98A46B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7FAF583-856A-436D-AC55-513846CC068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1837440" y="619560"/>
            <a:ext cx="6475320" cy="63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EADA6F3-08D8-49F0-8B3D-917F2849A5F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180440" y="1695600"/>
            <a:ext cx="7789680" cy="422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8DCA568-66ED-4BE2-A5EF-FAB3530F570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35640" y="2318760"/>
            <a:ext cx="10078920" cy="298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拉伸算法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水平拉伸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垂直拉伸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会连续两次计算像素点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计划新算法一次完成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旋转算法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原始算法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:yuv-&gt;(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重新计算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)-&gt;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数据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新算法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矩阵变换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867AFF9-4593-46E0-A260-82C50C80A9F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一．单线程转码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耗时太长．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允许多线程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如果对输入源分多段并行处理可以大大节省时间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CCA4582-E3FC-4805-AC35-CC66D22B48D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(1).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大量的全局变量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want_sdp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int current_time;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AVIOContext *progress_avio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uint8_t *subtitle_out;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InputStream **input_streams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InputFile   **input_files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nb_input_files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OutputStream **output_streams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nb_output_streams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OutputFile   **output_files   = NULL;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 nb_output_files  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FilterGraph **filtergraphs;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        nb_filtergraphs;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071FC2A-E62B-45E6-BB2C-3C4716D5B26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12F16A1-6B2C-43DD-8388-5B986ABC6DE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(3).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循环处理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缺少所需的退出机制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循环处理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while (!received_sigterm)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 = transcode_step();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(ret &lt; 0 &amp;&amp; ret != AVERROR_EOF)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char errbuf[128];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av_strerror(ret, errbuf, sizeof(errbuf));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"Error while filtering: %s\n", errbuf);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D8A2A1C-7B9C-4BEB-8ADA-E3E04A9FA95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(2).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只能从头部开始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打开文件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err = avformat_open_input(&amp;ic, filename, file_iformat, &amp;o-&gt;g-&gt;format_opts);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&lt; 0)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print_error(filename, err);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(err == AVERROR_PROTOCOL_NOT_FOUND)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av_log(NULL, AV_LOG_ERROR, "Did you mean file:%s?\n", filename);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exit_program(1);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71D8043-B9F3-4C59-995E-11CF9086FD7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现有架构的缺陷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(4).ffmpeg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c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语音进行开发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做封装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后续开发会更高效一些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很多的开源代码是用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写的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后续集成也会方便一些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85CA1DB-4B1A-48F0-857A-B76C4C55611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C2CDBB1-F4E0-49F6-A2D2-05262F8AF4D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78560" cy="356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切分技术难点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C46CADC-3E40-4A2B-9465-616626C8988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视频快速合并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．合并的基础：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我们在对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进行分段处理时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每个切片的设置都是一样的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这样我们可以不用在组合时再次转码和重新建立一个文件信息．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．合并的实现方案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保留第一个视频的头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和最后一个视频的尾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中间内容只进行快速拷贝和时间变换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AD395AE-2C7C-483D-8A8C-9FC7047C23D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23D2DB6-5997-4FEB-A04F-73FA3CB8615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35640" y="673920"/>
            <a:ext cx="10078920" cy="588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多线程并发执行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D045903-8902-43B1-A0D0-F5C7710458B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9998CF8-D200-4AE4-9DDD-CB58D27AA7D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1881720" y="1737360"/>
            <a:ext cx="638748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98B1D01-E1DD-4CD5-A4E0-42721DC7419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78560" cy="47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436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．二期规划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38640" cy="102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D26835B-AEE9-44C9-8997-514C35340FC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35640" y="2309400"/>
            <a:ext cx="10079280" cy="30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2129C30-4C3A-4406-8443-8993F13F92C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3F7B929-81CA-445C-B25E-0323122B25B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D43A181-0BFB-4F8C-9B1C-343BFD7D129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硬编解码和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9F66D98-A3E1-417D-AC1C-FE6E53A5596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75560" y="1716480"/>
            <a:ext cx="8844120" cy="49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2"/>
          <p:cNvSpPr/>
          <p:nvPr/>
        </p:nvSpPr>
        <p:spPr>
          <a:xfrm>
            <a:off x="7758720" y="6796440"/>
            <a:ext cx="2266920" cy="1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3"/>
          <p:cNvSpPr/>
          <p:nvPr/>
        </p:nvSpPr>
        <p:spPr>
          <a:xfrm>
            <a:off x="371160" y="6899400"/>
            <a:ext cx="265284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55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04000" y="301320"/>
            <a:ext cx="9067320" cy="12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"/>
          <p:cNvSpPr/>
          <p:nvPr/>
        </p:nvSpPr>
        <p:spPr>
          <a:xfrm>
            <a:off x="504000" y="1768680"/>
            <a:ext cx="906732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3"/>
          <p:cNvSpPr/>
          <p:nvPr/>
        </p:nvSpPr>
        <p:spPr>
          <a:xfrm>
            <a:off x="504000" y="1768680"/>
            <a:ext cx="9067320" cy="43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9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  <p:pic>
        <p:nvPicPr>
          <p:cNvPr id="360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0000" cy="437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背景介绍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(1)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现在的转码是单例线性的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要一个一个处理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多个任务也要单个处理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97AB37A-FE55-4801-A8FF-2ADD1327852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376200" y="2607480"/>
            <a:ext cx="9498240" cy="324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(2)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对应同一个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如果有多个任务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也要一个一个顺序处理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FE3E6A5-8952-410C-B00B-22FA4AAE48A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35640" y="2049840"/>
            <a:ext cx="9381600" cy="39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腾讯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自研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sdk,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预期时间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51F9AB4-970B-44D2-8B0A-9662B2AF927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1" name="Table 5"/>
          <p:cNvGraphicFramePr/>
          <p:nvPr/>
        </p:nvGraphicFramePr>
        <p:xfrm>
          <a:off x="2543760" y="2575080"/>
          <a:ext cx="5075280" cy="287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项目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耗时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腾讯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75920" y="857880"/>
            <a:ext cx="8844480" cy="7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提升预期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,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本地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oppo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手机测试的一个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19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秒小视频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475560" y="1716480"/>
            <a:ext cx="8844480" cy="49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89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758720" y="6796440"/>
            <a:ext cx="2267280" cy="1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F9ABB71-AA63-45A9-8E77-7F2EEB75791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371160" y="6899400"/>
            <a:ext cx="2653200" cy="23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46" name="Table 5"/>
          <p:cNvGraphicFramePr/>
          <p:nvPr/>
        </p:nvGraphicFramePr>
        <p:xfrm>
          <a:off x="2543760" y="2010240"/>
          <a:ext cx="5075280" cy="359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类型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现在自研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重构预期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裁剪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压缩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变速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08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综合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2579040" y="2959920"/>
            <a:ext cx="716436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小视频理论介绍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2580480"/>
            <a:ext cx="193860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340720" y="4257000"/>
            <a:ext cx="6323760" cy="24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MP4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理论基础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原生算法的不足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多线程与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59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2018-08-27T09:51:29Z</dcterms:modified>
  <cp:revision>83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