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5.png" ContentType="image/png"/>
  <Override PartName="/ppt/media/image42.jpeg" ContentType="image/jpeg"/>
  <Override PartName="/ppt/media/image37.jpeg" ContentType="image/jpeg"/>
  <Override PartName="/ppt/media/image44.png" ContentType="image/pn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680" cy="6004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960" cy="8686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840" cy="8686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20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9400000" sp="7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680" cy="1512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680" cy="5115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720"/>
            <a:ext cx="689760" cy="6901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720" cy="19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600" cy="1872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040" cy="151164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68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16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36AB392-8F02-4278-9740-6660470D1F1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628B4DC-DD07-4AB4-B7BF-F7D5E9065E0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400" cy="63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5BDE0C0-F47A-4D88-8AF0-BA7A5903AFE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76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2CBB431-AE97-4FB6-AEE7-5F17ADA9B0D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80000" cy="29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DE4B579-C526-4F91-81E8-4A69C3001A5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DBAED45-B512-492C-86B0-BB2251646EC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484FAAB-8F39-43ED-ACAE-7C7C0A39E94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0E61C7C-191A-4D66-9F2D-2C0D1D28F8F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D1DC02C-768C-4CA4-97F1-BE9D2DDF0A0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多段的剪切与合并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29D9D3F-D743-414B-9C76-8EDA5EEF161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64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0A7EDF1-DBB9-4CF4-9088-89BF3643839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CF41230-0DB3-48F3-AEA0-01534ECD416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0D838EF-68C6-433D-8189-D529339D5CC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80000" cy="58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B22D064-E365-4281-AB13-9137029DBB4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640" cy="47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DBF0281-F3EA-4517-AD9F-AC1AB87F3DD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80360" cy="30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码的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安卓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致，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者自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己转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换成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杂，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0120A1D-E92C-4FED-A096-7FEE484D919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FD045F2-B277-4C72-80EC-062CEB6DE44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485B629-226C-4D68-A935-FF627D3AD3B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2E28730-F5F1-4106-BFBA-CABC2E1D9EC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4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349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mediacodec+gpu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03480" y="1949040"/>
            <a:ext cx="6039720" cy="17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gpu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硬编码缺陷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6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．预期性能指标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8A380CB-0D5F-4B44-BC15-87C4A11D496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5640" y="2267640"/>
            <a:ext cx="10080360" cy="30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B6AF05B-94D6-4F19-B7EB-D74FC4C6B4E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8560" cy="51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332BDD6-8AA7-49DD-8F01-7C42A642880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4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796B899-6379-406F-BC70-D5B6DC9D5E2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9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2018-08-25T17:21:27Z</dcterms:modified>
  <cp:revision>67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