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5.png" ContentType="image/png"/>
  <Override PartName="/ppt/media/image42.jpeg" ContentType="image/jpeg"/>
  <Override PartName="/ppt/media/image37.jpeg" ContentType="image/jpeg"/>
  <Override PartName="/ppt/media/image44.png" ContentType="image/pn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680" cy="6004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960" cy="8686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840" cy="8686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20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9400000" sp="7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680" cy="1512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680" cy="5115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720"/>
            <a:ext cx="689760" cy="6901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720" cy="19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600" cy="1872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040" cy="151164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68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16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706D9D9-24D5-436A-A3F7-51647236970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AF2B2D4-2E88-49D9-A65D-E10A54CF8A6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400" cy="63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AC0C5DA-526D-46B1-A296-667D04ED2D4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76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25C06D3-0C85-4015-B0A3-D940DFE22BB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80000" cy="29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B934F5E-8619-418A-8E95-CCCB26938A2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E019614-8796-43BD-8EAE-75BFE0E5829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0009728-A6FF-4E9C-83B8-25A4C2D913C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1DA0A56-E522-455E-B2B5-370836EA4A2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DBBF219-4523-4133-85EF-2EEF4143BC3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多段的剪切与合并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6BE04BC-CF8F-4466-B734-4A037AD2FA1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64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56E3CAD-9663-4CFC-BF6E-95E59AE8D07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6AE68D8-2A59-48E8-8DA0-1CCD3CB11E5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9EA9F38-8370-4DB3-8FDE-493091F80E7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80000" cy="58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21BAB76-026C-4B75-82D9-7CDD551E447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8560" cy="51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0FA2993-8AA2-49B8-9620-BA55AD7E691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640" cy="47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B27004A-40BE-4D06-9565-F143AA7E2CF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80360" cy="30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码的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安卓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致，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者自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己转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换成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杂，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CDBDDFF-410F-4465-BDE5-AD7027DDCFC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E4EE677-C222-4C3A-8CE5-8C0EC1DA6C0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5BC23CC-E12C-448C-B903-C3AF3292290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05BFA40-6F56-4B98-88C4-07F70EBAF20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8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2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353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mediacodec+gpu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03480" y="1949040"/>
            <a:ext cx="6039720" cy="17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gpu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硬编码缺陷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6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．预期性能指标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7B83462-89E7-437A-9528-F683DDD2AFE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A736716-C302-4540-8833-C144DFAB0A6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5640" y="2267640"/>
            <a:ext cx="10080360" cy="30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885CE56-8AFE-441E-A7DB-5411E74B03A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4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E3B8D4D-EE3D-4D67-AF3E-30625609A46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9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2018-08-25T17:30:18Z</dcterms:modified>
  <cp:revision>70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