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5.png" ContentType="image/png"/>
  <Override PartName="/ppt/media/image42.jpeg" ContentType="image/jpeg"/>
  <Override PartName="/ppt/media/image37.jpeg" ContentType="image/jpeg"/>
  <Override PartName="/ppt/media/image44.png" ContentType="image/pn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680" cy="6004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960" cy="8686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840" cy="8686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20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9400000" sp="7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680" cy="1512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680" cy="5115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720"/>
            <a:ext cx="689760" cy="6901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720" cy="19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600" cy="187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040" cy="151164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6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16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头部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有索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引信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以进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行多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段处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1A13837-2753-42B0-B37D-CFF449E2CD1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82A8A38-CCEE-47C9-AE9C-7B0F809093E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400" cy="63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F4116E6-1E88-48DE-B107-1E633ADFAA9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76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A70BDF6-D66B-4C58-B043-EDE236624F0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000" cy="29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F506F62-659D-48F5-AA9C-F1494EB9C75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BED1912-20A3-47CF-8021-0036304997F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AB8B736-FB90-4327-BE5C-108001EE1EF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56201F0-94DB-4BA0-BF4B-C1FE457B8FA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C46EB22-EF3C-4FA1-B400-AD92CBE8401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987EB7F-6B02-42D6-A693-47123664139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64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447CE17-23EA-4C8C-AA6F-EBEDEB696CB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B2FDFC5-64D4-476F-89EC-358A44CC090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E7CFA37-2CDD-4BE2-89F8-7D0D8E7AADA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80000" cy="58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发执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6A42ED9-5425-49A9-B27A-462888E0F1E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83615A9-9F22-4F3B-A84C-A1AC8B0B4D6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560" cy="51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4097B04-FA61-4204-A186-33F3560C52F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640" cy="47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6F17AEF-C37D-4338-B5F0-087503BF518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360" cy="30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码的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安卓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致，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者自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己转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换成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3A9CDE5-559C-448C-B93C-57DA9B2E837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2B6A4D0-BE87-4241-896B-F924634A8DF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94C5850-D65D-4B59-A2AB-8CAC240DE27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12BC502-4F0A-490E-AB0F-C5BB18E8E32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9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354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mediacodec+gpu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03480" y="1949040"/>
            <a:ext cx="6039720" cy="17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硬编码缺陷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6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．预期性能指标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9D1DEB4-36EF-4F15-8E98-BAC3C829A00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053DC94-8615-42B7-AABE-A941A252610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5640" y="2267640"/>
            <a:ext cx="10080360" cy="30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A4AA41F-5EDA-4EC5-81F9-8F8FA535E64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4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39277E1-0383-47E0-A85F-444C4A93B67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9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2018-08-25T17:37:46Z</dcterms:modified>
  <cp:revision>72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