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5.png" ContentType="image/png"/>
  <Override PartName="/ppt/media/image42.jpeg" ContentType="image/jpeg"/>
  <Override PartName="/ppt/media/image37.jpeg" ContentType="image/jpeg"/>
  <Override PartName="/ppt/media/image44.png" ContentType="image/pn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5680" cy="6004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7960" cy="86868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1840" cy="86868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220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9400000" sp="70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5960" cy="16596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9680" cy="15123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5680" cy="51156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3720"/>
            <a:ext cx="689760" cy="69012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3720" cy="194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8600" cy="1872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40040" cy="151164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2560" cy="15123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5680" cy="52092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3720" cy="1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280" cy="10152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3680" cy="86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716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头部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有索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引信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上可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以进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行多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段处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136D76A-3349-4A45-A3E1-2AAAC919FBB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A99DE2E-9278-4217-B1D3-62B82CB0F8B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6400" cy="63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334CAD5-3C1A-45A8-8A7B-6583AD256B6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90760" cy="42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4CD91DF-09A4-4052-A060-FF8600767ED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80000" cy="298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8030E2F-2EF1-4966-A987-A7B8DC9C423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05B542D-3048-4618-A21A-3AA7F9B9E73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6C79F07-AB8A-4723-95D2-E13E2B84B5C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0245FE7-EA37-46E1-BC9B-EBFA15EC145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0B5B770-2FDD-4D1B-B5F8-2AEF29AFAB0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585B5A1-25F9-4465-AB51-94DA30C418C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9640" cy="35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84B3002-4413-4038-98B4-560FE6E6238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423C1B6-FB1D-4AB6-AB8B-7988C84E224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E68223F-5039-4863-96B6-B1EDAD5D160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80000" cy="588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程并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发执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2497708-1FD5-48B5-8864-13850034545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626C8BC-28FC-4E04-A8BB-46DB601A7B6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8560" cy="514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98E0506-39F5-440B-870D-62C8AAA59F7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9640" cy="476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28DBB24-A7FC-4001-8CC5-10345BE88A3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80360" cy="300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码的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安卓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致，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需要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者自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己转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换成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杂，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&gt;na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tive-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&gt;ja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39B6BD6-32A2-4D2A-B3E5-FB7FE0CA3B6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54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．二期规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9720" cy="10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图像处理的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硬编码的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9DD9404-BD62-4545-9F83-1B55E4E9430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E04C754-F08B-45C1-8AFD-9F3E7F3005B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7F05D22-3E6D-48E3-8F6B-F8806C164E8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75560" y="1716480"/>
            <a:ext cx="8845200" cy="49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"/>
          <p:cNvSpPr/>
          <p:nvPr/>
        </p:nvSpPr>
        <p:spPr>
          <a:xfrm>
            <a:off x="7758720" y="6796440"/>
            <a:ext cx="2268000" cy="15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"/>
          <p:cNvSpPr/>
          <p:nvPr/>
        </p:nvSpPr>
        <p:spPr>
          <a:xfrm>
            <a:off x="371160" y="6899400"/>
            <a:ext cx="265392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45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04000" y="301320"/>
            <a:ext cx="90684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2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"/>
          <p:cNvSpPr/>
          <p:nvPr/>
        </p:nvSpPr>
        <p:spPr>
          <a:xfrm>
            <a:off x="504000" y="1768680"/>
            <a:ext cx="906840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9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  <p:pic>
        <p:nvPicPr>
          <p:cNvPr id="350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1080" cy="43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现在的转码是单例线性的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要一个一个处理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多个任务也要单个处理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AD6C6E0-A82A-4D25-9181-6DA6DD49673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AD88076-EC7B-483B-8EFB-367A913A0E5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35640" y="2267640"/>
            <a:ext cx="10080360" cy="308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腾讯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自研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预期时间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F3A11C8-85B0-4A45-84FA-DB35D01E043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0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5920" y="857880"/>
            <a:ext cx="8845560" cy="7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0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656F7C4-C1E1-4BC9-8A2D-0EDDCB2D27B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5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579040" y="2959920"/>
            <a:ext cx="71654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原生转码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0" y="2580480"/>
            <a:ext cx="1939680" cy="15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2340720" y="4257000"/>
            <a:ext cx="6324840" cy="24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0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2018-08-25T19:15:27Z</dcterms:modified>
  <cp:revision>75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