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46.png" ContentType="image/png"/>
  <Override PartName="/ppt/media/image45.png" ContentType="image/png"/>
  <Override PartName="/ppt/media/image42.jpeg" ContentType="image/jpeg"/>
  <Override PartName="/ppt/media/image37.jpeg" ContentType="image/jpeg"/>
  <Override PartName="/ppt/media/image36.jpeg" ContentType="image/jpeg"/>
  <Override PartName="/ppt/media/image35.jpeg" ContentType="image/jpeg"/>
  <Override PartName="/ppt/media/image34.png" ContentType="image/png"/>
  <Override PartName="/ppt/media/image33.png" ContentType="image/png"/>
  <Override PartName="/ppt/media/image32.png" ContentType="image/png"/>
  <Override PartName="/ppt/media/image41.jpeg" ContentType="image/jpeg"/>
  <Override PartName="/ppt/media/image31.png" ContentType="image/png"/>
  <Override PartName="/ppt/media/image30.png" ContentType="image/png"/>
  <Override PartName="/ppt/media/image38.jpeg" ContentType="image/jpe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44.jpeg" ContentType="image/jpeg"/>
  <Override PartName="/ppt/media/image40.jpeg" ContentType="image/jpe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39.jpeg" ContentType="image/jpeg"/>
  <Override PartName="/ppt/media/image4.png" ContentType="image/png"/>
  <Override PartName="/ppt/media/image43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75320" cy="60012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97600" cy="86832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31480" cy="86832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75920" cy="1011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75320" cy="52056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21840" cy="7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2600000" sp="9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65600" cy="16560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65600" cy="16560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65600" cy="16560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65600" cy="16560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65600" cy="16560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65600" cy="16560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65600" cy="16560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65600" cy="16560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65600" cy="16560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75920" cy="10116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39320" cy="151200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72200" cy="151200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5320" cy="52056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503360" cy="19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5920" cy="10116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75320" cy="51120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44080"/>
            <a:ext cx="689400" cy="68976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503360" cy="193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38240" cy="18684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4" descr=""/>
          <p:cNvPicPr/>
          <p:nvPr/>
        </p:nvPicPr>
        <p:blipFill>
          <a:blip r:embed="rId2"/>
          <a:srcRect l="0" t="8939" r="1199" b="0"/>
          <a:stretch/>
        </p:blipFill>
        <p:spPr>
          <a:xfrm>
            <a:off x="0" y="2581200"/>
            <a:ext cx="1939680" cy="1511280"/>
          </a:xfrm>
          <a:prstGeom prst="rect">
            <a:avLst/>
          </a:prstGeom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2102760" y="2580480"/>
            <a:ext cx="7972200" cy="151200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5320" cy="52056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8373600" y="3804840"/>
            <a:ext cx="1503360" cy="19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图片 9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5920" cy="101160"/>
          </a:xfrm>
          <a:prstGeom prst="rect">
            <a:avLst/>
          </a:prstGeom>
          <a:ln>
            <a:noFill/>
          </a:ln>
        </p:spPr>
      </p:pic>
      <p:pic>
        <p:nvPicPr>
          <p:cNvPr id="177" name="图片 210" descr=""/>
          <p:cNvPicPr/>
          <p:nvPr/>
        </p:nvPicPr>
        <p:blipFill>
          <a:blip r:embed="rId5"/>
          <a:stretch/>
        </p:blipFill>
        <p:spPr>
          <a:xfrm>
            <a:off x="2292480" y="1768680"/>
            <a:ext cx="5490720" cy="4380120"/>
          </a:xfrm>
          <a:prstGeom prst="rect">
            <a:avLst/>
          </a:prstGeom>
          <a:ln>
            <a:noFill/>
          </a:ln>
        </p:spPr>
      </p:pic>
      <p:pic>
        <p:nvPicPr>
          <p:cNvPr id="178" name="图片 211" descr=""/>
          <p:cNvPicPr/>
          <p:nvPr/>
        </p:nvPicPr>
        <p:blipFill>
          <a:blip r:embed="rId6"/>
          <a:stretch/>
        </p:blipFill>
        <p:spPr>
          <a:xfrm>
            <a:off x="2292480" y="1768680"/>
            <a:ext cx="5490720" cy="4380120"/>
          </a:xfrm>
          <a:prstGeom prst="rect">
            <a:avLst/>
          </a:prstGeom>
          <a:ln>
            <a:noFill/>
          </a:ln>
        </p:spPr>
      </p:pic>
      <p:sp>
        <p:nvSpPr>
          <p:cNvPr id="179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56000" y="2587680"/>
            <a:ext cx="8563320" cy="8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小视频性能提升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539440" y="3462480"/>
            <a:ext cx="4996800" cy="7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MP4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文件头部有索引信息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以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帧为节点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理论上可以进行多段处理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1837440" y="619560"/>
            <a:ext cx="6476040" cy="638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1180440" y="1695600"/>
            <a:ext cx="7790400" cy="422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3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35640" y="2318760"/>
            <a:ext cx="10079640" cy="298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3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一．单线程转码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耗时太长．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允许多线程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如果对输入源分多段并行处理可以大大节省时间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(1).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大量的全局变量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int want_sdp = 1;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int current_time;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AVIOContext *progress_avio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uint8_t *subtitle_out;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InputStream **input_streams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nb_input_streams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InputFile   **input_files  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nb_input_files  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OutputStream **output_streams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 nb_output_streams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OutputFile   **output_files  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 nb_output_files  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FilterGraph **filtergraphs;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nb_filtergraphs;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(2).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只能从头部开始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打开文件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 = avformat_open_input(&amp;ic, filename, file_iformat, &amp;o-&gt;g-&gt;format_opts);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&lt; 0)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print_error(filename, err);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== AVERROR_PROTOCOL_NOT_FOUND)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av_log(NULL, AV_LOG_ERROR, "Did you mean file:%s?\n", filename);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exit_program(1);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(3).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循环处理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缺少所需的退出机制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循环处理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 (!received_sigterm)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 = transcode_step();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(ret &lt; 0 &amp;&amp; ret != AVERROR_EOF)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char errbuf[128];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av_strerror(ret, errbuf, sizeof(errbuf));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av_log(NULL, AV_LOG_ERROR, "Error while filtering: %s\n", errbuf);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2579040" y="2959920"/>
            <a:ext cx="716508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多段视频的切分与合并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0" y="2580480"/>
            <a:ext cx="1939320" cy="15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2340720" y="4257000"/>
            <a:ext cx="6324480" cy="24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777760" y="1477800"/>
            <a:ext cx="62650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．背景介绍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003480" y="1949040"/>
            <a:ext cx="6039360" cy="102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预期目标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2783160" y="3657600"/>
            <a:ext cx="62650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．小视频理论介绍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008880" y="4272120"/>
            <a:ext cx="6039360" cy="102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原生算法的不足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多线程与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现在架构的缺点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4" name="" descr=""/>
          <p:cNvPicPr/>
          <p:nvPr/>
        </p:nvPicPr>
        <p:blipFill>
          <a:blip r:embed="rId1"/>
          <a:stretch/>
        </p:blipFill>
        <p:spPr>
          <a:xfrm>
            <a:off x="28080" y="2567520"/>
            <a:ext cx="10079280" cy="356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切分技术难点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１．非关键帧的查找和跳转，视频解析一般都是由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帧起，如果是非关键帧，我们需要自己写跳转逻辑．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２．码率均衡．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３．把小的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统一拼接成一个新文件．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视频快速合并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．合并的基础：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我们在对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进行分段处理时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每个切片的设置都是一样的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这样我们可以不用在组合时再次转码和重新建立一个文件信息．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(2)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．合并的实现方案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保留第一个视频的头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和最后一个视频的尾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中间内容只进行快速拷贝和时间变换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3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35640" y="673920"/>
            <a:ext cx="10079640" cy="588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多线程并发执行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3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1881720" y="1737360"/>
            <a:ext cx="6388200" cy="514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最终设计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28080" y="1967760"/>
            <a:ext cx="10079280" cy="476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2579040" y="2959920"/>
            <a:ext cx="716508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mediacodec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0" y="2580480"/>
            <a:ext cx="1939320" cy="15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2340720" y="4257000"/>
            <a:ext cx="6324480" cy="24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3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6" name="" descr=""/>
          <p:cNvPicPr/>
          <p:nvPr/>
        </p:nvPicPr>
        <p:blipFill>
          <a:blip r:embed="rId1"/>
          <a:stretch/>
        </p:blipFill>
        <p:spPr>
          <a:xfrm>
            <a:off x="35640" y="2309400"/>
            <a:ext cx="10080000" cy="300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一．安卓手机厂商多，输出格式不一致，需要开发者自己转换成标准格式．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二．调用流程复杂，调用方式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java-&gt;native-&gt;java-&gt;native-&gt;java.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三．原生的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硬解码只支持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视频帧，不支持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777760" y="1477800"/>
            <a:ext cx="62650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．一期规划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003480" y="1949040"/>
            <a:ext cx="6039360" cy="102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2783160" y="3657600"/>
            <a:ext cx="62650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．二期规划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3008880" y="4272120"/>
            <a:ext cx="6039360" cy="102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硬编码的缺陷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２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３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以上才开始支持动态设置参数，但是性能不是很好．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三．最多五路．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硬编解码和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一．效率高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功耗低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2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3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46" name="Table 4"/>
          <p:cNvGraphicFramePr/>
          <p:nvPr/>
        </p:nvGraphicFramePr>
        <p:xfrm>
          <a:off x="274320" y="822960"/>
          <a:ext cx="9806040" cy="521748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000"/>
              </a:tblGrid>
              <a:tr h="724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709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硬解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63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软解（ａｓｍ加速）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4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1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09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filter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9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504000" y="301320"/>
            <a:ext cx="906804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2"/>
          <p:cNvSpPr/>
          <p:nvPr/>
        </p:nvSpPr>
        <p:spPr>
          <a:xfrm>
            <a:off x="504000" y="1768680"/>
            <a:ext cx="906804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3"/>
          <p:cNvSpPr/>
          <p:nvPr/>
        </p:nvSpPr>
        <p:spPr>
          <a:xfrm>
            <a:off x="504000" y="1768680"/>
            <a:ext cx="906804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0" name="图片 260" descr=""/>
          <p:cNvPicPr/>
          <p:nvPr/>
        </p:nvPicPr>
        <p:blipFill>
          <a:blip r:embed="rId1"/>
          <a:stretch/>
        </p:blipFill>
        <p:spPr>
          <a:xfrm>
            <a:off x="2292480" y="1768680"/>
            <a:ext cx="5490720" cy="4380120"/>
          </a:xfrm>
          <a:prstGeom prst="rect">
            <a:avLst/>
          </a:prstGeom>
          <a:ln>
            <a:noFill/>
          </a:ln>
        </p:spPr>
      </p:pic>
      <p:pic>
        <p:nvPicPr>
          <p:cNvPr id="351" name="图片 261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0720" cy="438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2579040" y="2959920"/>
            <a:ext cx="716508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背景介绍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0" y="2580480"/>
            <a:ext cx="1939320" cy="15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2340720" y="4257000"/>
            <a:ext cx="6324480" cy="24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现在的转码是单例线性的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要一个一个处理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多个任务也要单个处理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376200" y="2607480"/>
            <a:ext cx="9498960" cy="324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(2)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对应同一个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如果有多个任务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也要一个一个顺序处理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35640" y="2049840"/>
            <a:ext cx="9382320" cy="390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预期指标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Oppo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手机本地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秒视频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腾讯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sdk,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自研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sdk,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预期时间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1" name="Table 5"/>
          <p:cNvGraphicFramePr/>
          <p:nvPr/>
        </p:nvGraphicFramePr>
        <p:xfrm>
          <a:off x="2543760" y="2575080"/>
          <a:ext cx="5075280" cy="287928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项目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耗时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腾讯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自研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预期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预期指标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提升预期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6" name="Table 5"/>
          <p:cNvGraphicFramePr/>
          <p:nvPr/>
        </p:nvGraphicFramePr>
        <p:xfrm>
          <a:off x="2543760" y="2010240"/>
          <a:ext cx="5075280" cy="35992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类型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现在自研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重构预期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裁剪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压缩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变速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综合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2579040" y="2959920"/>
            <a:ext cx="716508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小视频理论介绍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0" y="2580480"/>
            <a:ext cx="1939320" cy="15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2340720" y="4257000"/>
            <a:ext cx="6324480" cy="24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MP4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理论基础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原生算法的不足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现在架构的缺点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2018-08-25T21:08:07Z</dcterms:modified>
  <cp:revision>76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