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6.png" ContentType="image/png"/>
  <Override PartName="/ppt/media/image45.png" ContentType="image/png"/>
  <Override PartName="/ppt/media/image42.jpeg" ContentType="image/jpeg"/>
  <Override PartName="/ppt/media/image37.jpeg" ContentType="image/jpe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41.jpeg" ContentType="image/jpe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44.jpeg" ContentType="image/jpeg"/>
  <Override PartName="/ppt/media/image40.jpeg" ContentType="image/jpe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43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5320" cy="60012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7600" cy="86832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1480" cy="86832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5920" cy="1011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5320" cy="5205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1840" cy="7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2600000" sp="9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5920" cy="10116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9320" cy="15120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2200" cy="15120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320" cy="5205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3360" cy="1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5920" cy="10116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5320" cy="51120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4080"/>
            <a:ext cx="689400" cy="68976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3360" cy="193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8240" cy="18684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39680" cy="151128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2200" cy="15120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320" cy="52056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3360" cy="1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5920" cy="10116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0720" cy="438012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0720" cy="438012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3320" cy="8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680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文件头部有索引信息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帧为节点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理论上可以进行多段处理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DA61067-E912-4BFE-AD89-6083047F5CE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8713CDE-A6A2-43CC-B390-170BB55D7CD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6040" cy="638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F082035-61F6-4784-A472-5CE90B35EFC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90400" cy="422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412D316-383D-49BC-989A-455AD5F37A4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79640" cy="298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拉伸算法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原始算法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:yuv-&gt;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水平拉伸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垂直拉伸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会连续两次计算像素点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计划新算法一次完成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旋转算法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原始算法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:yuv-&gt;(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重新计算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yuv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矩阵变换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0FABD6F-8FBB-4A77-99CA-AF75B27F803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598A1D8-86B8-493C-B329-449BB5A69BE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(1).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大量的全局变量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want_sdp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current_time;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AVIOContext *progress_avio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uint8_t *subtitle_out;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 **input_streams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InputFile   **input_files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 **output_streams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OutputFile   **output_files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FilterGraph **filtergraphs;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9ED3834-9C3D-4CD8-A36C-27F73D51227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010AC8C-AD22-4F57-A8AB-38CF40BE20E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(3).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循环处理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缺少所需的退出机制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循环处理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(!received_sigterm)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 = transcode_step();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(ret &lt; 0 &amp;&amp; ret != AVERROR_EOF)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 errbuf[128];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av_strerror(ret, errbuf, sizeof(errbuf));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"Error while filtering: %s\n", errbuf);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6AE8068-83B2-4B45-9F4A-C07AF2CE736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(4).ffmpeg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语音进行开发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做封装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后续开发会更高效一些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很多的开源代码是用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后续集成也会方便一些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824910A-044A-45A6-BB4E-53E48A9E155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5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39360" cy="10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5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39360" cy="10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579040" y="2959920"/>
            <a:ext cx="716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0" y="2580480"/>
            <a:ext cx="1939320" cy="15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340720" y="4257000"/>
            <a:ext cx="6324480" cy="24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320ED83-B112-4A63-9686-1DC9A1C05C2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79280" cy="356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切分技术难点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4AF77A1-8812-4558-8382-B4D00953BE5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视频快速合并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．合并的基础：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我们在对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进行分段处理时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每个切片的设置都是一样的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这样我们可以不用在组合时再次转码和重新建立一个文件信息．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．合并的实现方案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保留第一个视频的头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和最后一个视频的尾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中间内容只进行快速拷贝和时间变换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CCF4216-396B-4496-9F50-DC11CDFAE32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651BFB4-E3DC-4ACC-A962-FE30A3B4069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35640" y="673920"/>
            <a:ext cx="10079640" cy="58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多线程并发执行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BA14DB4-58D4-4C59-B614-62E872B31D2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79CCBDD-DB98-40FC-8C58-776FAE79DC0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1881720" y="1737360"/>
            <a:ext cx="6388200" cy="514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ABD47CA-50BE-49C1-A937-7A79D57873F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79280" cy="476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579040" y="2959920"/>
            <a:ext cx="716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0" y="2580480"/>
            <a:ext cx="1939320" cy="15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2340720" y="4257000"/>
            <a:ext cx="6324480" cy="24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92EBC97-2174-438F-93C3-21238C38258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35640" y="2309400"/>
            <a:ext cx="10080000" cy="300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5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．一期规划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39360" cy="10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5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．二期规划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39360" cy="10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FDDDDC2-B3A9-4D7B-9372-D0056ADBD69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5743B33-40EB-4311-8CD5-A12AE0F2B07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BD8AEBE-D77B-4501-A612-031C5FBAB2B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硬编解码和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396FCB8-0030-44A4-BC10-D3E1BEA58D0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51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5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0720" cy="4380120"/>
          </a:xfrm>
          <a:prstGeom prst="rect">
            <a:avLst/>
          </a:prstGeom>
          <a:ln>
            <a:noFill/>
          </a:ln>
        </p:spPr>
      </p:pic>
      <p:pic>
        <p:nvPicPr>
          <p:cNvPr id="356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0720" cy="438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579040" y="2959920"/>
            <a:ext cx="716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0" y="2580480"/>
            <a:ext cx="1939320" cy="15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40720" y="4257000"/>
            <a:ext cx="6324480" cy="24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现在的转码是单例线性的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要一个一个处理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多个任务也要单个处理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E9398BB-B448-4002-8AE4-B1AA3EB7224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376200" y="2607480"/>
            <a:ext cx="9498960" cy="324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对应同一个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如果有多个任务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也要一个一个顺序处理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073645F-614C-40A5-BDF1-8A05370E632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35640" y="2049840"/>
            <a:ext cx="9382320" cy="390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腾讯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自研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预期时间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EACF9B4-3185-40F3-A1E6-FF4A9588123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1" name="Table 5"/>
          <p:cNvGraphicFramePr/>
          <p:nvPr/>
        </p:nvGraphicFramePr>
        <p:xfrm>
          <a:off x="2543760" y="2575080"/>
          <a:ext cx="5075280" cy="287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项目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耗时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腾讯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提升预期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95FFD91-DA47-469E-9C45-67CF672884B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6" name="Table 5"/>
          <p:cNvGraphicFramePr/>
          <p:nvPr/>
        </p:nvGraphicFramePr>
        <p:xfrm>
          <a:off x="2543760" y="2010240"/>
          <a:ext cx="5075280" cy="359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现在自研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重构预期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裁剪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压缩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变速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综合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579040" y="2959920"/>
            <a:ext cx="716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2580480"/>
            <a:ext cx="1939320" cy="15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2340720" y="4257000"/>
            <a:ext cx="6324480" cy="24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2018-08-27T09:21:23Z</dcterms:modified>
  <cp:revision>77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