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3.png" ContentType="image/png"/>
  <Override PartName="/ppt/media/image42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41.jpeg" ContentType="image/jpe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40.jpeg" ContentType="image/jpe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8.png"/><Relationship Id="rId3" Type="http://schemas.openxmlformats.org/officeDocument/2006/relationships/image" Target="../media/image39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5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6400" cy="60120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8680" cy="86940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2560" cy="86940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7000" cy="102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6400" cy="5216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292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5200000" sp="3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6680" cy="16668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6680" cy="16668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6680" cy="16668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6680" cy="16668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6680" cy="16668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6680" cy="16668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6680" cy="16668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6680" cy="16668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6680" cy="16668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7000" cy="10224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40400" cy="15130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3280" cy="15130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6400" cy="521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4440" cy="1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7000" cy="10224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6400" cy="512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3000"/>
            <a:ext cx="690480" cy="69084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4440" cy="19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9320" cy="1879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40760" cy="151236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3280" cy="15130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6400" cy="52164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4440" cy="1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7000" cy="102240"/>
          </a:xfrm>
          <a:prstGeom prst="rect">
            <a:avLst/>
          </a:prstGeom>
          <a:ln>
            <a:noFill/>
          </a:ln>
        </p:spPr>
      </p:pic>
      <p:sp>
        <p:nvSpPr>
          <p:cNvPr id="177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40760" cy="151236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2102760" y="2580480"/>
            <a:ext cx="7973280" cy="15130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6400" cy="52164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8373600" y="3804840"/>
            <a:ext cx="1504440" cy="1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7000" cy="102240"/>
          </a:xfrm>
          <a:prstGeom prst="rect">
            <a:avLst/>
          </a:prstGeom>
          <a:ln>
            <a:noFill/>
          </a:ln>
        </p:spPr>
      </p:pic>
      <p:pic>
        <p:nvPicPr>
          <p:cNvPr id="218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1800" cy="4381200"/>
          </a:xfrm>
          <a:prstGeom prst="rect">
            <a:avLst/>
          </a:prstGeom>
          <a:ln>
            <a:noFill/>
          </a:ln>
        </p:spPr>
      </p:pic>
      <p:pic>
        <p:nvPicPr>
          <p:cNvPr id="219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1800" cy="4381200"/>
          </a:xfrm>
          <a:prstGeom prst="rect">
            <a:avLst/>
          </a:prstGeom>
          <a:ln>
            <a:noFill/>
          </a:ln>
        </p:spPr>
      </p:pic>
      <p:sp>
        <p:nvSpPr>
          <p:cNvPr id="220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756000" y="2587680"/>
            <a:ext cx="8564400" cy="8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2539440" y="3462480"/>
            <a:ext cx="499788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75920" y="857880"/>
            <a:ext cx="884628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"/>
          <p:cNvSpPr/>
          <p:nvPr/>
        </p:nvSpPr>
        <p:spPr>
          <a:xfrm>
            <a:off x="475560" y="1716480"/>
            <a:ext cx="8846280" cy="49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7758720" y="6796440"/>
            <a:ext cx="2269080" cy="1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FE533B3-365B-4E96-8FDA-048B0B5D566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371160" y="6899400"/>
            <a:ext cx="2655000" cy="2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80360" cy="356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75920" y="857880"/>
            <a:ext cx="884628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"/>
          <p:cNvSpPr/>
          <p:nvPr/>
        </p:nvSpPr>
        <p:spPr>
          <a:xfrm>
            <a:off x="475560" y="1716480"/>
            <a:ext cx="8846280" cy="49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7758720" y="6796440"/>
            <a:ext cx="2269080" cy="1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3ABA86D-3A0D-4135-A1FC-B32001BF751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371160" y="6899400"/>
            <a:ext cx="2655000" cy="2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80360" cy="476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2579040" y="2959920"/>
            <a:ext cx="716616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0" y="2580480"/>
            <a:ext cx="1940400" cy="15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2340720" y="4257000"/>
            <a:ext cx="6325560" cy="24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75920" y="857880"/>
            <a:ext cx="884628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475560" y="1716480"/>
            <a:ext cx="8846280" cy="49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7758720" y="6796440"/>
            <a:ext cx="2269080" cy="1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0486169-BD62-4C3D-9307-4156D8CFC45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371160" y="6899400"/>
            <a:ext cx="2655000" cy="2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75920" y="857880"/>
            <a:ext cx="884628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475560" y="1716480"/>
            <a:ext cx="8846280" cy="49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7758720" y="6796440"/>
            <a:ext cx="2269080" cy="1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EAC4121-7D53-4A9F-ACEF-C9194D03CED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371160" y="6899400"/>
            <a:ext cx="2655000" cy="2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75920" y="857880"/>
            <a:ext cx="884628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475560" y="1716480"/>
            <a:ext cx="8846280" cy="49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7758720" y="6796440"/>
            <a:ext cx="2269080" cy="1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05EF744-4A07-4E56-A0B5-548D537796A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371160" y="6899400"/>
            <a:ext cx="2655000" cy="2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2579040" y="2959920"/>
            <a:ext cx="716616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预期优化性能：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0" y="2580480"/>
            <a:ext cx="1940400" cy="15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2340720" y="4257000"/>
            <a:ext cx="6325560" cy="24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9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75920" y="857880"/>
            <a:ext cx="884628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475560" y="1716480"/>
            <a:ext cx="8846280" cy="49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7758720" y="6796440"/>
            <a:ext cx="2269080" cy="1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1BA284C-98CB-420D-ACF7-1823969B87F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371160" y="6899400"/>
            <a:ext cx="2655000" cy="2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24" name="Table 5"/>
          <p:cNvGraphicFramePr/>
          <p:nvPr/>
        </p:nvGraphicFramePr>
        <p:xfrm>
          <a:off x="2536200" y="3276720"/>
          <a:ext cx="5075280" cy="215928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２９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视频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相册进入剪切页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剪切进入编辑页面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生成美颜视频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线上包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04000" y="301320"/>
            <a:ext cx="90691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"/>
          <p:cNvSpPr/>
          <p:nvPr/>
        </p:nvSpPr>
        <p:spPr>
          <a:xfrm>
            <a:off x="504000" y="1768680"/>
            <a:ext cx="906912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"/>
          <p:cNvSpPr/>
          <p:nvPr/>
        </p:nvSpPr>
        <p:spPr>
          <a:xfrm>
            <a:off x="504000" y="1768680"/>
            <a:ext cx="906912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8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1800" cy="4381200"/>
          </a:xfrm>
          <a:prstGeom prst="rect">
            <a:avLst/>
          </a:prstGeom>
          <a:ln>
            <a:noFill/>
          </a:ln>
        </p:spPr>
      </p:pic>
      <p:pic>
        <p:nvPicPr>
          <p:cNvPr id="329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1800" cy="438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2777760" y="1477800"/>
            <a:ext cx="6266160" cy="5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ffmpeg+cpu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003480" y="1949040"/>
            <a:ext cx="6040440" cy="10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现有方案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2783160" y="3657600"/>
            <a:ext cx="6266160" cy="5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3008880" y="4272120"/>
            <a:ext cx="6040440" cy="10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源码与新的实现方案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777760" y="1477800"/>
            <a:ext cx="6266160" cy="5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mediacodec+gpu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003480" y="1949040"/>
            <a:ext cx="6040440" cy="170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gpu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硬编码缺陷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2783160" y="3657600"/>
            <a:ext cx="6266160" cy="5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3008880" y="4272120"/>
            <a:ext cx="6040440" cy="10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竞品性能指标对比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2579040" y="2959920"/>
            <a:ext cx="716616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ffmpeg+cpu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0" y="2580480"/>
            <a:ext cx="1940400" cy="15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2340720" y="4257000"/>
            <a:ext cx="6325560" cy="24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优化项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75920" y="857880"/>
            <a:ext cx="884628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75560" y="1716480"/>
            <a:ext cx="8846280" cy="49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一．现有方案：我们现在使用的是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的源码实例工程，调用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转码命令来实现变速压缩等．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二．现在方案的缺点：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的官方代码是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语言写的，转码命令的实现代码有大量的全局变量，不支持重入．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的官方算法实现架构很老，性能很差．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３．不支持多段重入拼接．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7758720" y="6796440"/>
            <a:ext cx="2269080" cy="1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BE5357E-FC53-4BDF-84CD-A9FB7B3CA0A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371160" y="6899400"/>
            <a:ext cx="2655000" cy="2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75920" y="857880"/>
            <a:ext cx="884628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２．优化项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75560" y="1716480"/>
            <a:ext cx="8846280" cy="49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一．源码优化，把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的源码和调用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改写．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目的：实现重入和切片处理．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二．图像旋转算法优化，修改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算法．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目的：用更简洁的方式转换，降低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处理时间．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三．分辨率缩放算法优化，修改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缩放算法，直接采用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yuv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合并的方案．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目的：用更简洁的方式转换，降低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处理时间．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四．快慢放算法优化，快慢放时只修改时间戳．如果还有其他的处理逻辑，合并到一起执行．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目的：简化流程，减少快慢放处理时间．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7758720" y="6796440"/>
            <a:ext cx="2269080" cy="1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92ED2D2-DDF7-4E90-8113-B15D5C4B3E4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371160" y="6899400"/>
            <a:ext cx="2655000" cy="2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579040" y="2959920"/>
            <a:ext cx="716616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多段的剪切与合并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0" y="2580480"/>
            <a:ext cx="1940400" cy="15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2340720" y="4257000"/>
            <a:ext cx="6325560" cy="24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源码与新的实现方案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4628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源码与实现方案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46280" cy="49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一．源码的缺陷：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默认不支持切换，对输入视频源只能从头处理．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二．新的实现方案：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１．改源码，使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支持切片跳转，可以跳转到任意指定位置执行操作．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２．切片化处理，每一个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帧和用户点作为一个小的切片起始点，多线程同时处理．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69080" cy="1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2AAC6AF-179A-48AA-BAF2-9422675CB28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371160" y="6899400"/>
            <a:ext cx="2655000" cy="2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5920" y="857880"/>
            <a:ext cx="884628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5560" y="1716480"/>
            <a:ext cx="8846280" cy="49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一．切分点：起始点是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帧和用户切入点，终点是下一个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二．技术难点：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758720" y="6796440"/>
            <a:ext cx="2269080" cy="1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81F473E-9241-44FA-884A-F9F312D249B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71160" y="6899400"/>
            <a:ext cx="2655000" cy="2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2018-08-24T18:24:37Z</dcterms:modified>
  <cp:revision>61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