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1.png" ContentType="image/png"/>
  <Override PartName="/ppt/media/image40.png" ContentType="image/png"/>
  <Override PartName="/ppt/media/image37.jpeg" ContentType="image/jpe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6040" cy="60084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8320" cy="86904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2200" cy="86904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6640" cy="1018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6040" cy="5212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256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7000000" sp="5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6640" cy="10188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40040" cy="15127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2920" cy="15127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6040" cy="5212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408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640" cy="10188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6040" cy="5119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3360"/>
            <a:ext cx="690120" cy="69048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4080" cy="19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8960" cy="18756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40400" cy="151200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2920" cy="15127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6040" cy="52128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408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640" cy="10188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1440" cy="438084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1440" cy="438084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4040" cy="8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752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D8F8C74-328C-4BA3-9D50-08DD9E69307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6760" cy="638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52A72F4-BA28-419C-8603-86535FC8193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1120" cy="422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头部有索引信息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帧为节点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理论上可以分多段进行处理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4FC108C-B3D7-474A-ACAB-4DB5EC0F526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２．优化项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一．源码优化，把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的源码和调用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改写．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目的：实现重入和切片处理．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二．图像旋转算法优化，修改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算法．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目的：用更简洁的方式转换，降低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三．分辨率缩放算法优化，修改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缩放算法，直接采用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合并的方案．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目的：用更简洁的方式转换，降低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四．快慢放算法优化，快慢放时只修改时间戳．如果还有其他的处理逻辑，合并到一起执行．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目的：简化流程，减少快慢放处理时间．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90999E7-585A-4C2F-9121-5F67106100A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多段的剪切与合并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源码与新的实现方案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源码与实现方案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一．源码的缺陷：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默认不支持切换，对输入视频源只能从头处理．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二．新的实现方案：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１．改源码，使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支持切片跳转，可以跳转到任意指定位置执行操作．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２．切片化处理，每一个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帧和用户点作为一个小的切片起始点，多线程同时处理．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BA66052-24CB-45B7-AC11-AB815E9D4DB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一．切分点：起始点是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帧和用户切入点，终点是下一个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二．技术难点：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2701C57-D5E9-4A63-B99A-28B31241F22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DF955B4-DECC-42F1-8DA8-B2E77C4B118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80000" cy="356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4F11E8F-F01A-45A1-B307-C1CAE316033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80000" cy="476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源码与新的实现方案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9B88E4A-B7B1-47DB-A210-237DF9AAC19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8391C1D-4C6C-4BEB-ADC6-B4A908C13DA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F398F40-4724-4D41-BFAA-CB1E7BB11F3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预期优化性能：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7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0756FA7-CD8E-44A4-AFC3-7DD5BF390D8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2" name="Table 5"/>
          <p:cNvGraphicFramePr/>
          <p:nvPr/>
        </p:nvGraphicFramePr>
        <p:xfrm>
          <a:off x="2536200" y="3276720"/>
          <a:ext cx="5075280" cy="215928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２９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视频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相册进入剪切页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剪切进入编辑页面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生成美颜视频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线上包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04000" y="301320"/>
            <a:ext cx="90687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"/>
          <p:cNvSpPr/>
          <p:nvPr/>
        </p:nvSpPr>
        <p:spPr>
          <a:xfrm>
            <a:off x="504000" y="1768680"/>
            <a:ext cx="906876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504000" y="1768680"/>
            <a:ext cx="906876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6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1440" cy="4380840"/>
          </a:xfrm>
          <a:prstGeom prst="rect">
            <a:avLst/>
          </a:prstGeom>
          <a:ln>
            <a:noFill/>
          </a:ln>
        </p:spPr>
      </p:pic>
      <p:pic>
        <p:nvPicPr>
          <p:cNvPr id="317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1440" cy="43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ffmpeg+cpu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现有方案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源码与新的实现方案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777760" y="14778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mediacodec+gpu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003480" y="1949040"/>
            <a:ext cx="6040080" cy="17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gpu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硬编码缺陷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783160" y="36576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008880" y="427212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竞品性能指标对比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ffmepg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F340E49-E245-47B1-AA50-CF170771811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80360" cy="298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374F4BF-6433-433C-9077-CC33EE21B95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CB39E77-9231-4C24-B4CB-982C16B4637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头部有索引信息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帧为节点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理论上可以分多段进行处理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9D45463-64BD-406D-9BB4-773C47AA79C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2018-08-25T13:42:57Z</dcterms:modified>
  <cp:revision>64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