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6040" cy="6008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8320" cy="8690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2200" cy="8690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56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7000000" sp="5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40040" cy="1512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920" cy="1512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40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6040" cy="5119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360"/>
            <a:ext cx="690120" cy="6904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4080" cy="19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960" cy="1875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400" cy="151200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920" cy="1512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40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4040" cy="8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52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2AF3EFE-4C04-4AD0-B893-C9DE05719E8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760" cy="638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2C45C48-9D1E-4AB7-80DA-889A054BD54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1120" cy="42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DC52D94-6B00-4724-B5E9-F936BF195F0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D21A2C1-D591-4032-9C82-372F667CDB4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所需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的退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出机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(!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_sigterm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transcod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(ret &lt; 0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&amp;&amp; ret !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AVERRO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R_EOF)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errbuf[1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or(ret,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errbuf,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sizeof(er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ULL,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"Error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filtering: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%s\n",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4DF7071-68AE-452D-A537-CC8D8A9FC87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切分流程设计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A52E044-70E9-47B6-86FB-A49A94C5F40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80000" cy="35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．技术难点：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9845EF8-427C-49F4-8B0E-58DD2533EF4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144E01A-C856-4E9D-AE71-D34D892762C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30E087F-B766-4F14-B63A-898FBBC8C02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80360" cy="588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6753649-18A9-4013-9A3C-E519452232D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80000" cy="47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2E4D86F-100B-4650-AE5B-5A6998063D3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96723F7-3804-4D73-AA7F-3D793BF2690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9476291-7DE9-481D-B85F-00C1995A9B3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编解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36178CD-1CB4-4C65-BA1B-3EED45B0A16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6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（受机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型限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（ａｓ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ｍ加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优化项目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一．源码优化，把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的源码和调用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改写．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目的：实现重入和切片处理．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二．图像旋转算法优化，修改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算法．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三．分辨率缩放算法优化，修改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缩放算法，直接采用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合并的方案．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四．快慢放算法优化，快慢放时只修改时间戳．如果还有其他的处理逻辑，合并到一起执行．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目的：简化流程，减少快慢放处理时间．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五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处理切片化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统一定义小视频规格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多段切分处理输入源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快速合并到输出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多段并行处理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D197CDB-A153-40CD-80A4-15AAAF67C21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预期性能指标：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mediacodec+gpu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40080" cy="17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硬编码缺陷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FEEFBCA-B098-4F3A-9EA1-65ABEADF122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1" name="Table 5"/>
          <p:cNvGraphicFramePr/>
          <p:nvPr/>
        </p:nvGraphicFramePr>
        <p:xfrm>
          <a:off x="2536200" y="3276720"/>
          <a:ext cx="5075280" cy="215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２９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相册进入剪切页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剪切进入编辑页面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生成美颜视频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线上包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000" y="301320"/>
            <a:ext cx="90687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pic>
        <p:nvPicPr>
          <p:cNvPr id="336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．预期性能指标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03480" y="1949040"/>
            <a:ext cx="6040080" cy="17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预期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ffmepg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3BE45A8-BF25-494F-8F66-B6D03AAF45C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360" cy="29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8A15985-74E9-4FFD-B379-4C793ABE983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9B494D7-7844-4931-BCB9-1597B73B4E3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头部有索引信息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帧为节点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理论上可以分多段进行处理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2A11CA2-C4D1-434E-B599-F07DAC15FAB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2018-08-25T14:23:26Z</dcterms:modified>
  <cp:revision>65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