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680" cy="600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960" cy="868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840" cy="868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9400000" sp="7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680" cy="1512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680" cy="511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720"/>
            <a:ext cx="689760" cy="690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720" cy="19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600" cy="187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040" cy="151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6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16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400" cy="63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76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切分流程设计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64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．技术难点：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000" cy="58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64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6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优化项目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一．源码优化，把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的源码和调用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改写．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目的：实现重入和切片处理．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二．图像旋转算法优化，修改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算法．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三．分辨率缩放算法优化，修改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缩放算法，直接采用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合并的方案．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四．快慢放算法优化，快慢放时只修改时间戳．如果还有其他的处理逻辑，合并到一起执行．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目的：简化流程，减少快慢放处理时间．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处理切片化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统一定义小视频规格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多段切分处理输入源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快速合并到输出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多段并行处理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预期性能指标：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720" cy="17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1" name="Table 5"/>
          <p:cNvGraphicFramePr/>
          <p:nvPr/>
        </p:nvGraphicFramePr>
        <p:xfrm>
          <a:off x="2536200" y="327672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２９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相册进入剪切页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剪切进入编辑页面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生成美颜视频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线上包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33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．预期性能指标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03480" y="1949040"/>
            <a:ext cx="6039720" cy="17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预期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ffmepg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00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头部有索引信息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帧为节点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理论上可以分多段进行处理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2018-08-25T14:23:26Z</dcterms:modified>
  <cp:revision>65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