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29" autoAdjust="0"/>
  </p:normalViewPr>
  <p:slideViewPr>
    <p:cSldViewPr>
      <p:cViewPr varScale="1">
        <p:scale>
          <a:sx n="48" d="100"/>
          <a:sy n="48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5B902-E571-441A-8410-1B2BEE1560A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59490-0B4E-42BC-A25C-84C506814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3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9490-0B4E-42BC-A25C-84C5068140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0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指向的就是你本地的代码库托管在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服务器上的版本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发明了一个叫做暂存区的概念。便于回退、提交、原子提交等。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9490-0B4E-42BC-A25C-84C5068140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9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https://segmentfault.com/a/1190000002918123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stash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bugFixBranch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--rebase origin master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the bug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.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''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test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stash pop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new feature's development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9490-0B4E-42BC-A25C-84C5068140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2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clone XXX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克隆代码库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test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新建分支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 some files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完成修改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.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把修改加入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''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提交修改到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更新代码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test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分支的代码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分支的代码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到远程库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9490-0B4E-42BC-A25C-84C5068140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31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9490-0B4E-42BC-A25C-84C5068140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5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https://linux.cn/article-8503-1.html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9490-0B4E-42BC-A25C-84C5068140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0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59490-0B4E-42BC-A25C-84C5068140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8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38511AB-0013-4564-9D5C-AA98C3099302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CA63654-8309-4980-B365-FF67E627CE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dazhidacheng/p/747843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GitLab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5229200"/>
            <a:ext cx="3384376" cy="57606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Marvin@dashi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76256" y="5803964"/>
            <a:ext cx="1323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4/13/2018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4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Q&amp;A</a:t>
            </a:r>
          </a:p>
          <a:p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zh-CN" altLang="en-US" dirty="0" smtClean="0"/>
              <a:t>下载分支：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</a:t>
            </a:r>
            <a:r>
              <a:rPr lang="en-US" altLang="zh-CN" dirty="0" smtClean="0"/>
              <a:t>MR</a:t>
            </a:r>
            <a:r>
              <a:rPr lang="zh-CN" altLang="en-US" dirty="0" smtClean="0"/>
              <a:t>：到今天的分支</a:t>
            </a:r>
            <a:r>
              <a:rPr lang="en-US" altLang="zh-CN" dirty="0" smtClean="0"/>
              <a:t> 2018-04-13-git-and-gitlab</a:t>
            </a:r>
          </a:p>
          <a:p>
            <a:pPr lvl="1"/>
            <a:r>
              <a:rPr lang="zh-CN" altLang="en-US" dirty="0" smtClean="0"/>
              <a:t>要求：每个人建一个分支添加一个文件，同时需要修改 </a:t>
            </a:r>
            <a:r>
              <a:rPr lang="en-US" altLang="zh-CN" dirty="0" smtClean="0"/>
              <a:t>lianxi.md</a:t>
            </a:r>
            <a:r>
              <a:rPr lang="zh-CN" altLang="en-US" dirty="0" smtClean="0"/>
              <a:t>文件中的“谁来编辑这里”行中的文字为任何你喜欢的文字，提交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Repo</a:t>
            </a:r>
            <a:r>
              <a:rPr lang="zh-CN" altLang="en-US" sz="3200" dirty="0" smtClean="0"/>
              <a:t>：</a:t>
            </a:r>
            <a:r>
              <a:rPr lang="en-US" altLang="zh-CN" dirty="0" smtClean="0"/>
              <a:t>https</a:t>
            </a:r>
            <a:r>
              <a:rPr lang="en-US" altLang="zh-CN" dirty="0"/>
              <a:t>://github.com/marvin-min/weekly_share.git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39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Agaenda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常用命令及其演示</a:t>
            </a:r>
            <a:endParaRPr lang="en-US" altLang="zh-CN" dirty="0" smtClean="0"/>
          </a:p>
          <a:p>
            <a:r>
              <a:rPr lang="en-US" altLang="zh-CN" dirty="0" smtClean="0"/>
              <a:t>Branch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工作流程概述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22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是一个开源的</a:t>
            </a:r>
            <a:r>
              <a:rPr lang="zh-CN" altLang="en-US" b="1" dirty="0">
                <a:solidFill>
                  <a:srgbClr val="FF0000"/>
                </a:solidFill>
              </a:rPr>
              <a:t>分布式</a:t>
            </a:r>
            <a:r>
              <a:rPr lang="zh-CN" altLang="en-US" dirty="0"/>
              <a:t>版本控制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不必服务器端软件</a:t>
            </a:r>
            <a:r>
              <a:rPr lang="zh-CN" altLang="en-US" b="1" dirty="0" smtClean="0">
                <a:solidFill>
                  <a:srgbClr val="FF0000"/>
                </a:solidFill>
              </a:rPr>
              <a:t>支持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的区别：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www.cnblogs.com/dazhidacheng/p/7478438.html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388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常用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初始化一个</a:t>
            </a:r>
            <a:r>
              <a:rPr lang="zh-CN" altLang="en-US" sz="2400" dirty="0" smtClean="0"/>
              <a:t>项目</a:t>
            </a:r>
            <a:r>
              <a:rPr lang="zh-CN" altLang="en-US" dirty="0" smtClean="0"/>
              <a:t>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添加远程地址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可选</a:t>
            </a:r>
            <a:r>
              <a:rPr lang="en-US" altLang="zh-CN" sz="2400" dirty="0" smtClean="0"/>
              <a:t>]: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add </a:t>
            </a:r>
            <a:r>
              <a:rPr lang="en-US" altLang="zh-CN" dirty="0" err="1" smtClean="0"/>
              <a:t>orign</a:t>
            </a:r>
            <a:r>
              <a:rPr lang="en-US" altLang="zh-CN" dirty="0" smtClean="0"/>
              <a:t>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file/path/</a:t>
            </a:r>
            <a:r>
              <a:rPr lang="zh-CN" altLang="en-US" sz="2400" dirty="0" smtClean="0"/>
              <a:t>通配符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 –m/v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stash save/pop/list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checkout </a:t>
            </a:r>
            <a:r>
              <a:rPr lang="en-US" altLang="zh-CN" sz="2400" dirty="0" err="1" smtClean="0"/>
              <a:t>branch_name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创建新分支</a:t>
            </a:r>
            <a:r>
              <a:rPr lang="en-US" altLang="zh-CN" sz="2400" dirty="0" smtClean="0"/>
              <a:t>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802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常用命令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查看工作区状态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diff (--cache)</a:t>
            </a:r>
          </a:p>
          <a:p>
            <a:r>
              <a:rPr lang="zh-CN" altLang="en-US" sz="2400" dirty="0" smtClean="0"/>
              <a:t>撤销本地操作</a:t>
            </a:r>
            <a:r>
              <a:rPr lang="en-US" altLang="zh-CN" sz="2400" dirty="0" smtClean="0"/>
              <a:t>: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reset --hard </a:t>
            </a:r>
            <a:r>
              <a:rPr lang="en-US" altLang="zh-CN" sz="2400" dirty="0" smtClean="0"/>
              <a:t>HEAD</a:t>
            </a:r>
          </a:p>
          <a:p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merge </a:t>
            </a:r>
            <a:r>
              <a:rPr lang="en-US" altLang="zh-CN" sz="2400" dirty="0" err="1" smtClean="0"/>
              <a:t>branch_name</a:t>
            </a:r>
            <a:endParaRPr lang="en-US" altLang="zh-CN" sz="2400" dirty="0" smtClean="0"/>
          </a:p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it</a:t>
            </a:r>
            <a:r>
              <a:rPr lang="en-US" altLang="zh-CN" sz="2400" dirty="0" smtClean="0"/>
              <a:t> pull/push</a:t>
            </a:r>
          </a:p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branch (-r)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79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Branch</a:t>
            </a:r>
            <a:r>
              <a:rPr lang="zh-CN" altLang="en-US" dirty="0"/>
              <a:t>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5"/>
            <a:ext cx="8280920" cy="512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8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2015.cnblogs.com/blog/54367/201612/54367-20161209083626991-19346054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24936" cy="64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1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GitLab</a:t>
            </a:r>
            <a:r>
              <a:rPr lang="en-US" altLang="zh-CN" dirty="0"/>
              <a:t> </a:t>
            </a:r>
            <a:r>
              <a:rPr lang="zh-CN" altLang="en-US" dirty="0"/>
              <a:t>是一个基于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的仓库管理程序，也是一个</a:t>
            </a:r>
            <a:r>
              <a:rPr lang="zh-CN" altLang="en-US" dirty="0" smtClean="0"/>
              <a:t>方便软件开发</a:t>
            </a:r>
            <a:r>
              <a:rPr lang="zh-CN" altLang="en-US" dirty="0"/>
              <a:t>的强大完整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77819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Gitlab</a:t>
            </a:r>
            <a:r>
              <a:rPr lang="zh-CN" altLang="en-US" dirty="0"/>
              <a:t>工作流程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4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61</TotalTime>
  <Words>396</Words>
  <Application>Microsoft Office PowerPoint</Application>
  <PresentationFormat>全屏显示(4:3)</PresentationFormat>
  <Paragraphs>78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暗香扑面</vt:lpstr>
      <vt:lpstr>Git &amp; GitLab</vt:lpstr>
      <vt:lpstr>Agaenda</vt:lpstr>
      <vt:lpstr>Git简介</vt:lpstr>
      <vt:lpstr>Git常用命令</vt:lpstr>
      <vt:lpstr>Git常用命令</vt:lpstr>
      <vt:lpstr>Branch的作用</vt:lpstr>
      <vt:lpstr>PowerPoint 演示文稿</vt:lpstr>
      <vt:lpstr>Gitlab简介</vt:lpstr>
      <vt:lpstr>Gitlab工作流程概述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GitLab</dc:title>
  <dc:creator>mimiloveququ</dc:creator>
  <cp:lastModifiedBy>mimiloveququ</cp:lastModifiedBy>
  <cp:revision>33</cp:revision>
  <dcterms:created xsi:type="dcterms:W3CDTF">2018-04-12T16:08:53Z</dcterms:created>
  <dcterms:modified xsi:type="dcterms:W3CDTF">2018-04-12T17:10:45Z</dcterms:modified>
</cp:coreProperties>
</file>