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7" r:id="rId9"/>
    <p:sldId id="296" r:id="rId10"/>
    <p:sldId id="295" r:id="rId11"/>
    <p:sldId id="294" r:id="rId12"/>
    <p:sldId id="300" r:id="rId13"/>
    <p:sldId id="299" r:id="rId14"/>
    <p:sldId id="298" r:id="rId15"/>
    <p:sldId id="301" r:id="rId16"/>
    <p:sldId id="306" r:id="rId17"/>
    <p:sldId id="305" r:id="rId18"/>
    <p:sldId id="304" r:id="rId19"/>
    <p:sldId id="303" r:id="rId20"/>
    <p:sldId id="302" r:id="rId21"/>
    <p:sldId id="308" r:id="rId22"/>
    <p:sldId id="307" r:id="rId23"/>
    <p:sldId id="31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 Extra Condensed Medium" panose="020B0600000101010101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4F406E-03E1-4D1D-96B4-2CC28E58A791}">
  <a:tblStyle styleId="{D34F406E-03E1-4D1D-96B4-2CC28E58A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85c8179a_0_16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85c8179a_0_16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0344fe0b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0344fe0b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0344fe0b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0344fe0b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01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0344fe0b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0344fe0b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18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0344fe0b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0344fe0b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pos="1584">
          <p15:clr>
            <a:srgbClr val="EA4335"/>
          </p15:clr>
        </p15:guide>
        <p15:guide id="7" pos="4176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컴퓨터공학과 </a:t>
            </a:r>
            <a:r>
              <a:rPr lang="en-US" altLang="ko-KR" sz="1400" dirty="0"/>
              <a:t>2016038005 </a:t>
            </a:r>
            <a:r>
              <a:rPr lang="ko-KR" altLang="en-US" sz="1400" dirty="0" err="1"/>
              <a:t>김홍길</a:t>
            </a:r>
            <a:endParaRPr sz="14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2021 </a:t>
            </a:r>
            <a:r>
              <a:rPr lang="ko-KR" altLang="en-US" sz="3600" dirty="0"/>
              <a:t>몰입교육 프로젝트 제출</a:t>
            </a:r>
            <a:endParaRPr sz="3600" dirty="0"/>
          </a:p>
        </p:txBody>
      </p:sp>
      <p:sp>
        <p:nvSpPr>
          <p:cNvPr id="48" name="Google Shape;48;p15"/>
          <p:cNvSpPr/>
          <p:nvPr/>
        </p:nvSpPr>
        <p:spPr>
          <a:xfrm rot="1713762">
            <a:off x="8048310" y="483239"/>
            <a:ext cx="373337" cy="3408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5"/>
          <p:cNvSpPr/>
          <p:nvPr/>
        </p:nvSpPr>
        <p:spPr>
          <a:xfrm rot="900000">
            <a:off x="6242789" y="56193"/>
            <a:ext cx="3400425" cy="12858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/>
          <p:nvPr/>
        </p:nvSpPr>
        <p:spPr>
          <a:xfrm rot="900000">
            <a:off x="5909980" y="1298253"/>
            <a:ext cx="3400425" cy="1285875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/>
          <p:nvPr/>
        </p:nvSpPr>
        <p:spPr>
          <a:xfrm rot="900000">
            <a:off x="5577171" y="2540313"/>
            <a:ext cx="3400425" cy="1285875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"/>
          <p:cNvSpPr/>
          <p:nvPr/>
        </p:nvSpPr>
        <p:spPr>
          <a:xfrm rot="900000">
            <a:off x="5244362" y="3782372"/>
            <a:ext cx="3400425" cy="1285875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 txBox="1"/>
          <p:nvPr/>
        </p:nvSpPr>
        <p:spPr>
          <a:xfrm rot="900066">
            <a:off x="6276732" y="60724"/>
            <a:ext cx="3400589" cy="10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900" dirty="0">
                <a:solidFill>
                  <a:srgbClr val="CBDCF3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프로젝트 설명</a:t>
            </a:r>
            <a:endParaRPr dirty="0">
              <a:solidFill>
                <a:srgbClr val="CBDC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5"/>
          <p:cNvSpPr txBox="1"/>
          <p:nvPr/>
        </p:nvSpPr>
        <p:spPr>
          <a:xfrm rot="900066">
            <a:off x="5943923" y="1302784"/>
            <a:ext cx="3400589" cy="10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>
                <a:solidFill>
                  <a:srgbClr val="BECEE6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소스코드</a:t>
            </a:r>
            <a:endParaRPr dirty="0">
              <a:solidFill>
                <a:srgbClr val="BECEE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5"/>
          <p:cNvSpPr txBox="1"/>
          <p:nvPr/>
        </p:nvSpPr>
        <p:spPr>
          <a:xfrm rot="900066">
            <a:off x="5611078" y="2544834"/>
            <a:ext cx="3400589" cy="10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D9F3FA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실행 동영상 및 예시</a:t>
            </a:r>
            <a:endParaRPr lang="en-US" sz="2800" dirty="0">
              <a:solidFill>
                <a:srgbClr val="D9F3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5"/>
          <p:cNvSpPr txBox="1"/>
          <p:nvPr/>
        </p:nvSpPr>
        <p:spPr>
          <a:xfrm rot="900066">
            <a:off x="5278269" y="3786894"/>
            <a:ext cx="3400589" cy="10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900" dirty="0">
                <a:solidFill>
                  <a:srgbClr val="DEF8FF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기타</a:t>
            </a:r>
            <a:endParaRPr dirty="0">
              <a:solidFill>
                <a:srgbClr val="DEF8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5" y="193559"/>
            <a:ext cx="8229600" cy="587352"/>
          </a:xfrm>
        </p:spPr>
        <p:txBody>
          <a:bodyPr/>
          <a:lstStyle/>
          <a:p>
            <a:r>
              <a:rPr lang="en-US" altLang="ko-KR" dirty="0"/>
              <a:t>Source-code 4.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0AFE1-1922-4C8E-9CEF-535BAAEB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" y="1159671"/>
            <a:ext cx="3547755" cy="3305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C8FE4-DD6C-4752-A255-30819891CDF8}"/>
              </a:ext>
            </a:extLst>
          </p:cNvPr>
          <p:cNvSpPr txBox="1"/>
          <p:nvPr/>
        </p:nvSpPr>
        <p:spPr>
          <a:xfrm>
            <a:off x="4333874" y="1159671"/>
            <a:ext cx="45736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부분 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Return </a:t>
            </a:r>
            <a:r>
              <a:rPr lang="ko-KR" altLang="en-US" dirty="0"/>
              <a:t>안에 </a:t>
            </a:r>
            <a:r>
              <a:rPr lang="en-US" altLang="ko-KR" dirty="0"/>
              <a:t>answer, tries</a:t>
            </a:r>
            <a:r>
              <a:rPr lang="ko-KR" altLang="en-US" dirty="0"/>
              <a:t>배열</a:t>
            </a:r>
            <a:r>
              <a:rPr lang="en-US" altLang="ko-KR" dirty="0"/>
              <a:t>, value, result, strike, ball,</a:t>
            </a:r>
          </a:p>
          <a:p>
            <a:r>
              <a:rPr lang="en-US" altLang="ko-KR" dirty="0"/>
              <a:t>Out</a:t>
            </a:r>
            <a:r>
              <a:rPr lang="ko-KR" altLang="en-US" dirty="0"/>
              <a:t>을 선언해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01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74200"/>
          </a:xfrm>
        </p:spPr>
        <p:txBody>
          <a:bodyPr/>
          <a:lstStyle/>
          <a:p>
            <a:r>
              <a:rPr lang="en-US" altLang="ko-KR" dirty="0"/>
              <a:t>Source-code 4.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A6A91-FE0B-4345-ADE6-2C2B18FD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1" y="507257"/>
            <a:ext cx="4000515" cy="4431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0D61C-0358-42F2-92AB-52F1C04B1B08}"/>
              </a:ext>
            </a:extLst>
          </p:cNvPr>
          <p:cNvSpPr txBox="1"/>
          <p:nvPr/>
        </p:nvSpPr>
        <p:spPr>
          <a:xfrm>
            <a:off x="4498581" y="586591"/>
            <a:ext cx="39597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Game </a:t>
            </a:r>
            <a:r>
              <a:rPr lang="ko-KR" altLang="en-US" sz="1200" dirty="0"/>
              <a:t>함수입니다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배열을 </a:t>
            </a:r>
            <a:r>
              <a:rPr lang="en-US" altLang="ko-KR" sz="1200" dirty="0"/>
              <a:t>join</a:t>
            </a:r>
            <a:r>
              <a:rPr lang="ko-KR" altLang="en-US" sz="1200" dirty="0"/>
              <a:t>함수를 이용하여 합쳐준 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값과</a:t>
            </a:r>
            <a:endParaRPr lang="en-US" altLang="ko-KR" sz="1200" dirty="0"/>
          </a:p>
          <a:p>
            <a:r>
              <a:rPr lang="ko-KR" altLang="en-US" sz="1200" dirty="0"/>
              <a:t>비교합니다</a:t>
            </a:r>
            <a:r>
              <a:rPr lang="en-US" altLang="ko-KR" sz="1200" dirty="0"/>
              <a:t>. Tries</a:t>
            </a:r>
            <a:r>
              <a:rPr lang="ko-KR" altLang="en-US" sz="1200" dirty="0"/>
              <a:t>배열은 시도한 모든 수를 가지고 있는</a:t>
            </a:r>
            <a:endParaRPr lang="en-US" altLang="ko-KR" sz="1200" dirty="0"/>
          </a:p>
          <a:p>
            <a:r>
              <a:rPr lang="ko-KR" altLang="en-US" sz="1200" dirty="0"/>
              <a:t>배열이기에</a:t>
            </a:r>
            <a:r>
              <a:rPr lang="en-US" altLang="ko-KR" sz="1200" dirty="0"/>
              <a:t>, push</a:t>
            </a:r>
            <a:r>
              <a:rPr lang="ko-KR" altLang="en-US" sz="1200" dirty="0"/>
              <a:t>로 값과 시도횟수를 넣어줍니다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그리고 정답일 경우 값과 트라이배열을 초기화해주고 </a:t>
            </a:r>
            <a:endParaRPr lang="en-US" altLang="ko-KR" sz="1200" dirty="0"/>
          </a:p>
          <a:p>
            <a:r>
              <a:rPr lang="ko-KR" altLang="en-US" sz="1200" dirty="0"/>
              <a:t>정답을  다시</a:t>
            </a:r>
            <a:r>
              <a:rPr lang="en-US" altLang="ko-KR" sz="1200" dirty="0"/>
              <a:t> </a:t>
            </a:r>
            <a:r>
              <a:rPr lang="ko-KR" altLang="en-US" sz="1200" dirty="0"/>
              <a:t>만들어줍니다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아닐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위에서 아래로 실행되므로 가장 위에 </a:t>
            </a:r>
            <a:r>
              <a:rPr lang="en-US" altLang="ko-KR" sz="1200" dirty="0"/>
              <a:t>if</a:t>
            </a:r>
            <a:r>
              <a:rPr lang="ko-KR" altLang="en-US" sz="1200" dirty="0"/>
              <a:t>문을</a:t>
            </a:r>
            <a:endParaRPr lang="en-US" altLang="ko-KR" sz="1200" dirty="0"/>
          </a:p>
          <a:p>
            <a:r>
              <a:rPr lang="ko-KR" altLang="en-US" sz="1200" dirty="0"/>
              <a:t>설정하여 </a:t>
            </a:r>
            <a:r>
              <a:rPr lang="en-US" altLang="ko-KR" sz="1200" dirty="0"/>
              <a:t>tries</a:t>
            </a:r>
            <a:r>
              <a:rPr lang="ko-KR" altLang="en-US" sz="1200" dirty="0"/>
              <a:t>배열의 길이를 확인합니다</a:t>
            </a:r>
            <a:r>
              <a:rPr lang="en-US" altLang="ko-KR" sz="1200" dirty="0"/>
              <a:t>. 9</a:t>
            </a:r>
            <a:r>
              <a:rPr lang="ko-KR" altLang="en-US" sz="1200" dirty="0"/>
              <a:t>가 넘어갈 경</a:t>
            </a:r>
            <a:endParaRPr lang="en-US" altLang="ko-KR" sz="1200" dirty="0"/>
          </a:p>
          <a:p>
            <a:r>
              <a:rPr lang="ko-KR" altLang="en-US" sz="1200" dirty="0"/>
              <a:t>우 주어진 수를 다 쓴 것이기에 게임 실패를 알려줍니다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그리고 역시 </a:t>
            </a:r>
            <a:r>
              <a:rPr lang="ko-KR" altLang="en-US" sz="1200" dirty="0" err="1"/>
              <a:t>재시작해줍니다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게임 진행 도중일 경우에는 스트라이크</a:t>
            </a:r>
            <a:r>
              <a:rPr lang="en-US" altLang="ko-KR" sz="1200" dirty="0"/>
              <a:t>, </a:t>
            </a:r>
            <a:r>
              <a:rPr lang="ko-KR" altLang="en-US" sz="1200" dirty="0"/>
              <a:t>볼</a:t>
            </a:r>
            <a:r>
              <a:rPr lang="en-US" altLang="ko-KR" sz="1200" dirty="0"/>
              <a:t>, </a:t>
            </a:r>
            <a:r>
              <a:rPr lang="ko-KR" altLang="en-US" sz="1200" dirty="0"/>
              <a:t>아웃을 전부</a:t>
            </a:r>
            <a:endParaRPr lang="en-US" altLang="ko-KR" sz="1200" dirty="0"/>
          </a:p>
          <a:p>
            <a:r>
              <a:rPr lang="en-US" altLang="ko-KR" sz="1200" dirty="0"/>
              <a:t>0</a:t>
            </a:r>
            <a:r>
              <a:rPr lang="ko-KR" altLang="en-US" sz="1200" dirty="0"/>
              <a:t>으로 초기화해준 뒤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answerArray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값들을</a:t>
            </a:r>
            <a:endParaRPr lang="en-US" altLang="ko-KR" sz="1200" dirty="0"/>
          </a:p>
          <a:p>
            <a:r>
              <a:rPr lang="ko-KR" altLang="en-US" sz="1200" dirty="0"/>
              <a:t>배열로 저장해줍니다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비교하여 같으면 </a:t>
            </a:r>
            <a:r>
              <a:rPr lang="en-US" altLang="ko-KR" sz="1200" dirty="0"/>
              <a:t>strike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올려주고</a:t>
            </a:r>
            <a:r>
              <a:rPr lang="en-US" altLang="ko-KR" sz="1200" dirty="0"/>
              <a:t>, </a:t>
            </a:r>
            <a:r>
              <a:rPr lang="ko-KR" altLang="en-US" sz="1200" dirty="0"/>
              <a:t>달라도 그 값이 배열 안에 있을 경우 </a:t>
            </a:r>
            <a:r>
              <a:rPr lang="en-US" altLang="ko-KR" sz="1200" dirty="0"/>
              <a:t>ball</a:t>
            </a:r>
            <a:r>
              <a:rPr lang="ko-KR" altLang="en-US" sz="1200" dirty="0"/>
              <a:t>을 올</a:t>
            </a:r>
            <a:endParaRPr lang="en-US" altLang="ko-KR" sz="1200" dirty="0"/>
          </a:p>
          <a:p>
            <a:r>
              <a:rPr lang="ko-KR" altLang="en-US" sz="1200" dirty="0" err="1"/>
              <a:t>려줍니다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그것도 아니면 </a:t>
            </a:r>
            <a:r>
              <a:rPr lang="en-US" altLang="ko-KR" sz="1200" dirty="0"/>
              <a:t>out</a:t>
            </a:r>
            <a:r>
              <a:rPr lang="ko-KR" altLang="en-US" sz="1200" dirty="0"/>
              <a:t>을 올려줍니다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그리고 </a:t>
            </a:r>
            <a:r>
              <a:rPr lang="en-US" altLang="ko-KR" sz="1200" dirty="0"/>
              <a:t>tries</a:t>
            </a:r>
            <a:r>
              <a:rPr lang="ko-KR" altLang="en-US" sz="1200" dirty="0"/>
              <a:t>배열에 결과를 </a:t>
            </a:r>
            <a:r>
              <a:rPr lang="ko-KR" altLang="en-US" sz="1200" dirty="0" err="1"/>
              <a:t>푸쉬해줍니다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24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279"/>
            <a:ext cx="8229600" cy="274200"/>
          </a:xfrm>
        </p:spPr>
        <p:txBody>
          <a:bodyPr/>
          <a:lstStyle/>
          <a:p>
            <a:r>
              <a:rPr lang="en-US" altLang="ko-KR" dirty="0"/>
              <a:t>Source-code 4.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AA5EC6-88A6-4644-A831-F3FF0723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2" y="589626"/>
            <a:ext cx="1193430" cy="442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2E33E-2F27-4DD9-99A4-F22E4EF9AEBA}"/>
              </a:ext>
            </a:extLst>
          </p:cNvPr>
          <p:cNvSpPr txBox="1"/>
          <p:nvPr/>
        </p:nvSpPr>
        <p:spPr>
          <a:xfrm>
            <a:off x="2329384" y="854330"/>
            <a:ext cx="60676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스타일 영역입니다</a:t>
            </a:r>
            <a:r>
              <a:rPr lang="en-US" altLang="ko-KR" dirty="0"/>
              <a:t>. </a:t>
            </a:r>
            <a:r>
              <a:rPr lang="ko-KR" altLang="en-US" dirty="0"/>
              <a:t>여러가지 스타일들을 적용해 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디자인할때는</a:t>
            </a:r>
            <a:r>
              <a:rPr lang="ko-KR" altLang="en-US" dirty="0"/>
              <a:t> 야구 점수판의 모습을 생각하여 디자인했습니다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검은색 전광판에 노란 스트라이크</a:t>
            </a:r>
            <a:r>
              <a:rPr lang="en-US" altLang="ko-KR" dirty="0"/>
              <a:t>, </a:t>
            </a:r>
            <a:r>
              <a:rPr lang="ko-KR" altLang="en-US" dirty="0"/>
              <a:t>초록색 볼</a:t>
            </a:r>
            <a:r>
              <a:rPr lang="en-US" altLang="ko-KR" dirty="0"/>
              <a:t>, </a:t>
            </a:r>
            <a:r>
              <a:rPr lang="ko-KR" altLang="en-US" dirty="0"/>
              <a:t>빨간색 아웃이 </a:t>
            </a:r>
            <a:r>
              <a:rPr lang="ko-KR" altLang="en-US" dirty="0" err="1"/>
              <a:t>써져있고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하얀색으로 </a:t>
            </a:r>
            <a:r>
              <a:rPr lang="ko-KR" altLang="en-US" dirty="0" err="1"/>
              <a:t>몇회까지</a:t>
            </a:r>
            <a:r>
              <a:rPr lang="ko-KR" altLang="en-US" dirty="0"/>
              <a:t> 진행되었는지를 표시했습니다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입력창의 크기와 제출버튼의 크기</a:t>
            </a:r>
            <a:r>
              <a:rPr lang="en-US" altLang="ko-KR" dirty="0"/>
              <a:t> </a:t>
            </a:r>
            <a:r>
              <a:rPr lang="ko-KR" altLang="en-US" dirty="0"/>
              <a:t>투구기록이 조금 더 잘 표현될 수</a:t>
            </a:r>
            <a:endParaRPr lang="en-US" altLang="ko-KR" dirty="0"/>
          </a:p>
          <a:p>
            <a:r>
              <a:rPr lang="ko-KR" altLang="en-US" dirty="0"/>
              <a:t>있도록 디자인했습니다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9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279"/>
            <a:ext cx="8229600" cy="274200"/>
          </a:xfrm>
        </p:spPr>
        <p:txBody>
          <a:bodyPr/>
          <a:lstStyle/>
          <a:p>
            <a:r>
              <a:rPr lang="en-US" altLang="ko-KR" dirty="0"/>
              <a:t>Source-code 5. Router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97C5D-AFB1-47E0-97FD-A78AD82F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6" y="615245"/>
            <a:ext cx="3609374" cy="4368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7F6EE-6463-4AAA-AA57-5AEDA614FE67}"/>
              </a:ext>
            </a:extLst>
          </p:cNvPr>
          <p:cNvSpPr txBox="1"/>
          <p:nvPr/>
        </p:nvSpPr>
        <p:spPr>
          <a:xfrm>
            <a:off x="4412889" y="2290533"/>
            <a:ext cx="4610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Router </a:t>
            </a:r>
            <a:r>
              <a:rPr lang="ko-KR" altLang="en-US" dirty="0"/>
              <a:t>항목입니다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Router </a:t>
            </a:r>
            <a:r>
              <a:rPr lang="ko-KR" altLang="en-US" dirty="0"/>
              <a:t>항목을 통해 위의 메뉴창을 연결시켜주었습니다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35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9" y="904935"/>
            <a:ext cx="8229600" cy="274200"/>
          </a:xfrm>
        </p:spPr>
        <p:txBody>
          <a:bodyPr/>
          <a:lstStyle/>
          <a:p>
            <a:r>
              <a:rPr lang="en-US" altLang="ko-KR" dirty="0"/>
              <a:t>Source-code. </a:t>
            </a:r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2917F-ABBD-4DCF-8B2B-151B5B2575DC}"/>
              </a:ext>
            </a:extLst>
          </p:cNvPr>
          <p:cNvSpPr txBox="1"/>
          <p:nvPr/>
        </p:nvSpPr>
        <p:spPr>
          <a:xfrm>
            <a:off x="2579348" y="2709829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https://github.com/honggilgim/project_baseball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0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 1. </a:t>
            </a:r>
            <a:r>
              <a:rPr lang="ko-KR" altLang="en-US" dirty="0"/>
              <a:t>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0910B-79CE-45F6-AE2F-19942A9A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00" y="1283467"/>
            <a:ext cx="3858399" cy="33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6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 2. </a:t>
            </a:r>
            <a:r>
              <a:rPr lang="ko-KR" altLang="en-US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06A2E-D27C-4395-A2FF-AF8BD0A1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76" y="1066772"/>
            <a:ext cx="5439901" cy="34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 3. </a:t>
            </a:r>
            <a:r>
              <a:rPr lang="ko-KR" altLang="en-US" dirty="0"/>
              <a:t>게임 </a:t>
            </a:r>
            <a:r>
              <a:rPr lang="en-US" altLang="ko-KR" dirty="0"/>
              <a:t>easy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84C96-C3BB-4579-B610-E5DFA891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56" y="966539"/>
            <a:ext cx="5223529" cy="23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7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easy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E8884-AFEC-45BD-9C7A-71585D60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38" y="1011133"/>
            <a:ext cx="6020924" cy="2926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98B4F-B6C6-4A69-83A5-C44C9E192944}"/>
              </a:ext>
            </a:extLst>
          </p:cNvPr>
          <p:cNvSpPr txBox="1"/>
          <p:nvPr/>
        </p:nvSpPr>
        <p:spPr>
          <a:xfrm>
            <a:off x="2709828" y="4592024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창에 정답을 띄워서 테스트를 용이하게 했음</a:t>
            </a:r>
          </a:p>
        </p:txBody>
      </p:sp>
    </p:spTree>
    <p:extLst>
      <p:ext uri="{BB962C8B-B14F-4D97-AF65-F5344CB8AC3E}">
        <p14:creationId xmlns:p14="http://schemas.microsoft.com/office/powerpoint/2010/main" val="193673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easy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49396-8B96-44D8-9FE0-1D9E9E79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97" y="894306"/>
            <a:ext cx="6434172" cy="3354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FECFA-CB1D-4BC1-8FEC-1A193294A431}"/>
              </a:ext>
            </a:extLst>
          </p:cNvPr>
          <p:cNvSpPr txBox="1"/>
          <p:nvPr/>
        </p:nvSpPr>
        <p:spPr>
          <a:xfrm>
            <a:off x="2973716" y="4424526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 시 텍스트 화면에 재시작 표출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7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index.</a:t>
            </a:r>
            <a:endParaRPr dirty="0"/>
          </a:p>
        </p:txBody>
      </p:sp>
      <p:sp>
        <p:nvSpPr>
          <p:cNvPr id="62" name="Google Shape;62;p16"/>
          <p:cNvSpPr/>
          <p:nvPr/>
        </p:nvSpPr>
        <p:spPr>
          <a:xfrm>
            <a:off x="683638" y="1697931"/>
            <a:ext cx="1578935" cy="2905468"/>
          </a:xfrm>
          <a:custGeom>
            <a:avLst/>
            <a:gdLst/>
            <a:ahLst/>
            <a:cxnLst/>
            <a:rect l="l" t="t" r="r" b="b"/>
            <a:pathLst>
              <a:path w="3679" h="3653" extrusionOk="0">
                <a:moveTo>
                  <a:pt x="0" y="0"/>
                </a:moveTo>
                <a:lnTo>
                  <a:pt x="3678" y="0"/>
                </a:lnTo>
                <a:lnTo>
                  <a:pt x="3678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683942" y="3493474"/>
            <a:ext cx="1578325" cy="942175"/>
          </a:xfrm>
          <a:custGeom>
            <a:avLst/>
            <a:gdLst/>
            <a:ahLst/>
            <a:cxnLst/>
            <a:rect l="l" t="t" r="r" b="b"/>
            <a:pathLst>
              <a:path w="2859" h="2246" extrusionOk="0">
                <a:moveTo>
                  <a:pt x="0" y="2245"/>
                </a:moveTo>
                <a:lnTo>
                  <a:pt x="0" y="0"/>
                </a:lnTo>
                <a:lnTo>
                  <a:pt x="2858" y="0"/>
                </a:lnTo>
                <a:lnTo>
                  <a:pt x="2858" y="2245"/>
                </a:lnTo>
                <a:lnTo>
                  <a:pt x="0" y="2245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OVERVIEW</a:t>
            </a:r>
            <a:endParaRPr sz="2400" i="0" u="none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1135270" y="1354925"/>
            <a:ext cx="675670" cy="672028"/>
          </a:xfrm>
          <a:custGeom>
            <a:avLst/>
            <a:gdLst/>
            <a:ahLst/>
            <a:cxnLst/>
            <a:rect l="l" t="t" r="r" b="b"/>
            <a:pathLst>
              <a:path w="1608" h="1600" extrusionOk="0">
                <a:moveTo>
                  <a:pt x="1607" y="804"/>
                </a:moveTo>
                <a:lnTo>
                  <a:pt x="1607" y="804"/>
                </a:lnTo>
                <a:cubicBezTo>
                  <a:pt x="1607" y="1243"/>
                  <a:pt x="1251" y="1599"/>
                  <a:pt x="804" y="1599"/>
                </a:cubicBezTo>
                <a:cubicBezTo>
                  <a:pt x="365" y="1599"/>
                  <a:pt x="0" y="1243"/>
                  <a:pt x="0" y="804"/>
                </a:cubicBezTo>
                <a:cubicBezTo>
                  <a:pt x="0" y="357"/>
                  <a:pt x="365" y="0"/>
                  <a:pt x="804" y="0"/>
                </a:cubicBezTo>
                <a:cubicBezTo>
                  <a:pt x="1251" y="0"/>
                  <a:pt x="1607" y="357"/>
                  <a:pt x="1607" y="80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/>
        </p:nvSpPr>
        <p:spPr>
          <a:xfrm flipH="1">
            <a:off x="866355" y="2273500"/>
            <a:ext cx="1213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프로젝트 설명</a:t>
            </a:r>
            <a:endParaRPr sz="1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1266855" y="1437739"/>
            <a:ext cx="412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Lato Black"/>
              <a:buNone/>
            </a:pPr>
            <a:r>
              <a:rPr lang="en" sz="2800" i="0" u="none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" sz="28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</a:t>
            </a:r>
            <a:endParaRPr sz="28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866355" y="2633895"/>
            <a:ext cx="12135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야구게임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4841297" y="1697931"/>
            <a:ext cx="1578331" cy="2905468"/>
          </a:xfrm>
          <a:custGeom>
            <a:avLst/>
            <a:gdLst/>
            <a:ahLst/>
            <a:cxnLst/>
            <a:rect l="l" t="t" r="r" b="b"/>
            <a:pathLst>
              <a:path w="3678" h="3653" extrusionOk="0">
                <a:moveTo>
                  <a:pt x="0" y="0"/>
                </a:moveTo>
                <a:lnTo>
                  <a:pt x="3677" y="0"/>
                </a:lnTo>
                <a:lnTo>
                  <a:pt x="3677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4841297" y="3493477"/>
            <a:ext cx="1578331" cy="942180"/>
          </a:xfrm>
          <a:custGeom>
            <a:avLst/>
            <a:gdLst/>
            <a:ahLst/>
            <a:cxnLst/>
            <a:rect l="l" t="t" r="r" b="b"/>
            <a:pathLst>
              <a:path w="3678" h="2246" extrusionOk="0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video</a:t>
            </a:r>
            <a:endParaRPr sz="2900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5295358" y="1354925"/>
            <a:ext cx="670209" cy="672028"/>
          </a:xfrm>
          <a:custGeom>
            <a:avLst/>
            <a:gdLst/>
            <a:ahLst/>
            <a:cxnLst/>
            <a:rect l="l" t="t" r="r" b="b"/>
            <a:pathLst>
              <a:path w="1598" h="1600" extrusionOk="0">
                <a:moveTo>
                  <a:pt x="1597" y="804"/>
                </a:moveTo>
                <a:lnTo>
                  <a:pt x="1597" y="804"/>
                </a:lnTo>
                <a:cubicBezTo>
                  <a:pt x="1597" y="1243"/>
                  <a:pt x="1241" y="1599"/>
                  <a:pt x="802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2" y="0"/>
                </a:cubicBezTo>
                <a:cubicBezTo>
                  <a:pt x="1241" y="0"/>
                  <a:pt x="1597" y="357"/>
                  <a:pt x="1597" y="80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295349" y="1437750"/>
            <a:ext cx="6702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Lato Black"/>
              <a:buNone/>
            </a:pPr>
            <a:r>
              <a:rPr lang="en" sz="2800" i="0" u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n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rd</a:t>
            </a:r>
            <a:endParaRPr sz="2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72;p16"/>
          <p:cNvSpPr txBox="1"/>
          <p:nvPr/>
        </p:nvSpPr>
        <p:spPr>
          <a:xfrm flipH="1">
            <a:off x="5023713" y="2263275"/>
            <a:ext cx="1213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실행 동영상</a:t>
            </a:r>
            <a:endParaRPr sz="1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23713" y="2624850"/>
            <a:ext cx="12135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실행 동영상 및 간단한 스크린샷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724367" y="1697931"/>
            <a:ext cx="1578935" cy="2905468"/>
          </a:xfrm>
          <a:custGeom>
            <a:avLst/>
            <a:gdLst/>
            <a:ahLst/>
            <a:cxnLst/>
            <a:rect l="l" t="t" r="r" b="b"/>
            <a:pathLst>
              <a:path w="3679" h="3653" extrusionOk="0">
                <a:moveTo>
                  <a:pt x="0" y="0"/>
                </a:moveTo>
                <a:lnTo>
                  <a:pt x="3678" y="0"/>
                </a:lnTo>
                <a:lnTo>
                  <a:pt x="3678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724363" y="3493477"/>
            <a:ext cx="1578944" cy="942180"/>
          </a:xfrm>
          <a:custGeom>
            <a:avLst/>
            <a:gdLst/>
            <a:ahLst/>
            <a:cxnLst/>
            <a:rect l="l" t="t" r="r" b="b"/>
            <a:pathLst>
              <a:path w="3679" h="2246" extrusionOk="0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sz="2900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177821" y="1354925"/>
            <a:ext cx="672028" cy="672028"/>
          </a:xfrm>
          <a:custGeom>
            <a:avLst/>
            <a:gdLst/>
            <a:ahLst/>
            <a:cxnLst/>
            <a:rect l="l" t="t" r="r" b="b"/>
            <a:pathLst>
              <a:path w="1599" h="1600" extrusionOk="0">
                <a:moveTo>
                  <a:pt x="1598" y="804"/>
                </a:moveTo>
                <a:lnTo>
                  <a:pt x="1598" y="804"/>
                </a:lnTo>
                <a:cubicBezTo>
                  <a:pt x="1598" y="1243"/>
                  <a:pt x="1242" y="1599"/>
                  <a:pt x="795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795" y="0"/>
                </a:cubicBezTo>
                <a:cubicBezTo>
                  <a:pt x="1242" y="0"/>
                  <a:pt x="1598" y="357"/>
                  <a:pt x="1598" y="80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77825" y="1437750"/>
            <a:ext cx="664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Lato Black"/>
              <a:buNone/>
            </a:pPr>
            <a:r>
              <a:rPr lang="en" sz="2800" i="0" u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nd</a:t>
            </a:r>
            <a:endParaRPr sz="2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6"/>
          <p:cNvSpPr txBox="1"/>
          <p:nvPr/>
        </p:nvSpPr>
        <p:spPr>
          <a:xfrm flipH="1">
            <a:off x="2907085" y="2273500"/>
            <a:ext cx="1213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소스코드</a:t>
            </a:r>
            <a:endParaRPr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907085" y="2633895"/>
            <a:ext cx="12135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소스 코드 및 </a:t>
            </a:r>
            <a:r>
              <a:rPr lang="ko-KR" alt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깃허브</a:t>
            </a: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주소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881423" y="1697931"/>
            <a:ext cx="1578935" cy="2905468"/>
          </a:xfrm>
          <a:custGeom>
            <a:avLst/>
            <a:gdLst/>
            <a:ahLst/>
            <a:cxnLst/>
            <a:rect l="l" t="t" r="r" b="b"/>
            <a:pathLst>
              <a:path w="3679" h="3653" extrusionOk="0">
                <a:moveTo>
                  <a:pt x="0" y="0"/>
                </a:moveTo>
                <a:lnTo>
                  <a:pt x="3678" y="0"/>
                </a:lnTo>
                <a:lnTo>
                  <a:pt x="3678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881418" y="3493477"/>
            <a:ext cx="1578944" cy="942180"/>
          </a:xfrm>
          <a:custGeom>
            <a:avLst/>
            <a:gdLst/>
            <a:ahLst/>
            <a:cxnLst/>
            <a:rect l="l" t="t" r="r" b="b"/>
            <a:pathLst>
              <a:path w="3679" h="2246" extrusionOk="0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RESULTS</a:t>
            </a:r>
            <a:endParaRPr sz="2900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333965" y="1354925"/>
            <a:ext cx="673851" cy="672028"/>
          </a:xfrm>
          <a:custGeom>
            <a:avLst/>
            <a:gdLst/>
            <a:ahLst/>
            <a:cxnLst/>
            <a:rect l="l" t="t" r="r" b="b"/>
            <a:pathLst>
              <a:path w="1607" h="1600" extrusionOk="0">
                <a:moveTo>
                  <a:pt x="1606" y="804"/>
                </a:moveTo>
                <a:lnTo>
                  <a:pt x="1606" y="804"/>
                </a:lnTo>
                <a:cubicBezTo>
                  <a:pt x="1606" y="1243"/>
                  <a:pt x="1242" y="1599"/>
                  <a:pt x="803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3" y="0"/>
                </a:cubicBezTo>
                <a:cubicBezTo>
                  <a:pt x="1242" y="0"/>
                  <a:pt x="1606" y="357"/>
                  <a:pt x="1606" y="8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333974" y="1437750"/>
            <a:ext cx="675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Lato Black"/>
              <a:buNone/>
            </a:pPr>
            <a:r>
              <a:rPr lang="en" sz="2800" i="0" u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n"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</a:t>
            </a:r>
            <a:endParaRPr sz="2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 flipH="1">
            <a:off x="7064140" y="2263275"/>
            <a:ext cx="12135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기타</a:t>
            </a:r>
            <a:endParaRPr sz="12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064140" y="2624850"/>
            <a:ext cx="12135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교육 중 실습한 내용 및 본인의 변화한 내용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0D5DE-01FA-46D0-B6D2-75CFC054608D}"/>
              </a:ext>
            </a:extLst>
          </p:cNvPr>
          <p:cNvSpPr txBox="1"/>
          <p:nvPr/>
        </p:nvSpPr>
        <p:spPr>
          <a:xfrm>
            <a:off x="1635053" y="4297986"/>
            <a:ext cx="6037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기회 </a:t>
            </a:r>
            <a:r>
              <a:rPr lang="en-US" altLang="ko-KR" dirty="0"/>
              <a:t>9</a:t>
            </a:r>
            <a:r>
              <a:rPr lang="ko-KR" altLang="en-US" dirty="0"/>
              <a:t>번 </a:t>
            </a:r>
            <a:r>
              <a:rPr lang="ko-KR" altLang="en-US" dirty="0" err="1"/>
              <a:t>소모시</a:t>
            </a:r>
            <a:r>
              <a:rPr lang="en-US" altLang="ko-KR" dirty="0"/>
              <a:t>, </a:t>
            </a:r>
            <a:r>
              <a:rPr lang="ko-KR" altLang="en-US" dirty="0"/>
              <a:t>실패했습니다</a:t>
            </a:r>
            <a:r>
              <a:rPr lang="en-US" altLang="ko-KR" dirty="0"/>
              <a:t>! </a:t>
            </a:r>
            <a:r>
              <a:rPr lang="ko-KR" altLang="en-US" dirty="0" err="1"/>
              <a:t>재시작합니다</a:t>
            </a:r>
            <a:r>
              <a:rPr lang="ko-KR" altLang="en-US" dirty="0"/>
              <a:t> 문구와 함께 재시작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2AB8C5-F9F8-48F7-AF89-16DDF765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17" y="773366"/>
            <a:ext cx="6200566" cy="32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8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예시 </a:t>
            </a:r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easy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B13D7-1741-436D-82D1-88C83CD2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0" y="973180"/>
            <a:ext cx="7141664" cy="3197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53E89-C760-4CD4-BDAD-1BF0BFCA97BF}"/>
              </a:ext>
            </a:extLst>
          </p:cNvPr>
          <p:cNvSpPr txBox="1"/>
          <p:nvPr/>
        </p:nvSpPr>
        <p:spPr>
          <a:xfrm>
            <a:off x="1119773" y="4424526"/>
            <a:ext cx="6904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글자 이상은 써지지 않고</a:t>
            </a:r>
            <a:r>
              <a:rPr lang="en-US" altLang="ko-KR" dirty="0"/>
              <a:t>, 2</a:t>
            </a:r>
            <a:r>
              <a:rPr lang="ko-KR" altLang="en-US" dirty="0"/>
              <a:t>글자만 써서 </a:t>
            </a:r>
            <a:r>
              <a:rPr lang="ko-KR" altLang="en-US" dirty="0" err="1"/>
              <a:t>제출했을시</a:t>
            </a:r>
            <a:r>
              <a:rPr lang="ko-KR" altLang="en-US" dirty="0"/>
              <a:t> 이런 식으로 경고 메시지가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2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실행 동영상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768E5-D780-4474-9BF9-D3D7D28ED6B2}"/>
              </a:ext>
            </a:extLst>
          </p:cNvPr>
          <p:cNvSpPr txBox="1"/>
          <p:nvPr/>
        </p:nvSpPr>
        <p:spPr>
          <a:xfrm>
            <a:off x="3154825" y="1281494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https://youtu.be/TViOAwMyWkg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04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28" y="290885"/>
            <a:ext cx="8229600" cy="274200"/>
          </a:xfrm>
        </p:spPr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4992-3803-4560-AE20-4F0CB351F703}"/>
              </a:ext>
            </a:extLst>
          </p:cNvPr>
          <p:cNvSpPr txBox="1"/>
          <p:nvPr/>
        </p:nvSpPr>
        <p:spPr>
          <a:xfrm>
            <a:off x="487235" y="1141332"/>
            <a:ext cx="842089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1~2 </a:t>
            </a:r>
            <a:r>
              <a:rPr lang="ko-KR" altLang="en-US" dirty="0"/>
              <a:t>주차에서는 김용기 교수님에게 </a:t>
            </a:r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ko-KR" altLang="en-US" dirty="0"/>
              <a:t>를 배웠습니다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3~4</a:t>
            </a:r>
            <a:r>
              <a:rPr lang="ko-KR" altLang="en-US" dirty="0"/>
              <a:t>주차에는 이석준 대표님께</a:t>
            </a:r>
            <a:endParaRPr lang="en-US" altLang="ko-KR" dirty="0"/>
          </a:p>
          <a:p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/>
              <a:t>여러가지 </a:t>
            </a:r>
            <a:r>
              <a:rPr lang="ko-KR" altLang="en-US" dirty="0" err="1"/>
              <a:t>백엔드</a:t>
            </a:r>
            <a:r>
              <a:rPr lang="ko-KR" altLang="en-US" dirty="0"/>
              <a:t> 기술에 대해서 배웠습니다</a:t>
            </a:r>
            <a:r>
              <a:rPr lang="en-US" altLang="ko-KR" dirty="0"/>
              <a:t>. </a:t>
            </a:r>
            <a:r>
              <a:rPr lang="ko-KR" altLang="en-US" dirty="0"/>
              <a:t>저는 자바에 대해서는 조금 알았지만 자</a:t>
            </a:r>
            <a:endParaRPr lang="en-US" altLang="ko-KR" dirty="0"/>
          </a:p>
          <a:p>
            <a:r>
              <a:rPr lang="ko-KR" altLang="en-US" dirty="0"/>
              <a:t>바 스크립트 및 </a:t>
            </a:r>
            <a:r>
              <a:rPr lang="en-US" altLang="ko-KR" dirty="0"/>
              <a:t>HTML</a:t>
            </a:r>
            <a:r>
              <a:rPr lang="ko-KR" altLang="en-US" dirty="0"/>
              <a:t>에 대해서는 정말 아주 기초적인 지식만을 가지고 있습니다</a:t>
            </a:r>
            <a:r>
              <a:rPr lang="en-US" altLang="ko-KR" dirty="0"/>
              <a:t>.</a:t>
            </a:r>
            <a:r>
              <a:rPr lang="ko-KR" altLang="en-US" dirty="0"/>
              <a:t> 근데 이번 교육을</a:t>
            </a:r>
            <a:endParaRPr lang="en-US" altLang="ko-KR" dirty="0"/>
          </a:p>
          <a:p>
            <a:r>
              <a:rPr lang="ko-KR" altLang="en-US" dirty="0"/>
              <a:t>통해서</a:t>
            </a:r>
            <a:r>
              <a:rPr lang="en-US" altLang="ko-KR" dirty="0"/>
              <a:t>, </a:t>
            </a:r>
            <a:r>
              <a:rPr lang="ko-KR" altLang="en-US" dirty="0"/>
              <a:t>아직 전문가라고 말할 수는 없지만</a:t>
            </a:r>
            <a:r>
              <a:rPr lang="en-US" altLang="ko-KR" dirty="0"/>
              <a:t> </a:t>
            </a:r>
            <a:r>
              <a:rPr lang="ko-KR" altLang="en-US" dirty="0"/>
              <a:t>배워봤다고는 말할 수 있을 정도의 지식을 가지게 </a:t>
            </a:r>
            <a:r>
              <a:rPr lang="ko-KR" altLang="en-US" dirty="0" err="1"/>
              <a:t>되었습</a:t>
            </a:r>
            <a:endParaRPr lang="en-US" altLang="ko-KR" dirty="0"/>
          </a:p>
          <a:p>
            <a:r>
              <a:rPr lang="ko-KR" altLang="en-US" dirty="0" err="1"/>
              <a:t>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몰입교육을 받기 전에는 인터넷을 들어가서 홈페이지를 들어가면 아무 생각 없이 홈페이지를 봤</a:t>
            </a:r>
            <a:endParaRPr lang="en-US" altLang="ko-KR" dirty="0"/>
          </a:p>
          <a:p>
            <a:r>
              <a:rPr lang="ko-KR" altLang="en-US" dirty="0"/>
              <a:t>다면</a:t>
            </a:r>
            <a:r>
              <a:rPr lang="en-US" altLang="ko-KR" dirty="0"/>
              <a:t>, </a:t>
            </a:r>
            <a:r>
              <a:rPr lang="ko-KR" altLang="en-US" dirty="0"/>
              <a:t>이제는 개발자의 눈으로 홈페이지를 볼 수 있게 되었습니다</a:t>
            </a:r>
            <a:r>
              <a:rPr lang="en-US" altLang="ko-KR" dirty="0"/>
              <a:t>. </a:t>
            </a:r>
            <a:r>
              <a:rPr lang="ko-KR" altLang="en-US" dirty="0"/>
              <a:t>그리고 프로젝트까지 진행하면서 더</a:t>
            </a:r>
            <a:endParaRPr lang="en-US" altLang="ko-KR" dirty="0"/>
          </a:p>
          <a:p>
            <a:r>
              <a:rPr lang="ko-KR" altLang="en-US" dirty="0"/>
              <a:t>욱 여러가지를 공부하며 알게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교육을 통해서 아무것도 모르는 학생에서 아주 조금 아는 학생으로 발전했지만</a:t>
            </a:r>
            <a:r>
              <a:rPr lang="en-US" altLang="ko-KR" dirty="0"/>
              <a:t>, </a:t>
            </a:r>
            <a:r>
              <a:rPr lang="ko-KR" altLang="en-US" dirty="0"/>
              <a:t>아직도 저는 자바</a:t>
            </a:r>
            <a:endParaRPr lang="en-US" altLang="ko-KR" dirty="0"/>
          </a:p>
          <a:p>
            <a:r>
              <a:rPr lang="ko-KR" altLang="en-US" dirty="0"/>
              <a:t>스크립트를 비롯한 </a:t>
            </a:r>
            <a:r>
              <a:rPr lang="ko-KR" altLang="en-US" dirty="0" err="1"/>
              <a:t>백엔트</a:t>
            </a:r>
            <a:r>
              <a:rPr lang="ko-KR" altLang="en-US" dirty="0"/>
              <a:t> </a:t>
            </a:r>
            <a:r>
              <a:rPr lang="ko-KR" altLang="en-US" dirty="0" err="1"/>
              <a:t>프론트엔드에</a:t>
            </a:r>
            <a:r>
              <a:rPr lang="ko-KR" altLang="en-US" dirty="0"/>
              <a:t> 대해서 잘 모릅니다</a:t>
            </a:r>
            <a:r>
              <a:rPr lang="en-US" altLang="ko-KR" dirty="0"/>
              <a:t>. </a:t>
            </a:r>
            <a:r>
              <a:rPr lang="ko-KR" altLang="en-US" dirty="0"/>
              <a:t>이번 교육으로 </a:t>
            </a:r>
            <a:r>
              <a:rPr lang="ko-KR" altLang="en-US" dirty="0" err="1"/>
              <a:t>대략적으로나마</a:t>
            </a:r>
            <a:r>
              <a:rPr lang="ko-KR" altLang="en-US" dirty="0"/>
              <a:t> 그것들을</a:t>
            </a:r>
            <a:endParaRPr lang="en-US" altLang="ko-KR" dirty="0"/>
          </a:p>
          <a:p>
            <a:r>
              <a:rPr lang="ko-KR" altLang="en-US" dirty="0"/>
              <a:t>알 수 있었고</a:t>
            </a:r>
            <a:r>
              <a:rPr lang="en-US" altLang="ko-KR" dirty="0"/>
              <a:t>, </a:t>
            </a:r>
            <a:r>
              <a:rPr lang="ko-KR" altLang="en-US" dirty="0"/>
              <a:t>이것들을 어떤 식으로 공부하면 좋을지 알게 되었습니다</a:t>
            </a:r>
            <a:r>
              <a:rPr lang="en-US" altLang="ko-KR" dirty="0"/>
              <a:t>. </a:t>
            </a:r>
            <a:r>
              <a:rPr lang="ko-KR" altLang="en-US" dirty="0"/>
              <a:t>이번 교육으로 얻은 여러가지 지</a:t>
            </a:r>
            <a:endParaRPr lang="en-US" altLang="ko-KR" dirty="0"/>
          </a:p>
          <a:p>
            <a:r>
              <a:rPr lang="ko-KR" altLang="en-US" dirty="0"/>
              <a:t>식들을 낭비하지 않기 위해서 남은 방학을 비롯하여 학기 중에도 </a:t>
            </a:r>
            <a:r>
              <a:rPr lang="ko-KR" altLang="en-US" dirty="0" err="1"/>
              <a:t>틈틈히</a:t>
            </a:r>
            <a:r>
              <a:rPr lang="ko-KR" altLang="en-US" dirty="0"/>
              <a:t> 공부를 지속하여 </a:t>
            </a:r>
            <a:r>
              <a:rPr lang="ko-KR" altLang="en-US" dirty="0" err="1"/>
              <a:t>백엔드</a:t>
            </a:r>
            <a:r>
              <a:rPr lang="en-US" altLang="ko-KR" dirty="0"/>
              <a:t>, </a:t>
            </a:r>
            <a:r>
              <a:rPr lang="ko-KR" altLang="en-US" dirty="0"/>
              <a:t>프론트</a:t>
            </a:r>
            <a:endParaRPr lang="en-US" altLang="ko-KR" dirty="0"/>
          </a:p>
          <a:p>
            <a:r>
              <a:rPr lang="ko-KR" altLang="en-US" dirty="0"/>
              <a:t>엔드를 동시에 하는 </a:t>
            </a:r>
            <a:r>
              <a:rPr lang="ko-KR" altLang="en-US" dirty="0" err="1"/>
              <a:t>풀스텍</a:t>
            </a:r>
            <a:r>
              <a:rPr lang="ko-KR" altLang="en-US" dirty="0"/>
              <a:t> 개발자로 거듭나 보도록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9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프로젝트 설명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5F64-90A8-40F7-8756-DEA7FC9C89BE}"/>
              </a:ext>
            </a:extLst>
          </p:cNvPr>
          <p:cNvSpPr txBox="1"/>
          <p:nvPr/>
        </p:nvSpPr>
        <p:spPr>
          <a:xfrm>
            <a:off x="840981" y="1641915"/>
            <a:ext cx="74526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: </a:t>
            </a:r>
            <a:r>
              <a:rPr lang="ko-KR" altLang="en-US" dirty="0"/>
              <a:t>야구게임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</a:t>
            </a:r>
            <a:r>
              <a:rPr lang="ko-KR" altLang="en-US" dirty="0"/>
              <a:t>를 이용하여 야구게임을 만들었습니다</a:t>
            </a:r>
            <a:r>
              <a:rPr lang="en-US" altLang="ko-KR" dirty="0"/>
              <a:t>. 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게임난이도 </a:t>
            </a:r>
            <a:r>
              <a:rPr lang="en-US" altLang="ko-KR" dirty="0"/>
              <a:t>3</a:t>
            </a:r>
            <a:r>
              <a:rPr lang="ko-KR" altLang="en-US" dirty="0"/>
              <a:t>가지 이렇게 </a:t>
            </a:r>
            <a:r>
              <a:rPr lang="en-US" altLang="ko-KR" dirty="0"/>
              <a:t>5</a:t>
            </a:r>
            <a:r>
              <a:rPr lang="ko-KR" altLang="en-US" dirty="0"/>
              <a:t>가지 페이지</a:t>
            </a:r>
            <a:endParaRPr lang="en-US" altLang="ko-KR" dirty="0"/>
          </a:p>
          <a:p>
            <a:r>
              <a:rPr lang="ko-KR" altLang="en-US" dirty="0"/>
              <a:t>로 제작하였고</a:t>
            </a:r>
            <a:r>
              <a:rPr lang="en-US" altLang="ko-KR" dirty="0"/>
              <a:t>, </a:t>
            </a:r>
            <a:r>
              <a:rPr lang="en-US" altLang="ko-KR" dirty="0" err="1"/>
              <a:t>vue</a:t>
            </a:r>
            <a:r>
              <a:rPr lang="ko-KR" altLang="en-US" dirty="0"/>
              <a:t>의 라우터 기능을 이용하여 연결시켜주었습니다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디자인은 따로 </a:t>
            </a:r>
            <a:r>
              <a:rPr lang="en-US" altLang="ko-KR" dirty="0" err="1"/>
              <a:t>css</a:t>
            </a:r>
            <a:r>
              <a:rPr lang="ko-KR" altLang="en-US" dirty="0"/>
              <a:t>파일을 만들지 않고</a:t>
            </a:r>
            <a:r>
              <a:rPr lang="en-US" altLang="ko-KR" dirty="0"/>
              <a:t>, style </a:t>
            </a:r>
            <a:r>
              <a:rPr lang="ko-KR" altLang="en-US" dirty="0"/>
              <a:t>태그에 코드를 작성했습니다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난이도를 구분하여 </a:t>
            </a:r>
            <a:r>
              <a:rPr lang="en-US" altLang="ko-KR" dirty="0"/>
              <a:t>3</a:t>
            </a:r>
            <a:r>
              <a:rPr lang="ko-KR" altLang="en-US" dirty="0"/>
              <a:t>단계로 만들었고</a:t>
            </a:r>
            <a:r>
              <a:rPr lang="en-US" altLang="ko-KR" dirty="0"/>
              <a:t>, </a:t>
            </a:r>
            <a:r>
              <a:rPr lang="ko-KR" altLang="en-US" dirty="0"/>
              <a:t>풀이를 돕기 위해 로그기록을 아래에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Source-code 1. </a:t>
            </a:r>
            <a:r>
              <a:rPr lang="en-US" dirty="0" err="1"/>
              <a:t>App.vue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5F64-90A8-40F7-8756-DEA7FC9C89BE}"/>
              </a:ext>
            </a:extLst>
          </p:cNvPr>
          <p:cNvSpPr txBox="1"/>
          <p:nvPr/>
        </p:nvSpPr>
        <p:spPr>
          <a:xfrm>
            <a:off x="1773798" y="4193530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형태를 이용했으며</a:t>
            </a:r>
            <a:r>
              <a:rPr lang="en-US" altLang="ko-KR" dirty="0"/>
              <a:t>, </a:t>
            </a:r>
            <a:r>
              <a:rPr lang="en-US" altLang="ko-KR" dirty="0" err="1"/>
              <a:t>vue</a:t>
            </a:r>
            <a:r>
              <a:rPr lang="ko-KR" altLang="en-US" dirty="0"/>
              <a:t>의 </a:t>
            </a:r>
            <a:r>
              <a:rPr lang="en-US" altLang="ko-KR" dirty="0"/>
              <a:t>router</a:t>
            </a:r>
            <a:r>
              <a:rPr lang="ko-KR" altLang="en-US" dirty="0"/>
              <a:t>기능을 이용하여 연결했습니다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15EDB-34E5-437D-A6CD-8C15F279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32" y="1524850"/>
            <a:ext cx="644932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Source-code 1. </a:t>
            </a:r>
            <a:r>
              <a:rPr lang="en-US" dirty="0" err="1"/>
              <a:t>App.vue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5F64-90A8-40F7-8756-DEA7FC9C89BE}"/>
              </a:ext>
            </a:extLst>
          </p:cNvPr>
          <p:cNvSpPr txBox="1"/>
          <p:nvPr/>
        </p:nvSpPr>
        <p:spPr>
          <a:xfrm>
            <a:off x="4231603" y="1127981"/>
            <a:ext cx="47420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App.vue</a:t>
            </a:r>
            <a:r>
              <a:rPr lang="en-US" altLang="ko-KR" dirty="0"/>
              <a:t> – style</a:t>
            </a:r>
          </a:p>
          <a:p>
            <a:endParaRPr lang="en-US" altLang="ko-KR" dirty="0"/>
          </a:p>
          <a:p>
            <a:r>
              <a:rPr lang="ko-KR" altLang="en-US" dirty="0"/>
              <a:t>뷰에서 기본적으로 제공해주는 스타일을 이용하였습니다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폰트 사이즈를 사이트에 맞게 키워주었습니다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F1F9F-7D98-4C2A-81AA-B2C7A339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9" y="1018578"/>
            <a:ext cx="2886337" cy="36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Source-code 2. </a:t>
            </a:r>
            <a:r>
              <a:rPr lang="en-US" dirty="0" err="1"/>
              <a:t>Home.vue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5F64-90A8-40F7-8756-DEA7FC9C89BE}"/>
              </a:ext>
            </a:extLst>
          </p:cNvPr>
          <p:cNvSpPr txBox="1"/>
          <p:nvPr/>
        </p:nvSpPr>
        <p:spPr>
          <a:xfrm>
            <a:off x="4632070" y="887281"/>
            <a:ext cx="44823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Home.vue</a:t>
            </a:r>
            <a:r>
              <a:rPr lang="en-US" altLang="ko-KR" dirty="0"/>
              <a:t> </a:t>
            </a:r>
            <a:r>
              <a:rPr lang="ko-KR" altLang="en-US" dirty="0"/>
              <a:t>파일입니다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야구공 이미지를 다운받아서 홈 이미지에 사용하였고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심플한 디자인을 위해서 아무런 기능도 없이 그냥 구현</a:t>
            </a:r>
            <a:endParaRPr lang="en-US" altLang="ko-KR" dirty="0"/>
          </a:p>
          <a:p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32563-D99E-4025-AE1D-7E9F32A1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5" y="887281"/>
            <a:ext cx="3874231" cy="3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Source-code 3. </a:t>
            </a:r>
            <a:r>
              <a:rPr lang="en-US" altLang="ko-KR" dirty="0" err="1"/>
              <a:t>About.Vue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8EB6C-CCF5-4828-ABCA-724E10C0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2774"/>
            <a:ext cx="4399231" cy="3779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12A05-A802-4F10-A428-E8F915DA55BF}"/>
              </a:ext>
            </a:extLst>
          </p:cNvPr>
          <p:cNvSpPr txBox="1"/>
          <p:nvPr/>
        </p:nvSpPr>
        <p:spPr>
          <a:xfrm>
            <a:off x="5146003" y="1087935"/>
            <a:ext cx="3824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About.vue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야구게임의 설명입니다</a:t>
            </a:r>
            <a:r>
              <a:rPr lang="en-US" altLang="ko-KR" dirty="0"/>
              <a:t>. </a:t>
            </a:r>
            <a:r>
              <a:rPr lang="ko-KR" altLang="en-US" dirty="0"/>
              <a:t>기본적인 설명은 야구</a:t>
            </a:r>
            <a:endParaRPr lang="en-US" altLang="ko-KR" dirty="0"/>
          </a:p>
          <a:p>
            <a:r>
              <a:rPr lang="ko-KR" altLang="en-US" dirty="0"/>
              <a:t>게임을 나무위키에 검색하여 작성하였고</a:t>
            </a:r>
            <a:r>
              <a:rPr lang="en-US" altLang="ko-KR" dirty="0"/>
              <a:t>, </a:t>
            </a:r>
            <a:r>
              <a:rPr lang="ko-KR" altLang="en-US" dirty="0"/>
              <a:t>제가</a:t>
            </a:r>
            <a:endParaRPr lang="en-US" altLang="ko-KR" dirty="0"/>
          </a:p>
          <a:p>
            <a:r>
              <a:rPr lang="ko-KR" altLang="en-US" dirty="0"/>
              <a:t>만든 난이도에 대한 부분이나</a:t>
            </a:r>
            <a:r>
              <a:rPr lang="en-US" altLang="ko-KR" dirty="0"/>
              <a:t>, </a:t>
            </a:r>
            <a:r>
              <a:rPr lang="ko-KR" altLang="en-US" dirty="0"/>
              <a:t>기회에 대한 부분을 작성해 주었습니다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60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Source-code. 4. Game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C70CE-AC87-4CE7-B21F-A0063DA3B2F9}"/>
              </a:ext>
            </a:extLst>
          </p:cNvPr>
          <p:cNvSpPr txBox="1"/>
          <p:nvPr/>
        </p:nvSpPr>
        <p:spPr>
          <a:xfrm>
            <a:off x="4845652" y="1234195"/>
            <a:ext cx="39112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게임 부분의 </a:t>
            </a:r>
            <a:r>
              <a:rPr lang="en-US" altLang="ko-KR" sz="1200" dirty="0"/>
              <a:t>template </a:t>
            </a:r>
            <a:r>
              <a:rPr lang="ko-KR" altLang="en-US" sz="1200" dirty="0"/>
              <a:t>코드입니다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하드 난이</a:t>
            </a:r>
            <a:endParaRPr lang="en-US" altLang="ko-KR" sz="1200" dirty="0"/>
          </a:p>
          <a:p>
            <a:r>
              <a:rPr lang="ko-KR" altLang="en-US" sz="1200" dirty="0"/>
              <a:t>도의 게임 부분은 간단하게 숫자만 달라지므로</a:t>
            </a:r>
            <a:r>
              <a:rPr lang="en-US" altLang="ko-KR" sz="1200" dirty="0"/>
              <a:t>, </a:t>
            </a:r>
            <a:r>
              <a:rPr lang="ko-KR" altLang="en-US" sz="1200" dirty="0"/>
              <a:t>이지</a:t>
            </a:r>
            <a:endParaRPr lang="en-US" altLang="ko-KR" sz="1200" dirty="0"/>
          </a:p>
          <a:p>
            <a:r>
              <a:rPr lang="ko-KR" altLang="en-US" sz="1200" dirty="0"/>
              <a:t>난이도를 기준으로 작성했습니다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스트라이크</a:t>
            </a:r>
            <a:r>
              <a:rPr lang="en-US" altLang="ko-KR" sz="1200" dirty="0"/>
              <a:t>, </a:t>
            </a:r>
            <a:r>
              <a:rPr lang="ko-KR" altLang="en-US" sz="1200" dirty="0"/>
              <a:t>볼</a:t>
            </a:r>
            <a:r>
              <a:rPr lang="en-US" altLang="ko-KR" sz="1200" dirty="0"/>
              <a:t>, </a:t>
            </a:r>
            <a:r>
              <a:rPr lang="ko-KR" altLang="en-US" sz="1200" dirty="0"/>
              <a:t>아웃을 알려주고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몇번</a:t>
            </a:r>
            <a:r>
              <a:rPr lang="ko-KR" altLang="en-US" sz="1200" dirty="0"/>
              <a:t> 실행했는지</a:t>
            </a:r>
            <a:endParaRPr lang="en-US" altLang="ko-KR" sz="1200" dirty="0"/>
          </a:p>
          <a:p>
            <a:r>
              <a:rPr lang="ko-KR" altLang="en-US" sz="1200" dirty="0" err="1"/>
              <a:t>를</a:t>
            </a:r>
            <a:r>
              <a:rPr lang="ko-KR" altLang="en-US" sz="1200" dirty="0"/>
              <a:t> 알려주게 코드를 작성했습니다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Form </a:t>
            </a:r>
            <a:r>
              <a:rPr lang="ko-KR" altLang="en-US" sz="1200" dirty="0"/>
              <a:t>태그 안의 </a:t>
            </a:r>
            <a:r>
              <a:rPr lang="en-US" altLang="ko-KR" sz="1200" dirty="0"/>
              <a:t>input</a:t>
            </a:r>
            <a:r>
              <a:rPr lang="ko-KR" altLang="en-US" sz="1200" dirty="0"/>
              <a:t>을 통해</a:t>
            </a:r>
            <a:r>
              <a:rPr lang="en-US" altLang="ko-KR" sz="1200" dirty="0"/>
              <a:t> </a:t>
            </a:r>
            <a:r>
              <a:rPr lang="ko-KR" altLang="en-US" sz="1200" dirty="0"/>
              <a:t>제출을 </a:t>
            </a:r>
            <a:r>
              <a:rPr lang="ko-KR" altLang="en-US" sz="1200" dirty="0" err="1"/>
              <a:t>누를시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</a:p>
          <a:p>
            <a:r>
              <a:rPr lang="ko-KR" altLang="en-US" sz="1200" dirty="0"/>
              <a:t>함수로 넘어가게 되어 </a:t>
            </a:r>
            <a:r>
              <a:rPr lang="en-US" altLang="ko-KR" sz="1200" dirty="0"/>
              <a:t>game</a:t>
            </a:r>
            <a:r>
              <a:rPr lang="ko-KR" altLang="en-US" sz="1200" dirty="0"/>
              <a:t>을 시작하게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 </a:t>
            </a:r>
            <a:r>
              <a:rPr lang="ko-KR" altLang="en-US" sz="1200" dirty="0"/>
              <a:t>태그는 </a:t>
            </a:r>
            <a:r>
              <a:rPr lang="en-US" altLang="ko-KR" sz="1200" dirty="0"/>
              <a:t>value</a:t>
            </a:r>
            <a:r>
              <a:rPr lang="ko-KR" altLang="en-US" sz="1200" dirty="0"/>
              <a:t>로 답을 받고</a:t>
            </a:r>
            <a:r>
              <a:rPr lang="en-US" altLang="ko-KR" sz="1200" dirty="0"/>
              <a:t>, 3</a:t>
            </a:r>
            <a:r>
              <a:rPr lang="ko-KR" altLang="en-US" sz="1200" dirty="0"/>
              <a:t>자리의 숫자를 입</a:t>
            </a:r>
            <a:endParaRPr lang="en-US" altLang="ko-KR" sz="1200" dirty="0"/>
          </a:p>
          <a:p>
            <a:r>
              <a:rPr lang="ko-KR" altLang="en-US" sz="1200" dirty="0" err="1"/>
              <a:t>력받아야</a:t>
            </a:r>
            <a:r>
              <a:rPr lang="ko-KR" altLang="en-US" sz="1200" dirty="0"/>
              <a:t> 하므로 </a:t>
            </a:r>
            <a:r>
              <a:rPr lang="en-US" altLang="ko-KR" sz="1200" dirty="0"/>
              <a:t>3</a:t>
            </a:r>
            <a:r>
              <a:rPr lang="ko-KR" altLang="en-US" sz="1200" dirty="0"/>
              <a:t>자리로 </a:t>
            </a:r>
            <a:r>
              <a:rPr lang="en-US" altLang="ko-KR" sz="1200" dirty="0" err="1"/>
              <a:t>minlength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maxlength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걸어줬습니다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v-model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value</a:t>
            </a:r>
            <a:r>
              <a:rPr lang="ko-KR" altLang="en-US" sz="1200" dirty="0"/>
              <a:t>로 값을</a:t>
            </a:r>
            <a:endParaRPr lang="en-US" altLang="ko-KR" sz="1200" dirty="0"/>
          </a:p>
          <a:p>
            <a:r>
              <a:rPr lang="ko-KR" altLang="en-US" sz="1200" dirty="0"/>
              <a:t>받습니다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밑에 </a:t>
            </a:r>
            <a:r>
              <a:rPr lang="en-US" altLang="ko-KR" sz="1200" dirty="0"/>
              <a:t>v-for</a:t>
            </a:r>
            <a:r>
              <a:rPr lang="ko-KR" altLang="en-US" sz="1200" dirty="0"/>
              <a:t>을 이용하여 투구기록을 출력해줍니다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Footer</a:t>
            </a:r>
            <a:r>
              <a:rPr lang="ko-KR" altLang="en-US" sz="1200" dirty="0"/>
              <a:t>항목에는 제작자를 써줬습니다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6E8C9F-28A0-410F-9CCC-BED33971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7240"/>
            <a:ext cx="4114800" cy="38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DEFF-F7C2-4507-8307-C31EE6C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Source-code. 4.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53C2B-6FE0-4288-9E3E-40BB3589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21" y="1182305"/>
            <a:ext cx="6020640" cy="1657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3E79B-A27A-4A20-A013-BC5D25F1E36F}"/>
              </a:ext>
            </a:extLst>
          </p:cNvPr>
          <p:cNvSpPr txBox="1"/>
          <p:nvPr/>
        </p:nvSpPr>
        <p:spPr>
          <a:xfrm>
            <a:off x="807608" y="3103620"/>
            <a:ext cx="81580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태그의 </a:t>
            </a:r>
            <a:r>
              <a:rPr lang="en-US" altLang="ko-KR" dirty="0" err="1"/>
              <a:t>makeNumbers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은 숫자야구 규칙에서 사용되지 않으므로 </a:t>
            </a:r>
            <a:r>
              <a:rPr lang="en-US" altLang="ko-KR" dirty="0"/>
              <a:t>1~9</a:t>
            </a:r>
            <a:r>
              <a:rPr lang="ko-KR" altLang="en-US" dirty="0"/>
              <a:t>까지의 숫자를 </a:t>
            </a:r>
            <a:r>
              <a:rPr lang="en-US" altLang="ko-KR" dirty="0"/>
              <a:t>integer </a:t>
            </a:r>
            <a:r>
              <a:rPr lang="ko-KR" altLang="en-US" dirty="0"/>
              <a:t>배열에 집어넣고</a:t>
            </a:r>
            <a:r>
              <a:rPr lang="en-US" altLang="ko-KR" dirty="0"/>
              <a:t>, </a:t>
            </a:r>
            <a:r>
              <a:rPr lang="ko-KR" altLang="en-US" dirty="0"/>
              <a:t>배열의 기준</a:t>
            </a:r>
            <a:endParaRPr lang="en-US" altLang="ko-KR" dirty="0"/>
          </a:p>
          <a:p>
            <a:r>
              <a:rPr lang="ko-KR" altLang="en-US" dirty="0"/>
              <a:t>요소를 편집할 수 있는 </a:t>
            </a:r>
            <a:r>
              <a:rPr lang="en-US" altLang="ko-KR" dirty="0" err="1"/>
              <a:t>splic</a:t>
            </a:r>
            <a:r>
              <a:rPr lang="ko-KR" altLang="en-US" dirty="0"/>
              <a:t>와 </a:t>
            </a:r>
            <a:r>
              <a:rPr lang="ko-KR" altLang="en-US" dirty="0" err="1"/>
              <a:t>큰수를</a:t>
            </a:r>
            <a:r>
              <a:rPr lang="ko-KR" altLang="en-US" dirty="0"/>
              <a:t> 반환하는 </a:t>
            </a:r>
            <a:r>
              <a:rPr lang="en-US" altLang="ko-KR" dirty="0" err="1"/>
              <a:t>Math.floor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난수를 생성하는 </a:t>
            </a:r>
            <a:r>
              <a:rPr lang="en-US" altLang="ko-KR" dirty="0" err="1"/>
              <a:t>Math.random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로 하나씩 </a:t>
            </a:r>
            <a:r>
              <a:rPr lang="en-US" altLang="ko-KR" dirty="0"/>
              <a:t>integer </a:t>
            </a:r>
            <a:r>
              <a:rPr lang="ko-KR" altLang="en-US" dirty="0"/>
              <a:t>배열 안의 요소를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push</a:t>
            </a:r>
            <a:r>
              <a:rPr lang="ko-KR" altLang="en-US" dirty="0"/>
              <a:t>를 이용하여 그 값을 </a:t>
            </a:r>
            <a:r>
              <a:rPr lang="en-US" altLang="ko-KR" dirty="0"/>
              <a:t>array</a:t>
            </a:r>
            <a:r>
              <a:rPr lang="ko-KR" altLang="en-US" dirty="0"/>
              <a:t>안에 넣어줬습니다</a:t>
            </a:r>
            <a:r>
              <a:rPr lang="en-US" altLang="ko-KR" dirty="0"/>
              <a:t>. Array</a:t>
            </a:r>
            <a:r>
              <a:rPr lang="ko-KR" altLang="en-US" dirty="0"/>
              <a:t>를 </a:t>
            </a:r>
            <a:r>
              <a:rPr lang="ko-KR" altLang="en-US" dirty="0" err="1"/>
              <a:t>리턴함으로써</a:t>
            </a:r>
            <a:r>
              <a:rPr lang="en-US" altLang="ko-KR" dirty="0"/>
              <a:t>, </a:t>
            </a:r>
            <a:r>
              <a:rPr lang="ko-KR" altLang="en-US" dirty="0"/>
              <a:t>순서를 가지는 정답</a:t>
            </a:r>
            <a:endParaRPr lang="en-US" altLang="ko-KR" dirty="0"/>
          </a:p>
          <a:p>
            <a:r>
              <a:rPr lang="ko-KR" altLang="en-US" dirty="0"/>
              <a:t>배열이 완성됩니다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765124"/>
      </p:ext>
    </p:extLst>
  </p:cSld>
  <p:clrMapOvr>
    <a:masterClrMapping/>
  </p:clrMapOvr>
</p:sld>
</file>

<file path=ppt/theme/theme1.xml><?xml version="1.0" encoding="utf-8"?>
<a:theme xmlns:a="http://schemas.openxmlformats.org/drawingml/2006/main" name="Case Stud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93ABCA"/>
      </a:accent1>
      <a:accent2>
        <a:srgbClr val="6B7F9B"/>
      </a:accent2>
      <a:accent3>
        <a:srgbClr val="85B0BB"/>
      </a:accent3>
      <a:accent4>
        <a:srgbClr val="5D8994"/>
      </a:accent4>
      <a:accent5>
        <a:srgbClr val="8BC5BB"/>
      </a:accent5>
      <a:accent6>
        <a:srgbClr val="437570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화면 슬라이드 쇼(16:9)</PresentationFormat>
  <Paragraphs>150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Calibri</vt:lpstr>
      <vt:lpstr>Roboto</vt:lpstr>
      <vt:lpstr>Arial</vt:lpstr>
      <vt:lpstr>Lato Black</vt:lpstr>
      <vt:lpstr>Fira Sans Extra Condensed Medium</vt:lpstr>
      <vt:lpstr>Case Study Infographics by Slidesgo</vt:lpstr>
      <vt:lpstr>2021 몰입교육 프로젝트 제출</vt:lpstr>
      <vt:lpstr>index.</vt:lpstr>
      <vt:lpstr>프로젝트 설명</vt:lpstr>
      <vt:lpstr>Source-code 1. App.vue</vt:lpstr>
      <vt:lpstr>Source-code 1. App.vue</vt:lpstr>
      <vt:lpstr>Source-code 2. Home.vue</vt:lpstr>
      <vt:lpstr>Source-code 3. About.Vue</vt:lpstr>
      <vt:lpstr>Source-code. 4. Game</vt:lpstr>
      <vt:lpstr>Source-code. 4. Game</vt:lpstr>
      <vt:lpstr>Source-code 4. Game</vt:lpstr>
      <vt:lpstr>Source-code 4. Game</vt:lpstr>
      <vt:lpstr>Source-code 4. Game</vt:lpstr>
      <vt:lpstr>Source-code 5. Router</vt:lpstr>
      <vt:lpstr>Source-code. 깃허브 주소</vt:lpstr>
      <vt:lpstr>실행 예시 1. 홈</vt:lpstr>
      <vt:lpstr>실행 예시 2. 설명</vt:lpstr>
      <vt:lpstr>실행 예시 3. 게임 easy </vt:lpstr>
      <vt:lpstr>실행 예시 3. 게임 easy</vt:lpstr>
      <vt:lpstr>실행 예시 3. 게임 easy</vt:lpstr>
      <vt:lpstr>실행 예시 3. 게임 easy</vt:lpstr>
      <vt:lpstr>실행 예시 3. 게임 easy</vt:lpstr>
      <vt:lpstr>실행 동영상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몰입교육 프로젝트 제출</dc:title>
  <dc:creator>김홍덕</dc:creator>
  <cp:lastModifiedBy>김 홍덕</cp:lastModifiedBy>
  <cp:revision>1</cp:revision>
  <dcterms:modified xsi:type="dcterms:W3CDTF">2021-08-22T11:21:30Z</dcterms:modified>
</cp:coreProperties>
</file>