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9" r:id="rId4"/>
    <p:sldId id="288" r:id="rId5"/>
    <p:sldId id="289" r:id="rId6"/>
    <p:sldId id="264" r:id="rId7"/>
    <p:sldId id="291" r:id="rId8"/>
    <p:sldId id="286" r:id="rId9"/>
    <p:sldId id="271" r:id="rId10"/>
    <p:sldId id="272" r:id="rId11"/>
    <p:sldId id="276" r:id="rId12"/>
    <p:sldId id="287" r:id="rId13"/>
    <p:sldId id="268" r:id="rId14"/>
    <p:sldId id="274" r:id="rId15"/>
    <p:sldId id="290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B2520-F618-4E8C-9975-57A571CA501E}" v="54" dt="2021-11-14T03:01:58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06" autoAdjust="0"/>
  </p:normalViewPr>
  <p:slideViewPr>
    <p:cSldViewPr snapToGrid="0">
      <p:cViewPr varScale="1">
        <p:scale>
          <a:sx n="73" d="100"/>
          <a:sy n="73" d="100"/>
        </p:scale>
        <p:origin x="19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871bba87537f2a9dd2fddf80d6562c3d3b094b9e1b07e93a8541b81497813bda::" providerId="AD" clId="Web-{A01EBA9E-5B56-6F1D-7EEF-6F30A02CFDF0}"/>
    <pc:docChg chg="addSld delSld modSld">
      <pc:chgData name="게스트 사용자" userId="S::urn:spo:anon#871bba87537f2a9dd2fddf80d6562c3d3b094b9e1b07e93a8541b81497813bda::" providerId="AD" clId="Web-{A01EBA9E-5B56-6F1D-7EEF-6F30A02CFDF0}" dt="2021-11-04T04:30:04.666" v="559"/>
      <pc:docMkLst>
        <pc:docMk/>
      </pc:docMkLst>
      <pc:sldChg chg="delSp">
        <pc:chgData name="게스트 사용자" userId="S::urn:spo:anon#871bba87537f2a9dd2fddf80d6562c3d3b094b9e1b07e93a8541b81497813bda::" providerId="AD" clId="Web-{A01EBA9E-5B56-6F1D-7EEF-6F30A02CFDF0}" dt="2021-11-04T04:30:04.666" v="559"/>
        <pc:sldMkLst>
          <pc:docMk/>
          <pc:sldMk cId="693435550" sldId="256"/>
        </pc:sldMkLst>
        <pc:grpChg chg="del">
          <ac:chgData name="게스트 사용자" userId="S::urn:spo:anon#871bba87537f2a9dd2fddf80d6562c3d3b094b9e1b07e93a8541b81497813bda::" providerId="AD" clId="Web-{A01EBA9E-5B56-6F1D-7EEF-6F30A02CFDF0}" dt="2021-11-04T04:30:04.666" v="559"/>
          <ac:grpSpMkLst>
            <pc:docMk/>
            <pc:sldMk cId="693435550" sldId="256"/>
            <ac:grpSpMk id="15" creationId="{00000000-0000-0000-0000-000000000000}"/>
          </ac:grpSpMkLst>
        </pc:grpChg>
      </pc:sldChg>
      <pc:sldChg chg="modSp">
        <pc:chgData name="게스트 사용자" userId="S::urn:spo:anon#871bba87537f2a9dd2fddf80d6562c3d3b094b9e1b07e93a8541b81497813bda::" providerId="AD" clId="Web-{A01EBA9E-5B56-6F1D-7EEF-6F30A02CFDF0}" dt="2021-11-04T04:15:40.618" v="535" actId="20577"/>
        <pc:sldMkLst>
          <pc:docMk/>
          <pc:sldMk cId="2553692262" sldId="257"/>
        </pc:sldMkLst>
        <pc:spChg chg="mod">
          <ac:chgData name="게스트 사용자" userId="S::urn:spo:anon#871bba87537f2a9dd2fddf80d6562c3d3b094b9e1b07e93a8541b81497813bda::" providerId="AD" clId="Web-{A01EBA9E-5B56-6F1D-7EEF-6F30A02CFDF0}" dt="2021-11-04T04:15:40.618" v="535" actId="20577"/>
          <ac:spMkLst>
            <pc:docMk/>
            <pc:sldMk cId="2553692262" sldId="257"/>
            <ac:spMk id="3" creationId="{6149CDB2-E440-421E-82F5-3D5EC3A94C70}"/>
          </ac:spMkLst>
        </pc:spChg>
      </pc:sldChg>
      <pc:sldChg chg="del">
        <pc:chgData name="게스트 사용자" userId="S::urn:spo:anon#871bba87537f2a9dd2fddf80d6562c3d3b094b9e1b07e93a8541b81497813bda::" providerId="AD" clId="Web-{A01EBA9E-5B56-6F1D-7EEF-6F30A02CFDF0}" dt="2021-11-04T04:15:17.977" v="533"/>
        <pc:sldMkLst>
          <pc:docMk/>
          <pc:sldMk cId="909692034" sldId="258"/>
        </pc:sldMkLst>
      </pc:sldChg>
      <pc:sldChg chg="modSp">
        <pc:chgData name="게스트 사용자" userId="S::urn:spo:anon#871bba87537f2a9dd2fddf80d6562c3d3b094b9e1b07e93a8541b81497813bda::" providerId="AD" clId="Web-{A01EBA9E-5B56-6F1D-7EEF-6F30A02CFDF0}" dt="2021-11-04T04:14:55.164" v="531" actId="20577"/>
        <pc:sldMkLst>
          <pc:docMk/>
          <pc:sldMk cId="1953925309" sldId="260"/>
        </pc:sldMkLst>
        <pc:spChg chg="mod">
          <ac:chgData name="게스트 사용자" userId="S::urn:spo:anon#871bba87537f2a9dd2fddf80d6562c3d3b094b9e1b07e93a8541b81497813bda::" providerId="AD" clId="Web-{A01EBA9E-5B56-6F1D-7EEF-6F30A02CFDF0}" dt="2021-11-04T04:14:55.164" v="531" actId="20577"/>
          <ac:spMkLst>
            <pc:docMk/>
            <pc:sldMk cId="1953925309" sldId="260"/>
            <ac:spMk id="3" creationId="{6149CDB2-E440-421E-82F5-3D5EC3A94C70}"/>
          </ac:spMkLst>
        </pc:spChg>
      </pc:sldChg>
      <pc:sldChg chg="delSp del">
        <pc:chgData name="게스트 사용자" userId="S::urn:spo:anon#871bba87537f2a9dd2fddf80d6562c3d3b094b9e1b07e93a8541b81497813bda::" providerId="AD" clId="Web-{A01EBA9E-5B56-6F1D-7EEF-6F30A02CFDF0}" dt="2021-11-04T04:17:39.963" v="558"/>
        <pc:sldMkLst>
          <pc:docMk/>
          <pc:sldMk cId="3329445973" sldId="262"/>
        </pc:sldMkLst>
        <pc:picChg chg="del">
          <ac:chgData name="게스트 사용자" userId="S::urn:spo:anon#871bba87537f2a9dd2fddf80d6562c3d3b094b9e1b07e93a8541b81497813bda::" providerId="AD" clId="Web-{A01EBA9E-5B56-6F1D-7EEF-6F30A02CFDF0}" dt="2021-11-04T04:16:00.852" v="537"/>
          <ac:picMkLst>
            <pc:docMk/>
            <pc:sldMk cId="3329445973" sldId="262"/>
            <ac:picMk id="6" creationId="{53D87C07-11AF-4F12-9BB3-758E89EAB24F}"/>
          </ac:picMkLst>
        </pc:picChg>
      </pc:sldChg>
      <pc:sldChg chg="addSp delSp modSp">
        <pc:chgData name="게스트 사용자" userId="S::urn:spo:anon#871bba87537f2a9dd2fddf80d6562c3d3b094b9e1b07e93a8541b81497813bda::" providerId="AD" clId="Web-{A01EBA9E-5B56-6F1D-7EEF-6F30A02CFDF0}" dt="2021-11-04T04:17:28.010" v="557" actId="20577"/>
        <pc:sldMkLst>
          <pc:docMk/>
          <pc:sldMk cId="767709014" sldId="264"/>
        </pc:sldMkLst>
        <pc:spChg chg="mod">
          <ac:chgData name="게스트 사용자" userId="S::urn:spo:anon#871bba87537f2a9dd2fddf80d6562c3d3b094b9e1b07e93a8541b81497813bda::" providerId="AD" clId="Web-{A01EBA9E-5B56-6F1D-7EEF-6F30A02CFDF0}" dt="2021-11-04T04:17:28.010" v="557" actId="20577"/>
          <ac:spMkLst>
            <pc:docMk/>
            <pc:sldMk cId="767709014" sldId="264"/>
            <ac:spMk id="2" creationId="{E31AC060-30C9-499D-99ED-4D29D6EBE827}"/>
          </ac:spMkLst>
        </pc:spChg>
        <pc:picChg chg="add del mod">
          <ac:chgData name="게스트 사용자" userId="S::urn:spo:anon#871bba87537f2a9dd2fddf80d6562c3d3b094b9e1b07e93a8541b81497813bda::" providerId="AD" clId="Web-{A01EBA9E-5B56-6F1D-7EEF-6F30A02CFDF0}" dt="2021-11-04T04:16:07.993" v="539"/>
          <ac:picMkLst>
            <pc:docMk/>
            <pc:sldMk cId="767709014" sldId="264"/>
            <ac:picMk id="5" creationId="{62F5B1F8-C1DC-403D-97F3-94606109546E}"/>
          </ac:picMkLst>
        </pc:picChg>
        <pc:picChg chg="mod">
          <ac:chgData name="게스트 사용자" userId="S::urn:spo:anon#871bba87537f2a9dd2fddf80d6562c3d3b094b9e1b07e93a8541b81497813bda::" providerId="AD" clId="Web-{A01EBA9E-5B56-6F1D-7EEF-6F30A02CFDF0}" dt="2021-11-04T04:15:52.196" v="536" actId="1076"/>
          <ac:picMkLst>
            <pc:docMk/>
            <pc:sldMk cId="767709014" sldId="264"/>
            <ac:picMk id="6" creationId="{F525E294-52A1-4673-834A-2B792CB70B7B}"/>
          </ac:picMkLst>
        </pc:picChg>
        <pc:picChg chg="add mod">
          <ac:chgData name="게스트 사용자" userId="S::urn:spo:anon#871bba87537f2a9dd2fddf80d6562c3d3b094b9e1b07e93a8541b81497813bda::" providerId="AD" clId="Web-{A01EBA9E-5B56-6F1D-7EEF-6F30A02CFDF0}" dt="2021-11-04T04:16:15.103" v="542" actId="14100"/>
          <ac:picMkLst>
            <pc:docMk/>
            <pc:sldMk cId="767709014" sldId="264"/>
            <ac:picMk id="7" creationId="{DE08B37B-AC99-4840-9DDB-9F5B0C06E6D3}"/>
          </ac:picMkLst>
        </pc:picChg>
      </pc:sldChg>
      <pc:sldChg chg="modSp">
        <pc:chgData name="게스트 사용자" userId="S::urn:spo:anon#871bba87537f2a9dd2fddf80d6562c3d3b094b9e1b07e93a8541b81497813bda::" providerId="AD" clId="Web-{A01EBA9E-5B56-6F1D-7EEF-6F30A02CFDF0}" dt="2021-11-04T04:05:42.032" v="363" actId="20577"/>
        <pc:sldMkLst>
          <pc:docMk/>
          <pc:sldMk cId="650086453" sldId="274"/>
        </pc:sldMkLst>
        <pc:spChg chg="mod">
          <ac:chgData name="게스트 사용자" userId="S::urn:spo:anon#871bba87537f2a9dd2fddf80d6562c3d3b094b9e1b07e93a8541b81497813bda::" providerId="AD" clId="Web-{A01EBA9E-5B56-6F1D-7EEF-6F30A02CFDF0}" dt="2021-11-04T04:05:42.032" v="363" actId="20577"/>
          <ac:spMkLst>
            <pc:docMk/>
            <pc:sldMk cId="650086453" sldId="274"/>
            <ac:spMk id="3" creationId="{6149CDB2-E440-421E-82F5-3D5EC3A94C70}"/>
          </ac:spMkLst>
        </pc:spChg>
      </pc:sldChg>
      <pc:sldChg chg="addSp modSp">
        <pc:chgData name="게스트 사용자" userId="S::urn:spo:anon#871bba87537f2a9dd2fddf80d6562c3d3b094b9e1b07e93a8541b81497813bda::" providerId="AD" clId="Web-{A01EBA9E-5B56-6F1D-7EEF-6F30A02CFDF0}" dt="2021-11-04T03:49:40.660" v="108" actId="14100"/>
        <pc:sldMkLst>
          <pc:docMk/>
          <pc:sldMk cId="144559582" sldId="278"/>
        </pc:sldMkLst>
        <pc:spChg chg="mod">
          <ac:chgData name="게스트 사용자" userId="S::urn:spo:anon#871bba87537f2a9dd2fddf80d6562c3d3b094b9e1b07e93a8541b81497813bda::" providerId="AD" clId="Web-{A01EBA9E-5B56-6F1D-7EEF-6F30A02CFDF0}" dt="2021-11-04T03:43:11.122" v="10" actId="20577"/>
          <ac:spMkLst>
            <pc:docMk/>
            <pc:sldMk cId="144559582" sldId="278"/>
            <ac:spMk id="2" creationId="{E31AC060-30C9-499D-99ED-4D29D6EBE827}"/>
          </ac:spMkLst>
        </pc:spChg>
        <pc:spChg chg="mod">
          <ac:chgData name="게스트 사용자" userId="S::urn:spo:anon#871bba87537f2a9dd2fddf80d6562c3d3b094b9e1b07e93a8541b81497813bda::" providerId="AD" clId="Web-{A01EBA9E-5B56-6F1D-7EEF-6F30A02CFDF0}" dt="2021-11-04T03:48:52.893" v="101" actId="20577"/>
          <ac:spMkLst>
            <pc:docMk/>
            <pc:sldMk cId="144559582" sldId="278"/>
            <ac:spMk id="3" creationId="{6149CDB2-E440-421E-82F5-3D5EC3A94C70}"/>
          </ac:spMkLst>
        </pc:spChg>
        <pc:picChg chg="add mod">
          <ac:chgData name="게스트 사용자" userId="S::urn:spo:anon#871bba87537f2a9dd2fddf80d6562c3d3b094b9e1b07e93a8541b81497813bda::" providerId="AD" clId="Web-{A01EBA9E-5B56-6F1D-7EEF-6F30A02CFDF0}" dt="2021-11-04T03:49:03.331" v="105" actId="1076"/>
          <ac:picMkLst>
            <pc:docMk/>
            <pc:sldMk cId="144559582" sldId="278"/>
            <ac:picMk id="5" creationId="{2B6E36A9-4B86-4833-8F72-391AEC3545FA}"/>
          </ac:picMkLst>
        </pc:picChg>
        <pc:picChg chg="add mod">
          <ac:chgData name="게스트 사용자" userId="S::urn:spo:anon#871bba87537f2a9dd2fddf80d6562c3d3b094b9e1b07e93a8541b81497813bda::" providerId="AD" clId="Web-{A01EBA9E-5B56-6F1D-7EEF-6F30A02CFDF0}" dt="2021-11-04T03:49:40.660" v="108" actId="14100"/>
          <ac:picMkLst>
            <pc:docMk/>
            <pc:sldMk cId="144559582" sldId="278"/>
            <ac:picMk id="6" creationId="{53BA56D0-1690-4DF5-95A9-CC6CD1736644}"/>
          </ac:picMkLst>
        </pc:picChg>
      </pc:sldChg>
      <pc:sldChg chg="addSp modSp">
        <pc:chgData name="게스트 사용자" userId="S::urn:spo:anon#871bba87537f2a9dd2fddf80d6562c3d3b094b9e1b07e93a8541b81497813bda::" providerId="AD" clId="Web-{A01EBA9E-5B56-6F1D-7EEF-6F30A02CFDF0}" dt="2021-11-04T03:38:52.525" v="2" actId="14100"/>
        <pc:sldMkLst>
          <pc:docMk/>
          <pc:sldMk cId="1592029037" sldId="279"/>
        </pc:sldMkLst>
        <pc:picChg chg="add mod">
          <ac:chgData name="게스트 사용자" userId="S::urn:spo:anon#871bba87537f2a9dd2fddf80d6562c3d3b094b9e1b07e93a8541b81497813bda::" providerId="AD" clId="Web-{A01EBA9E-5B56-6F1D-7EEF-6F30A02CFDF0}" dt="2021-11-04T03:38:52.525" v="2" actId="14100"/>
          <ac:picMkLst>
            <pc:docMk/>
            <pc:sldMk cId="1592029037" sldId="279"/>
            <ac:picMk id="6" creationId="{27DC95F0-03DC-4997-A2DE-08DD72163095}"/>
          </ac:picMkLst>
        </pc:picChg>
      </pc:sldChg>
      <pc:sldChg chg="modSp add replId">
        <pc:chgData name="게스트 사용자" userId="S::urn:spo:anon#871bba87537f2a9dd2fddf80d6562c3d3b094b9e1b07e93a8541b81497813bda::" providerId="AD" clId="Web-{A01EBA9E-5B56-6F1D-7EEF-6F30A02CFDF0}" dt="2021-11-04T03:51:11.911" v="144" actId="20577"/>
        <pc:sldMkLst>
          <pc:docMk/>
          <pc:sldMk cId="3634736637" sldId="280"/>
        </pc:sldMkLst>
        <pc:spChg chg="mod">
          <ac:chgData name="게스트 사용자" userId="S::urn:spo:anon#871bba87537f2a9dd2fddf80d6562c3d3b094b9e1b07e93a8541b81497813bda::" providerId="AD" clId="Web-{A01EBA9E-5B56-6F1D-7EEF-6F30A02CFDF0}" dt="2021-11-04T03:50:42.723" v="111" actId="20577"/>
          <ac:spMkLst>
            <pc:docMk/>
            <pc:sldMk cId="3634736637" sldId="280"/>
            <ac:spMk id="2" creationId="{E31AC060-30C9-499D-99ED-4D29D6EBE827}"/>
          </ac:spMkLst>
        </pc:spChg>
        <pc:spChg chg="mod">
          <ac:chgData name="게스트 사용자" userId="S::urn:spo:anon#871bba87537f2a9dd2fddf80d6562c3d3b094b9e1b07e93a8541b81497813bda::" providerId="AD" clId="Web-{A01EBA9E-5B56-6F1D-7EEF-6F30A02CFDF0}" dt="2021-11-04T03:51:11.911" v="144" actId="20577"/>
          <ac:spMkLst>
            <pc:docMk/>
            <pc:sldMk cId="3634736637" sldId="280"/>
            <ac:spMk id="3" creationId="{6149CDB2-E440-421E-82F5-3D5EC3A94C70}"/>
          </ac:spMkLst>
        </pc:spChg>
      </pc:sldChg>
      <pc:sldChg chg="addSp modSp add replId">
        <pc:chgData name="게스트 사용자" userId="S::urn:spo:anon#871bba87537f2a9dd2fddf80d6562c3d3b094b9e1b07e93a8541b81497813bda::" providerId="AD" clId="Web-{A01EBA9E-5B56-6F1D-7EEF-6F30A02CFDF0}" dt="2021-11-04T03:55:43.852" v="209" actId="20577"/>
        <pc:sldMkLst>
          <pc:docMk/>
          <pc:sldMk cId="250735961" sldId="281"/>
        </pc:sldMkLst>
        <pc:spChg chg="mod">
          <ac:chgData name="게스트 사용자" userId="S::urn:spo:anon#871bba87537f2a9dd2fddf80d6562c3d3b094b9e1b07e93a8541b81497813bda::" providerId="AD" clId="Web-{A01EBA9E-5B56-6F1D-7EEF-6F30A02CFDF0}" dt="2021-11-04T03:53:54.741" v="150" actId="20577"/>
          <ac:spMkLst>
            <pc:docMk/>
            <pc:sldMk cId="250735961" sldId="281"/>
            <ac:spMk id="2" creationId="{E31AC060-30C9-499D-99ED-4D29D6EBE827}"/>
          </ac:spMkLst>
        </pc:spChg>
        <pc:spChg chg="mod">
          <ac:chgData name="게스트 사용자" userId="S::urn:spo:anon#871bba87537f2a9dd2fddf80d6562c3d3b094b9e1b07e93a8541b81497813bda::" providerId="AD" clId="Web-{A01EBA9E-5B56-6F1D-7EEF-6F30A02CFDF0}" dt="2021-11-04T03:55:43.852" v="209" actId="20577"/>
          <ac:spMkLst>
            <pc:docMk/>
            <pc:sldMk cId="250735961" sldId="281"/>
            <ac:spMk id="3" creationId="{6149CDB2-E440-421E-82F5-3D5EC3A94C70}"/>
          </ac:spMkLst>
        </pc:spChg>
        <pc:picChg chg="add mod">
          <ac:chgData name="게스트 사용자" userId="S::urn:spo:anon#871bba87537f2a9dd2fddf80d6562c3d3b094b9e1b07e93a8541b81497813bda::" providerId="AD" clId="Web-{A01EBA9E-5B56-6F1D-7EEF-6F30A02CFDF0}" dt="2021-11-04T03:55:11.461" v="202" actId="1076"/>
          <ac:picMkLst>
            <pc:docMk/>
            <pc:sldMk cId="250735961" sldId="281"/>
            <ac:picMk id="5" creationId="{EBE0756C-3BAB-443C-A007-BF6AA2E1EF49}"/>
          </ac:picMkLst>
        </pc:picChg>
      </pc:sldChg>
      <pc:sldChg chg="add del replId">
        <pc:chgData name="게스트 사용자" userId="S::urn:spo:anon#871bba87537f2a9dd2fddf80d6562c3d3b094b9e1b07e93a8541b81497813bda::" providerId="AD" clId="Web-{A01EBA9E-5B56-6F1D-7EEF-6F30A02CFDF0}" dt="2021-11-04T04:03:23.858" v="254"/>
        <pc:sldMkLst>
          <pc:docMk/>
          <pc:sldMk cId="3699787208" sldId="282"/>
        </pc:sldMkLst>
      </pc:sldChg>
      <pc:sldChg chg="addSp delSp modSp add replId">
        <pc:chgData name="게스트 사용자" userId="S::urn:spo:anon#871bba87537f2a9dd2fddf80d6562c3d3b094b9e1b07e93a8541b81497813bda::" providerId="AD" clId="Web-{A01EBA9E-5B56-6F1D-7EEF-6F30A02CFDF0}" dt="2021-11-04T04:01:32.763" v="253" actId="20577"/>
        <pc:sldMkLst>
          <pc:docMk/>
          <pc:sldMk cId="1447165892" sldId="283"/>
        </pc:sldMkLst>
        <pc:spChg chg="mod">
          <ac:chgData name="게스트 사용자" userId="S::urn:spo:anon#871bba87537f2a9dd2fddf80d6562c3d3b094b9e1b07e93a8541b81497813bda::" providerId="AD" clId="Web-{A01EBA9E-5B56-6F1D-7EEF-6F30A02CFDF0}" dt="2021-11-04T03:56:21.587" v="214" actId="20577"/>
          <ac:spMkLst>
            <pc:docMk/>
            <pc:sldMk cId="1447165892" sldId="283"/>
            <ac:spMk id="2" creationId="{E31AC060-30C9-499D-99ED-4D29D6EBE827}"/>
          </ac:spMkLst>
        </pc:spChg>
        <pc:spChg chg="mod">
          <ac:chgData name="게스트 사용자" userId="S::urn:spo:anon#871bba87537f2a9dd2fddf80d6562c3d3b094b9e1b07e93a8541b81497813bda::" providerId="AD" clId="Web-{A01EBA9E-5B56-6F1D-7EEF-6F30A02CFDF0}" dt="2021-11-04T04:01:32.763" v="253" actId="20577"/>
          <ac:spMkLst>
            <pc:docMk/>
            <pc:sldMk cId="1447165892" sldId="283"/>
            <ac:spMk id="3" creationId="{6149CDB2-E440-421E-82F5-3D5EC3A94C70}"/>
          </ac:spMkLst>
        </pc:spChg>
        <pc:spChg chg="add del">
          <ac:chgData name="게스트 사용자" userId="S::urn:spo:anon#871bba87537f2a9dd2fddf80d6562c3d3b094b9e1b07e93a8541b81497813bda::" providerId="AD" clId="Web-{A01EBA9E-5B56-6F1D-7EEF-6F30A02CFDF0}" dt="2021-11-04T03:56:24.165" v="215"/>
          <ac:spMkLst>
            <pc:docMk/>
            <pc:sldMk cId="1447165892" sldId="283"/>
            <ac:spMk id="5" creationId="{E7428353-3BA0-466E-8E40-B9E16FA5F347}"/>
          </ac:spMkLst>
        </pc:spChg>
      </pc:sldChg>
    </pc:docChg>
  </pc:docChgLst>
  <pc:docChgLst>
    <pc:chgData name="honggoonin@korea.edu" userId="b19477fc-d865-4cea-b13f-4379de82d4fa" providerId="ADAL" clId="{8A3CBDB9-B80B-46A0-9370-B632FB415F50}"/>
    <pc:docChg chg="custSel addSld delSld modSld sldOrd">
      <pc:chgData name="honggoonin@korea.edu" userId="b19477fc-d865-4cea-b13f-4379de82d4fa" providerId="ADAL" clId="{8A3CBDB9-B80B-46A0-9370-B632FB415F50}" dt="2021-11-06T07:10:17.292" v="59" actId="20577"/>
      <pc:docMkLst>
        <pc:docMk/>
      </pc:docMkLst>
      <pc:sldChg chg="ord">
        <pc:chgData name="honggoonin@korea.edu" userId="b19477fc-d865-4cea-b13f-4379de82d4fa" providerId="ADAL" clId="{8A3CBDB9-B80B-46A0-9370-B632FB415F50}" dt="2021-11-06T04:46:46.995" v="8"/>
        <pc:sldMkLst>
          <pc:docMk/>
          <pc:sldMk cId="1953925309" sldId="260"/>
        </pc:sldMkLst>
      </pc:sldChg>
      <pc:sldChg chg="del ord">
        <pc:chgData name="honggoonin@korea.edu" userId="b19477fc-d865-4cea-b13f-4379de82d4fa" providerId="ADAL" clId="{8A3CBDB9-B80B-46A0-9370-B632FB415F50}" dt="2021-11-06T06:00:37.632" v="35" actId="47"/>
        <pc:sldMkLst>
          <pc:docMk/>
          <pc:sldMk cId="3507963275" sldId="261"/>
        </pc:sldMkLst>
      </pc:sldChg>
      <pc:sldChg chg="delSp modSp mod">
        <pc:chgData name="honggoonin@korea.edu" userId="b19477fc-d865-4cea-b13f-4379de82d4fa" providerId="ADAL" clId="{8A3CBDB9-B80B-46A0-9370-B632FB415F50}" dt="2021-11-06T06:02:55.535" v="37" actId="478"/>
        <pc:sldMkLst>
          <pc:docMk/>
          <pc:sldMk cId="767709014" sldId="264"/>
        </pc:sldMkLst>
        <pc:picChg chg="del mod">
          <ac:chgData name="honggoonin@korea.edu" userId="b19477fc-d865-4cea-b13f-4379de82d4fa" providerId="ADAL" clId="{8A3CBDB9-B80B-46A0-9370-B632FB415F50}" dt="2021-11-06T06:02:55.535" v="37" actId="478"/>
          <ac:picMkLst>
            <pc:docMk/>
            <pc:sldMk cId="767709014" sldId="264"/>
            <ac:picMk id="6" creationId="{F525E294-52A1-4673-834A-2B792CB70B7B}"/>
          </ac:picMkLst>
        </pc:picChg>
      </pc:sldChg>
      <pc:sldChg chg="del">
        <pc:chgData name="honggoonin@korea.edu" userId="b19477fc-d865-4cea-b13f-4379de82d4fa" providerId="ADAL" clId="{8A3CBDB9-B80B-46A0-9370-B632FB415F50}" dt="2021-11-06T06:31:20.101" v="57" actId="47"/>
        <pc:sldMkLst>
          <pc:docMk/>
          <pc:sldMk cId="1677809146" sldId="265"/>
        </pc:sldMkLst>
      </pc:sldChg>
      <pc:sldChg chg="addSp modSp mod ord">
        <pc:chgData name="honggoonin@korea.edu" userId="b19477fc-d865-4cea-b13f-4379de82d4fa" providerId="ADAL" clId="{8A3CBDB9-B80B-46A0-9370-B632FB415F50}" dt="2021-11-06T06:06:05.696" v="45" actId="1076"/>
        <pc:sldMkLst>
          <pc:docMk/>
          <pc:sldMk cId="919776540" sldId="266"/>
        </pc:sldMkLst>
        <pc:picChg chg="mod">
          <ac:chgData name="honggoonin@korea.edu" userId="b19477fc-d865-4cea-b13f-4379de82d4fa" providerId="ADAL" clId="{8A3CBDB9-B80B-46A0-9370-B632FB415F50}" dt="2021-11-06T06:06:05.696" v="45" actId="1076"/>
          <ac:picMkLst>
            <pc:docMk/>
            <pc:sldMk cId="919776540" sldId="266"/>
            <ac:picMk id="6" creationId="{1EA21970-6885-443F-9DF8-16BA41D13807}"/>
          </ac:picMkLst>
        </pc:picChg>
        <pc:picChg chg="add mod">
          <ac:chgData name="honggoonin@korea.edu" userId="b19477fc-d865-4cea-b13f-4379de82d4fa" providerId="ADAL" clId="{8A3CBDB9-B80B-46A0-9370-B632FB415F50}" dt="2021-11-06T06:06:03.648" v="44" actId="14100"/>
          <ac:picMkLst>
            <pc:docMk/>
            <pc:sldMk cId="919776540" sldId="266"/>
            <ac:picMk id="7" creationId="{A954D888-A0C3-49E3-9832-A33C135DC4CB}"/>
          </ac:picMkLst>
        </pc:picChg>
        <pc:picChg chg="mod modCrop">
          <ac:chgData name="honggoonin@korea.edu" userId="b19477fc-d865-4cea-b13f-4379de82d4fa" providerId="ADAL" clId="{8A3CBDB9-B80B-46A0-9370-B632FB415F50}" dt="2021-11-06T06:05:59.008" v="42" actId="14100"/>
          <ac:picMkLst>
            <pc:docMk/>
            <pc:sldMk cId="919776540" sldId="266"/>
            <ac:picMk id="8" creationId="{9AB6B17B-463C-49B3-B177-221B6E5B3D94}"/>
          </ac:picMkLst>
        </pc:picChg>
      </pc:sldChg>
      <pc:sldChg chg="ord">
        <pc:chgData name="honggoonin@korea.edu" userId="b19477fc-d865-4cea-b13f-4379de82d4fa" providerId="ADAL" clId="{8A3CBDB9-B80B-46A0-9370-B632FB415F50}" dt="2021-11-06T04:49:18.445" v="25"/>
        <pc:sldMkLst>
          <pc:docMk/>
          <pc:sldMk cId="2561369183" sldId="267"/>
        </pc:sldMkLst>
      </pc:sldChg>
      <pc:sldChg chg="modSp mod ord">
        <pc:chgData name="honggoonin@korea.edu" userId="b19477fc-d865-4cea-b13f-4379de82d4fa" providerId="ADAL" clId="{8A3CBDB9-B80B-46A0-9370-B632FB415F50}" dt="2021-11-06T04:46:19.501" v="6" actId="20577"/>
        <pc:sldMkLst>
          <pc:docMk/>
          <pc:sldMk cId="904966488" sldId="269"/>
        </pc:sldMkLst>
        <pc:spChg chg="mod">
          <ac:chgData name="honggoonin@korea.edu" userId="b19477fc-d865-4cea-b13f-4379de82d4fa" providerId="ADAL" clId="{8A3CBDB9-B80B-46A0-9370-B632FB415F50}" dt="2021-11-06T04:46:19.501" v="6" actId="20577"/>
          <ac:spMkLst>
            <pc:docMk/>
            <pc:sldMk cId="904966488" sldId="269"/>
            <ac:spMk id="2" creationId="{E31AC060-30C9-499D-99ED-4D29D6EBE827}"/>
          </ac:spMkLst>
        </pc:spChg>
      </pc:sldChg>
      <pc:sldChg chg="ord">
        <pc:chgData name="honggoonin@korea.edu" userId="b19477fc-d865-4cea-b13f-4379de82d4fa" providerId="ADAL" clId="{8A3CBDB9-B80B-46A0-9370-B632FB415F50}" dt="2021-11-06T04:47:18.749" v="16"/>
        <pc:sldMkLst>
          <pc:docMk/>
          <pc:sldMk cId="478193066" sldId="270"/>
        </pc:sldMkLst>
      </pc:sldChg>
      <pc:sldChg chg="modSp mod ord">
        <pc:chgData name="honggoonin@korea.edu" userId="b19477fc-d865-4cea-b13f-4379de82d4fa" providerId="ADAL" clId="{8A3CBDB9-B80B-46A0-9370-B632FB415F50}" dt="2021-11-06T06:12:56.970" v="56" actId="15"/>
        <pc:sldMkLst>
          <pc:docMk/>
          <pc:sldMk cId="1604028234" sldId="271"/>
        </pc:sldMkLst>
        <pc:spChg chg="mod">
          <ac:chgData name="honggoonin@korea.edu" userId="b19477fc-d865-4cea-b13f-4379de82d4fa" providerId="ADAL" clId="{8A3CBDB9-B80B-46A0-9370-B632FB415F50}" dt="2021-11-06T06:12:56.970" v="56" actId="15"/>
          <ac:spMkLst>
            <pc:docMk/>
            <pc:sldMk cId="1604028234" sldId="271"/>
            <ac:spMk id="3" creationId="{6149CDB2-E440-421E-82F5-3D5EC3A94C70}"/>
          </ac:spMkLst>
        </pc:spChg>
      </pc:sldChg>
      <pc:sldChg chg="ord">
        <pc:chgData name="honggoonin@korea.edu" userId="b19477fc-d865-4cea-b13f-4379de82d4fa" providerId="ADAL" clId="{8A3CBDB9-B80B-46A0-9370-B632FB415F50}" dt="2021-11-06T04:48:51.256" v="23"/>
        <pc:sldMkLst>
          <pc:docMk/>
          <pc:sldMk cId="3813764829" sldId="272"/>
        </pc:sldMkLst>
      </pc:sldChg>
      <pc:sldChg chg="modSp mod">
        <pc:chgData name="honggoonin@korea.edu" userId="b19477fc-d865-4cea-b13f-4379de82d4fa" providerId="ADAL" clId="{8A3CBDB9-B80B-46A0-9370-B632FB415F50}" dt="2021-11-06T07:10:17.292" v="59" actId="20577"/>
        <pc:sldMkLst>
          <pc:docMk/>
          <pc:sldMk cId="650086453" sldId="274"/>
        </pc:sldMkLst>
        <pc:spChg chg="mod">
          <ac:chgData name="honggoonin@korea.edu" userId="b19477fc-d865-4cea-b13f-4379de82d4fa" providerId="ADAL" clId="{8A3CBDB9-B80B-46A0-9370-B632FB415F50}" dt="2021-11-06T07:10:17.292" v="59" actId="20577"/>
          <ac:spMkLst>
            <pc:docMk/>
            <pc:sldMk cId="650086453" sldId="274"/>
            <ac:spMk id="3" creationId="{6149CDB2-E440-421E-82F5-3D5EC3A94C70}"/>
          </ac:spMkLst>
        </pc:spChg>
      </pc:sldChg>
      <pc:sldChg chg="add">
        <pc:chgData name="honggoonin@korea.edu" userId="b19477fc-d865-4cea-b13f-4379de82d4fa" providerId="ADAL" clId="{8A3CBDB9-B80B-46A0-9370-B632FB415F50}" dt="2021-11-06T04:48:27.581" v="21"/>
        <pc:sldMkLst>
          <pc:docMk/>
          <pc:sldMk cId="3830115733" sldId="284"/>
        </pc:sldMkLst>
      </pc:sldChg>
      <pc:sldChg chg="add">
        <pc:chgData name="honggoonin@korea.edu" userId="b19477fc-d865-4cea-b13f-4379de82d4fa" providerId="ADAL" clId="{8A3CBDB9-B80B-46A0-9370-B632FB415F50}" dt="2021-11-06T05:00:42.903" v="34"/>
        <pc:sldMkLst>
          <pc:docMk/>
          <pc:sldMk cId="2624315330" sldId="285"/>
        </pc:sldMkLst>
      </pc:sldChg>
    </pc:docChg>
  </pc:docChgLst>
  <pc:docChgLst>
    <pc:chgData name="게스트 사용자" userId="S::urn:spo:anon#871bba87537f2a9dd2fddf80d6562c3d3b094b9e1b07e93a8541b81497813bda::" providerId="AD" clId="Web-{BC111C5D-8CA8-46B5-959C-D870864B2618}"/>
    <pc:docChg chg="addSld modSld sldOrd">
      <pc:chgData name="게스트 사용자" userId="S::urn:spo:anon#871bba87537f2a9dd2fddf80d6562c3d3b094b9e1b07e93a8541b81497813bda::" providerId="AD" clId="Web-{BC111C5D-8CA8-46B5-959C-D870864B2618}" dt="2021-11-04T03:37:52.546" v="406" actId="14100"/>
      <pc:docMkLst>
        <pc:docMk/>
      </pc:docMkLst>
      <pc:sldChg chg="modSp">
        <pc:chgData name="게스트 사용자" userId="S::urn:spo:anon#871bba87537f2a9dd2fddf80d6562c3d3b094b9e1b07e93a8541b81497813bda::" providerId="AD" clId="Web-{BC111C5D-8CA8-46B5-959C-D870864B2618}" dt="2021-11-04T00:49:15.253" v="4" actId="20577"/>
        <pc:sldMkLst>
          <pc:docMk/>
          <pc:sldMk cId="2553692262" sldId="257"/>
        </pc:sldMkLst>
        <pc:spChg chg="mod">
          <ac:chgData name="게스트 사용자" userId="S::urn:spo:anon#871bba87537f2a9dd2fddf80d6562c3d3b094b9e1b07e93a8541b81497813bda::" providerId="AD" clId="Web-{BC111C5D-8CA8-46B5-959C-D870864B2618}" dt="2021-11-04T00:49:15.253" v="4" actId="20577"/>
          <ac:spMkLst>
            <pc:docMk/>
            <pc:sldMk cId="2553692262" sldId="257"/>
            <ac:spMk id="3" creationId="{6149CDB2-E440-421E-82F5-3D5EC3A94C70}"/>
          </ac:spMkLst>
        </pc:spChg>
      </pc:sldChg>
      <pc:sldChg chg="addSp modSp">
        <pc:chgData name="게스트 사용자" userId="S::urn:spo:anon#871bba87537f2a9dd2fddf80d6562c3d3b094b9e1b07e93a8541b81497813bda::" providerId="AD" clId="Web-{BC111C5D-8CA8-46B5-959C-D870864B2618}" dt="2021-11-04T03:25:24.184" v="205" actId="20577"/>
        <pc:sldMkLst>
          <pc:docMk/>
          <pc:sldMk cId="1822176166" sldId="268"/>
        </pc:sldMkLst>
        <pc:spChg chg="mod">
          <ac:chgData name="게스트 사용자" userId="S::urn:spo:anon#871bba87537f2a9dd2fddf80d6562c3d3b094b9e1b07e93a8541b81497813bda::" providerId="AD" clId="Web-{BC111C5D-8CA8-46B5-959C-D870864B2618}" dt="2021-11-04T03:25:24.184" v="205" actId="20577"/>
          <ac:spMkLst>
            <pc:docMk/>
            <pc:sldMk cId="1822176166" sldId="268"/>
            <ac:spMk id="3" creationId="{6149CDB2-E440-421E-82F5-3D5EC3A94C70}"/>
          </ac:spMkLst>
        </pc:spChg>
        <pc:picChg chg="add mod">
          <ac:chgData name="게스트 사용자" userId="S::urn:spo:anon#871bba87537f2a9dd2fddf80d6562c3d3b094b9e1b07e93a8541b81497813bda::" providerId="AD" clId="Web-{BC111C5D-8CA8-46B5-959C-D870864B2618}" dt="2021-11-04T03:24:58.840" v="169" actId="1076"/>
          <ac:picMkLst>
            <pc:docMk/>
            <pc:sldMk cId="1822176166" sldId="268"/>
            <ac:picMk id="5" creationId="{93B123A2-3630-46A6-8004-2DD85A764D9B}"/>
          </ac:picMkLst>
        </pc:picChg>
      </pc:sldChg>
      <pc:sldChg chg="modSp ord">
        <pc:chgData name="게스트 사용자" userId="S::urn:spo:anon#871bba87537f2a9dd2fddf80d6562c3d3b094b9e1b07e93a8541b81497813bda::" providerId="AD" clId="Web-{BC111C5D-8CA8-46B5-959C-D870864B2618}" dt="2021-11-04T03:27:25.469" v="224" actId="20577"/>
        <pc:sldMkLst>
          <pc:docMk/>
          <pc:sldMk cId="904966488" sldId="269"/>
        </pc:sldMkLst>
        <pc:spChg chg="mod">
          <ac:chgData name="게스트 사용자" userId="S::urn:spo:anon#871bba87537f2a9dd2fddf80d6562c3d3b094b9e1b07e93a8541b81497813bda::" providerId="AD" clId="Web-{BC111C5D-8CA8-46B5-959C-D870864B2618}" dt="2021-11-04T03:27:25.469" v="224" actId="20577"/>
          <ac:spMkLst>
            <pc:docMk/>
            <pc:sldMk cId="904966488" sldId="269"/>
            <ac:spMk id="2" creationId="{E31AC060-30C9-499D-99ED-4D29D6EBE827}"/>
          </ac:spMkLst>
        </pc:spChg>
      </pc:sldChg>
      <pc:sldChg chg="modSp ord">
        <pc:chgData name="게스트 사용자" userId="S::urn:spo:anon#871bba87537f2a9dd2fddf80d6562c3d3b094b9e1b07e93a8541b81497813bda::" providerId="AD" clId="Web-{BC111C5D-8CA8-46B5-959C-D870864B2618}" dt="2021-11-04T03:37:03.888" v="401" actId="20577"/>
        <pc:sldMkLst>
          <pc:docMk/>
          <pc:sldMk cId="1594647940" sldId="276"/>
        </pc:sldMkLst>
        <pc:spChg chg="mod">
          <ac:chgData name="게스트 사용자" userId="S::urn:spo:anon#871bba87537f2a9dd2fddf80d6562c3d3b094b9e1b07e93a8541b81497813bda::" providerId="AD" clId="Web-{BC111C5D-8CA8-46B5-959C-D870864B2618}" dt="2021-11-04T03:37:03.888" v="401" actId="20577"/>
          <ac:spMkLst>
            <pc:docMk/>
            <pc:sldMk cId="1594647940" sldId="276"/>
            <ac:spMk id="2" creationId="{E31AC060-30C9-499D-99ED-4D29D6EBE827}"/>
          </ac:spMkLst>
        </pc:spChg>
      </pc:sldChg>
      <pc:sldChg chg="delSp modSp add ord replId">
        <pc:chgData name="게스트 사용자" userId="S::urn:spo:anon#871bba87537f2a9dd2fddf80d6562c3d3b094b9e1b07e93a8541b81497813bda::" providerId="AD" clId="Web-{BC111C5D-8CA8-46B5-959C-D870864B2618}" dt="2021-11-04T03:32:32.741" v="368" actId="20577"/>
        <pc:sldMkLst>
          <pc:docMk/>
          <pc:sldMk cId="2142096144" sldId="277"/>
        </pc:sldMkLst>
        <pc:spChg chg="mod">
          <ac:chgData name="게스트 사용자" userId="S::urn:spo:anon#871bba87537f2a9dd2fddf80d6562c3d3b094b9e1b07e93a8541b81497813bda::" providerId="AD" clId="Web-{BC111C5D-8CA8-46B5-959C-D870864B2618}" dt="2021-11-04T03:32:32.741" v="368" actId="20577"/>
          <ac:spMkLst>
            <pc:docMk/>
            <pc:sldMk cId="2142096144" sldId="277"/>
            <ac:spMk id="3" creationId="{6149CDB2-E440-421E-82F5-3D5EC3A94C70}"/>
          </ac:spMkLst>
        </pc:spChg>
        <pc:picChg chg="del">
          <ac:chgData name="게스트 사용자" userId="S::urn:spo:anon#871bba87537f2a9dd2fddf80d6562c3d3b094b9e1b07e93a8541b81497813bda::" providerId="AD" clId="Web-{BC111C5D-8CA8-46B5-959C-D870864B2618}" dt="2021-11-04T03:27:29.578" v="225"/>
          <ac:picMkLst>
            <pc:docMk/>
            <pc:sldMk cId="2142096144" sldId="277"/>
            <ac:picMk id="5" creationId="{93B123A2-3630-46A6-8004-2DD85A764D9B}"/>
          </ac:picMkLst>
        </pc:picChg>
      </pc:sldChg>
      <pc:sldChg chg="add replId">
        <pc:chgData name="게스트 사용자" userId="S::urn:spo:anon#871bba87537f2a9dd2fddf80d6562c3d3b094b9e1b07e93a8541b81497813bda::" providerId="AD" clId="Web-{BC111C5D-8CA8-46B5-959C-D870864B2618}" dt="2021-11-04T03:36:38.700" v="398"/>
        <pc:sldMkLst>
          <pc:docMk/>
          <pc:sldMk cId="144559582" sldId="278"/>
        </pc:sldMkLst>
      </pc:sldChg>
      <pc:sldChg chg="addSp delSp modSp add replId">
        <pc:chgData name="게스트 사용자" userId="S::urn:spo:anon#871bba87537f2a9dd2fddf80d6562c3d3b094b9e1b07e93a8541b81497813bda::" providerId="AD" clId="Web-{BC111C5D-8CA8-46B5-959C-D870864B2618}" dt="2021-11-04T03:37:52.546" v="406" actId="14100"/>
        <pc:sldMkLst>
          <pc:docMk/>
          <pc:sldMk cId="1592029037" sldId="279"/>
        </pc:sldMkLst>
        <pc:spChg chg="mod">
          <ac:chgData name="게스트 사용자" userId="S::urn:spo:anon#871bba87537f2a9dd2fddf80d6562c3d3b094b9e1b07e93a8541b81497813bda::" providerId="AD" clId="Web-{BC111C5D-8CA8-46B5-959C-D870864B2618}" dt="2021-11-04T03:37:06.842" v="402" actId="20577"/>
          <ac:spMkLst>
            <pc:docMk/>
            <pc:sldMk cId="1592029037" sldId="279"/>
            <ac:spMk id="2" creationId="{E31AC060-30C9-499D-99ED-4D29D6EBE827}"/>
          </ac:spMkLst>
        </pc:spChg>
        <pc:picChg chg="add mod">
          <ac:chgData name="게스트 사용자" userId="S::urn:spo:anon#871bba87537f2a9dd2fddf80d6562c3d3b094b9e1b07e93a8541b81497813bda::" providerId="AD" clId="Web-{BC111C5D-8CA8-46B5-959C-D870864B2618}" dt="2021-11-04T03:37:52.546" v="406" actId="14100"/>
          <ac:picMkLst>
            <pc:docMk/>
            <pc:sldMk cId="1592029037" sldId="279"/>
            <ac:picMk id="5" creationId="{D4D7DEFB-05A9-401E-8D37-EEBB32095719}"/>
          </ac:picMkLst>
        </pc:picChg>
        <pc:picChg chg="del">
          <ac:chgData name="게스트 사용자" userId="S::urn:spo:anon#871bba87537f2a9dd2fddf80d6562c3d3b094b9e1b07e93a8541b81497813bda::" providerId="AD" clId="Web-{BC111C5D-8CA8-46B5-959C-D870864B2618}" dt="2021-11-04T03:37:00.248" v="400"/>
          <ac:picMkLst>
            <pc:docMk/>
            <pc:sldMk cId="1592029037" sldId="279"/>
            <ac:picMk id="6" creationId="{2894322A-326A-46BF-8F38-68CABF54F5EF}"/>
          </ac:picMkLst>
        </pc:picChg>
      </pc:sldChg>
    </pc:docChg>
  </pc:docChgLst>
  <pc:docChgLst>
    <pc:chgData name="honggoonin@korea.edu" userId="b19477fc-d865-4cea-b13f-4379de82d4fa" providerId="ADAL" clId="{672B2520-F618-4E8C-9975-57A571CA501E}"/>
    <pc:docChg chg="undo redo custSel addSld delSld modSld sldOrd">
      <pc:chgData name="honggoonin@korea.edu" userId="b19477fc-d865-4cea-b13f-4379de82d4fa" providerId="ADAL" clId="{672B2520-F618-4E8C-9975-57A571CA501E}" dt="2021-11-14T03:02:28.934" v="14289"/>
      <pc:docMkLst>
        <pc:docMk/>
      </pc:docMkLst>
      <pc:sldChg chg="delSp modSp mod modNotesTx">
        <pc:chgData name="honggoonin@korea.edu" userId="b19477fc-d865-4cea-b13f-4379de82d4fa" providerId="ADAL" clId="{672B2520-F618-4E8C-9975-57A571CA501E}" dt="2021-11-13T15:05:47.104" v="14258"/>
        <pc:sldMkLst>
          <pc:docMk/>
          <pc:sldMk cId="693435550" sldId="256"/>
        </pc:sldMkLst>
        <pc:spChg chg="mod">
          <ac:chgData name="honggoonin@korea.edu" userId="b19477fc-d865-4cea-b13f-4379de82d4fa" providerId="ADAL" clId="{672B2520-F618-4E8C-9975-57A571CA501E}" dt="2021-11-03T11:31:33.331" v="2" actId="2711"/>
          <ac:spMkLst>
            <pc:docMk/>
            <pc:sldMk cId="693435550" sldId="256"/>
            <ac:spMk id="2" creationId="{00000000-0000-0000-0000-000000000000}"/>
          </ac:spMkLst>
        </pc:spChg>
        <pc:spChg chg="mod">
          <ac:chgData name="honggoonin@korea.edu" userId="b19477fc-d865-4cea-b13f-4379de82d4fa" providerId="ADAL" clId="{672B2520-F618-4E8C-9975-57A571CA501E}" dt="2021-11-09T09:16:51.629" v="8876" actId="404"/>
          <ac:spMkLst>
            <pc:docMk/>
            <pc:sldMk cId="693435550" sldId="256"/>
            <ac:spMk id="3" creationId="{00000000-0000-0000-0000-000000000000}"/>
          </ac:spMkLst>
        </pc:spChg>
        <pc:spChg chg="mod">
          <ac:chgData name="honggoonin@korea.edu" userId="b19477fc-d865-4cea-b13f-4379de82d4fa" providerId="ADAL" clId="{672B2520-F618-4E8C-9975-57A571CA501E}" dt="2021-11-09T09:16:38.450" v="8872" actId="20577"/>
          <ac:spMkLst>
            <pc:docMk/>
            <pc:sldMk cId="693435550" sldId="256"/>
            <ac:spMk id="9" creationId="{00000000-0000-0000-0000-000000000000}"/>
          </ac:spMkLst>
        </pc:spChg>
        <pc:spChg chg="del">
          <ac:chgData name="honggoonin@korea.edu" userId="b19477fc-d865-4cea-b13f-4379de82d4fa" providerId="ADAL" clId="{672B2520-F618-4E8C-9975-57A571CA501E}" dt="2021-11-09T09:45:09.278" v="9154" actId="478"/>
          <ac:spMkLst>
            <pc:docMk/>
            <pc:sldMk cId="693435550" sldId="256"/>
            <ac:spMk id="11" creationId="{88104419-F522-4DA7-BE30-E6D3495FE694}"/>
          </ac:spMkLst>
        </pc:spChg>
        <pc:spChg chg="del mod">
          <ac:chgData name="honggoonin@korea.edu" userId="b19477fc-d865-4cea-b13f-4379de82d4fa" providerId="ADAL" clId="{672B2520-F618-4E8C-9975-57A571CA501E}" dt="2021-11-09T09:16:36.769" v="8871" actId="478"/>
          <ac:spMkLst>
            <pc:docMk/>
            <pc:sldMk cId="693435550" sldId="256"/>
            <ac:spMk id="16" creationId="{00000000-0000-0000-0000-000000000000}"/>
          </ac:spMkLst>
        </pc:spChg>
      </pc:sldChg>
      <pc:sldChg chg="addSp modSp new del mod">
        <pc:chgData name="honggoonin@korea.edu" userId="b19477fc-d865-4cea-b13f-4379de82d4fa" providerId="ADAL" clId="{672B2520-F618-4E8C-9975-57A571CA501E}" dt="2021-11-07T07:18:01.810" v="8711" actId="47"/>
        <pc:sldMkLst>
          <pc:docMk/>
          <pc:sldMk cId="2553692262" sldId="257"/>
        </pc:sldMkLst>
        <pc:spChg chg="mod">
          <ac:chgData name="honggoonin@korea.edu" userId="b19477fc-d865-4cea-b13f-4379de82d4fa" providerId="ADAL" clId="{672B2520-F618-4E8C-9975-57A571CA501E}" dt="2021-11-03T11:45:22.806" v="33" actId="20577"/>
          <ac:spMkLst>
            <pc:docMk/>
            <pc:sldMk cId="2553692262" sldId="257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07T04:40:05.042" v="5167" actId="2711"/>
          <ac:spMkLst>
            <pc:docMk/>
            <pc:sldMk cId="2553692262" sldId="257"/>
            <ac:spMk id="3" creationId="{6149CDB2-E440-421E-82F5-3D5EC3A94C70}"/>
          </ac:spMkLst>
        </pc:spChg>
        <pc:spChg chg="add mod">
          <ac:chgData name="honggoonin@korea.edu" userId="b19477fc-d865-4cea-b13f-4379de82d4fa" providerId="ADAL" clId="{672B2520-F618-4E8C-9975-57A571CA501E}" dt="2021-11-03T11:46:12.010" v="59" actId="1076"/>
          <ac:spMkLst>
            <pc:docMk/>
            <pc:sldMk cId="2553692262" sldId="257"/>
            <ac:spMk id="4" creationId="{7BE4E47E-8187-43F3-AEA6-8DE5D3F41CE3}"/>
          </ac:spMkLst>
        </pc:spChg>
      </pc:sldChg>
      <pc:sldChg chg="modSp add mod">
        <pc:chgData name="honggoonin@korea.edu" userId="b19477fc-d865-4cea-b13f-4379de82d4fa" providerId="ADAL" clId="{672B2520-F618-4E8C-9975-57A571CA501E}" dt="2021-11-03T11:47:01.941" v="76" actId="20577"/>
        <pc:sldMkLst>
          <pc:docMk/>
          <pc:sldMk cId="909692034" sldId="258"/>
        </pc:sldMkLst>
        <pc:spChg chg="mod">
          <ac:chgData name="honggoonin@korea.edu" userId="b19477fc-d865-4cea-b13f-4379de82d4fa" providerId="ADAL" clId="{672B2520-F618-4E8C-9975-57A571CA501E}" dt="2021-11-03T11:47:01.941" v="76" actId="20577"/>
          <ac:spMkLst>
            <pc:docMk/>
            <pc:sldMk cId="909692034" sldId="258"/>
            <ac:spMk id="2" creationId="{E31AC060-30C9-499D-99ED-4D29D6EBE827}"/>
          </ac:spMkLst>
        </pc:spChg>
      </pc:sldChg>
      <pc:sldChg chg="modSp add mod modNotesTx">
        <pc:chgData name="honggoonin@korea.edu" userId="b19477fc-d865-4cea-b13f-4379de82d4fa" providerId="ADAL" clId="{672B2520-F618-4E8C-9975-57A571CA501E}" dt="2021-11-14T02:56:29.370" v="14265"/>
        <pc:sldMkLst>
          <pc:docMk/>
          <pc:sldMk cId="4273227707" sldId="259"/>
        </pc:sldMkLst>
        <pc:spChg chg="mod">
          <ac:chgData name="honggoonin@korea.edu" userId="b19477fc-d865-4cea-b13f-4379de82d4fa" providerId="ADAL" clId="{672B2520-F618-4E8C-9975-57A571CA501E}" dt="2021-11-09T09:18:51.769" v="8912" actId="20577"/>
          <ac:spMkLst>
            <pc:docMk/>
            <pc:sldMk cId="4273227707" sldId="259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11T14:35:43.755" v="13901" actId="6549"/>
          <ac:spMkLst>
            <pc:docMk/>
            <pc:sldMk cId="4273227707" sldId="259"/>
            <ac:spMk id="3" creationId="{6149CDB2-E440-421E-82F5-3D5EC3A94C70}"/>
          </ac:spMkLst>
        </pc:spChg>
      </pc:sldChg>
      <pc:sldChg chg="modSp add del mod">
        <pc:chgData name="honggoonin@korea.edu" userId="b19477fc-d865-4cea-b13f-4379de82d4fa" providerId="ADAL" clId="{672B2520-F618-4E8C-9975-57A571CA501E}" dt="2021-11-07T05:02:13.765" v="6049" actId="47"/>
        <pc:sldMkLst>
          <pc:docMk/>
          <pc:sldMk cId="1953925309" sldId="260"/>
        </pc:sldMkLst>
        <pc:spChg chg="mod">
          <ac:chgData name="honggoonin@korea.edu" userId="b19477fc-d865-4cea-b13f-4379de82d4fa" providerId="ADAL" clId="{672B2520-F618-4E8C-9975-57A571CA501E}" dt="2021-11-03T12:06:11.425" v="886" actId="20577"/>
          <ac:spMkLst>
            <pc:docMk/>
            <pc:sldMk cId="1953925309" sldId="260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03T12:14:17.963" v="1188"/>
          <ac:spMkLst>
            <pc:docMk/>
            <pc:sldMk cId="1953925309" sldId="260"/>
            <ac:spMk id="3" creationId="{6149CDB2-E440-421E-82F5-3D5EC3A94C70}"/>
          </ac:spMkLst>
        </pc:spChg>
      </pc:sldChg>
      <pc:sldChg chg="modSp add mod modNotesTx">
        <pc:chgData name="honggoonin@korea.edu" userId="b19477fc-d865-4cea-b13f-4379de82d4fa" providerId="ADAL" clId="{672B2520-F618-4E8C-9975-57A571CA501E}" dt="2021-11-03T12:33:07.211" v="1772" actId="20577"/>
        <pc:sldMkLst>
          <pc:docMk/>
          <pc:sldMk cId="3507963275" sldId="261"/>
        </pc:sldMkLst>
        <pc:spChg chg="mod">
          <ac:chgData name="honggoonin@korea.edu" userId="b19477fc-d865-4cea-b13f-4379de82d4fa" providerId="ADAL" clId="{672B2520-F618-4E8C-9975-57A571CA501E}" dt="2021-11-03T12:19:47.739" v="1232" actId="20577"/>
          <ac:spMkLst>
            <pc:docMk/>
            <pc:sldMk cId="3507963275" sldId="261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03T12:33:07.211" v="1772" actId="20577"/>
          <ac:spMkLst>
            <pc:docMk/>
            <pc:sldMk cId="3507963275" sldId="261"/>
            <ac:spMk id="3" creationId="{6149CDB2-E440-421E-82F5-3D5EC3A94C70}"/>
          </ac:spMkLst>
        </pc:spChg>
      </pc:sldChg>
      <pc:sldChg chg="addSp modSp add mod ord">
        <pc:chgData name="honggoonin@korea.edu" userId="b19477fc-d865-4cea-b13f-4379de82d4fa" providerId="ADAL" clId="{672B2520-F618-4E8C-9975-57A571CA501E}" dt="2021-11-03T12:42:01.655" v="2718" actId="20577"/>
        <pc:sldMkLst>
          <pc:docMk/>
          <pc:sldMk cId="3329445973" sldId="262"/>
        </pc:sldMkLst>
        <pc:spChg chg="mod">
          <ac:chgData name="honggoonin@korea.edu" userId="b19477fc-d865-4cea-b13f-4379de82d4fa" providerId="ADAL" clId="{672B2520-F618-4E8C-9975-57A571CA501E}" dt="2021-11-03T12:38:20.464" v="2305" actId="113"/>
          <ac:spMkLst>
            <pc:docMk/>
            <pc:sldMk cId="3329445973" sldId="262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03T12:42:01.655" v="2718" actId="20577"/>
          <ac:spMkLst>
            <pc:docMk/>
            <pc:sldMk cId="3329445973" sldId="262"/>
            <ac:spMk id="3" creationId="{6149CDB2-E440-421E-82F5-3D5EC3A94C70}"/>
          </ac:spMkLst>
        </pc:spChg>
        <pc:picChg chg="add mod">
          <ac:chgData name="honggoonin@korea.edu" userId="b19477fc-d865-4cea-b13f-4379de82d4fa" providerId="ADAL" clId="{672B2520-F618-4E8C-9975-57A571CA501E}" dt="2021-11-03T12:40:45.621" v="2591" actId="1076"/>
          <ac:picMkLst>
            <pc:docMk/>
            <pc:sldMk cId="3329445973" sldId="262"/>
            <ac:picMk id="6" creationId="{53D87C07-11AF-4F12-9BB3-758E89EAB24F}"/>
          </ac:picMkLst>
        </pc:picChg>
      </pc:sldChg>
      <pc:sldChg chg="modSp add del mod ord">
        <pc:chgData name="honggoonin@korea.edu" userId="b19477fc-d865-4cea-b13f-4379de82d4fa" providerId="ADAL" clId="{672B2520-F618-4E8C-9975-57A571CA501E}" dt="2021-11-09T11:49:32.594" v="12269" actId="47"/>
        <pc:sldMkLst>
          <pc:docMk/>
          <pc:sldMk cId="733256562" sldId="263"/>
        </pc:sldMkLst>
        <pc:spChg chg="mod">
          <ac:chgData name="honggoonin@korea.edu" userId="b19477fc-d865-4cea-b13f-4379de82d4fa" providerId="ADAL" clId="{672B2520-F618-4E8C-9975-57A571CA501E}" dt="2021-11-07T05:35:42.177" v="6391" actId="20577"/>
          <ac:spMkLst>
            <pc:docMk/>
            <pc:sldMk cId="733256562" sldId="263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09T09:19:44.592" v="8919" actId="20577"/>
          <ac:spMkLst>
            <pc:docMk/>
            <pc:sldMk cId="733256562" sldId="263"/>
            <ac:spMk id="3" creationId="{6149CDB2-E440-421E-82F5-3D5EC3A94C70}"/>
          </ac:spMkLst>
        </pc:spChg>
      </pc:sldChg>
      <pc:sldChg chg="addSp delSp modSp add mod modNotesTx">
        <pc:chgData name="honggoonin@korea.edu" userId="b19477fc-d865-4cea-b13f-4379de82d4fa" providerId="ADAL" clId="{672B2520-F618-4E8C-9975-57A571CA501E}" dt="2021-11-14T02:58:49.597" v="14270"/>
        <pc:sldMkLst>
          <pc:docMk/>
          <pc:sldMk cId="767709014" sldId="264"/>
        </pc:sldMkLst>
        <pc:spChg chg="mod">
          <ac:chgData name="honggoonin@korea.edu" userId="b19477fc-d865-4cea-b13f-4379de82d4fa" providerId="ADAL" clId="{672B2520-F618-4E8C-9975-57A571CA501E}" dt="2021-11-09T09:17:08.038" v="8884" actId="20577"/>
          <ac:spMkLst>
            <pc:docMk/>
            <pc:sldMk cId="767709014" sldId="264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09T13:00:02.619" v="12344" actId="947"/>
          <ac:spMkLst>
            <pc:docMk/>
            <pc:sldMk cId="767709014" sldId="264"/>
            <ac:spMk id="3" creationId="{6149CDB2-E440-421E-82F5-3D5EC3A94C70}"/>
          </ac:spMkLst>
        </pc:spChg>
        <pc:graphicFrameChg chg="add del mod">
          <ac:chgData name="honggoonin@korea.edu" userId="b19477fc-d865-4cea-b13f-4379de82d4fa" providerId="ADAL" clId="{672B2520-F618-4E8C-9975-57A571CA501E}" dt="2021-11-07T05:03:01.764" v="6052" actId="478"/>
          <ac:graphicFrameMkLst>
            <pc:docMk/>
            <pc:sldMk cId="767709014" sldId="264"/>
            <ac:graphicFrameMk id="5" creationId="{C91C326A-032A-4F56-B82E-9BA4E0677F17}"/>
          </ac:graphicFrameMkLst>
        </pc:graphicFrameChg>
        <pc:picChg chg="add mod">
          <ac:chgData name="honggoonin@korea.edu" userId="b19477fc-d865-4cea-b13f-4379de82d4fa" providerId="ADAL" clId="{672B2520-F618-4E8C-9975-57A571CA501E}" dt="2021-11-03T12:13:30.768" v="1181" actId="1076"/>
          <ac:picMkLst>
            <pc:docMk/>
            <pc:sldMk cId="767709014" sldId="264"/>
            <ac:picMk id="6" creationId="{F525E294-52A1-4673-834A-2B792CB70B7B}"/>
          </ac:picMkLst>
        </pc:picChg>
        <pc:picChg chg="del">
          <ac:chgData name="honggoonin@korea.edu" userId="b19477fc-d865-4cea-b13f-4379de82d4fa" providerId="ADAL" clId="{672B2520-F618-4E8C-9975-57A571CA501E}" dt="2021-11-07T05:03:41.481" v="6056" actId="478"/>
          <ac:picMkLst>
            <pc:docMk/>
            <pc:sldMk cId="767709014" sldId="264"/>
            <ac:picMk id="7" creationId="{DE08B37B-AC99-4840-9DDB-9F5B0C06E6D3}"/>
          </ac:picMkLst>
        </pc:picChg>
        <pc:picChg chg="add mod">
          <ac:chgData name="honggoonin@korea.edu" userId="b19477fc-d865-4cea-b13f-4379de82d4fa" providerId="ADAL" clId="{672B2520-F618-4E8C-9975-57A571CA501E}" dt="2021-11-09T09:45:30.153" v="9178" actId="1035"/>
          <ac:picMkLst>
            <pc:docMk/>
            <pc:sldMk cId="767709014" sldId="264"/>
            <ac:picMk id="8" creationId="{A2C696B2-33BD-4F1D-B04E-62BE09774D2E}"/>
          </ac:picMkLst>
        </pc:picChg>
      </pc:sldChg>
      <pc:sldChg chg="modSp add mod">
        <pc:chgData name="honggoonin@korea.edu" userId="b19477fc-d865-4cea-b13f-4379de82d4fa" providerId="ADAL" clId="{672B2520-F618-4E8C-9975-57A571CA501E}" dt="2021-11-03T12:47:25.478" v="3324" actId="20577"/>
        <pc:sldMkLst>
          <pc:docMk/>
          <pc:sldMk cId="1677809146" sldId="265"/>
        </pc:sldMkLst>
        <pc:spChg chg="mod">
          <ac:chgData name="honggoonin@korea.edu" userId="b19477fc-d865-4cea-b13f-4379de82d4fa" providerId="ADAL" clId="{672B2520-F618-4E8C-9975-57A571CA501E}" dt="2021-11-03T12:47:25.478" v="3324" actId="20577"/>
          <ac:spMkLst>
            <pc:docMk/>
            <pc:sldMk cId="1677809146" sldId="265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03T12:47:21.078" v="3323" actId="6549"/>
          <ac:spMkLst>
            <pc:docMk/>
            <pc:sldMk cId="1677809146" sldId="265"/>
            <ac:spMk id="3" creationId="{6149CDB2-E440-421E-82F5-3D5EC3A94C70}"/>
          </ac:spMkLst>
        </pc:spChg>
      </pc:sldChg>
      <pc:sldChg chg="addSp delSp modSp add del mod">
        <pc:chgData name="honggoonin@korea.edu" userId="b19477fc-d865-4cea-b13f-4379de82d4fa" providerId="ADAL" clId="{672B2520-F618-4E8C-9975-57A571CA501E}" dt="2021-11-09T10:54:43.854" v="10021" actId="47"/>
        <pc:sldMkLst>
          <pc:docMk/>
          <pc:sldMk cId="919776540" sldId="266"/>
        </pc:sldMkLst>
        <pc:spChg chg="mod">
          <ac:chgData name="honggoonin@korea.edu" userId="b19477fc-d865-4cea-b13f-4379de82d4fa" providerId="ADAL" clId="{672B2520-F618-4E8C-9975-57A571CA501E}" dt="2021-11-09T09:19:03.883" v="8914" actId="20577"/>
          <ac:spMkLst>
            <pc:docMk/>
            <pc:sldMk cId="919776540" sldId="266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07T05:57:58.240" v="7355" actId="947"/>
          <ac:spMkLst>
            <pc:docMk/>
            <pc:sldMk cId="919776540" sldId="266"/>
            <ac:spMk id="3" creationId="{6149CDB2-E440-421E-82F5-3D5EC3A94C70}"/>
          </ac:spMkLst>
        </pc:spChg>
        <pc:spChg chg="add del mod">
          <ac:chgData name="honggoonin@korea.edu" userId="b19477fc-d865-4cea-b13f-4379de82d4fa" providerId="ADAL" clId="{672B2520-F618-4E8C-9975-57A571CA501E}" dt="2021-11-07T06:02:26.421" v="7512" actId="478"/>
          <ac:spMkLst>
            <pc:docMk/>
            <pc:sldMk cId="919776540" sldId="266"/>
            <ac:spMk id="9" creationId="{8978245F-E9AD-48B1-A70E-4F8EAE87FD8C}"/>
          </ac:spMkLst>
        </pc:spChg>
        <pc:picChg chg="add del mod">
          <ac:chgData name="honggoonin@korea.edu" userId="b19477fc-d865-4cea-b13f-4379de82d4fa" providerId="ADAL" clId="{672B2520-F618-4E8C-9975-57A571CA501E}" dt="2021-11-07T05:49:48.546" v="7088" actId="478"/>
          <ac:picMkLst>
            <pc:docMk/>
            <pc:sldMk cId="919776540" sldId="266"/>
            <ac:picMk id="6" creationId="{1EA21970-6885-443F-9DF8-16BA41D13807}"/>
          </ac:picMkLst>
        </pc:picChg>
        <pc:picChg chg="del">
          <ac:chgData name="honggoonin@korea.edu" userId="b19477fc-d865-4cea-b13f-4379de82d4fa" providerId="ADAL" clId="{672B2520-F618-4E8C-9975-57A571CA501E}" dt="2021-11-07T05:49:46.632" v="7087" actId="478"/>
          <ac:picMkLst>
            <pc:docMk/>
            <pc:sldMk cId="919776540" sldId="266"/>
            <ac:picMk id="7" creationId="{A954D888-A0C3-49E3-9832-A33C135DC4CB}"/>
          </ac:picMkLst>
        </pc:picChg>
        <pc:picChg chg="add del mod">
          <ac:chgData name="honggoonin@korea.edu" userId="b19477fc-d865-4cea-b13f-4379de82d4fa" providerId="ADAL" clId="{672B2520-F618-4E8C-9975-57A571CA501E}" dt="2021-11-07T05:49:49.332" v="7089" actId="478"/>
          <ac:picMkLst>
            <pc:docMk/>
            <pc:sldMk cId="919776540" sldId="266"/>
            <ac:picMk id="8" creationId="{9AB6B17B-463C-49B3-B177-221B6E5B3D94}"/>
          </ac:picMkLst>
        </pc:picChg>
        <pc:cxnChg chg="add del mod">
          <ac:chgData name="honggoonin@korea.edu" userId="b19477fc-d865-4cea-b13f-4379de82d4fa" providerId="ADAL" clId="{672B2520-F618-4E8C-9975-57A571CA501E}" dt="2021-11-07T06:02:27.321" v="7513" actId="478"/>
          <ac:cxnSpMkLst>
            <pc:docMk/>
            <pc:sldMk cId="919776540" sldId="266"/>
            <ac:cxnSpMk id="10" creationId="{195D5D70-F909-4190-B4BF-3A8667F1B831}"/>
          </ac:cxnSpMkLst>
        </pc:cxnChg>
      </pc:sldChg>
      <pc:sldChg chg="modSp add del mod">
        <pc:chgData name="honggoonin@korea.edu" userId="b19477fc-d865-4cea-b13f-4379de82d4fa" providerId="ADAL" clId="{672B2520-F618-4E8C-9975-57A571CA501E}" dt="2021-11-07T06:51:36.363" v="8363" actId="47"/>
        <pc:sldMkLst>
          <pc:docMk/>
          <pc:sldMk cId="2561369183" sldId="267"/>
        </pc:sldMkLst>
        <pc:spChg chg="mod">
          <ac:chgData name="honggoonin@korea.edu" userId="b19477fc-d865-4cea-b13f-4379de82d4fa" providerId="ADAL" clId="{672B2520-F618-4E8C-9975-57A571CA501E}" dt="2021-11-03T13:04:32.159" v="4385" actId="20577"/>
          <ac:spMkLst>
            <pc:docMk/>
            <pc:sldMk cId="2561369183" sldId="267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03T13:08:50.509" v="4840" actId="20577"/>
          <ac:spMkLst>
            <pc:docMk/>
            <pc:sldMk cId="2561369183" sldId="267"/>
            <ac:spMk id="3" creationId="{6149CDB2-E440-421E-82F5-3D5EC3A94C70}"/>
          </ac:spMkLst>
        </pc:spChg>
      </pc:sldChg>
      <pc:sldChg chg="modSp add mod modNotesTx">
        <pc:chgData name="honggoonin@korea.edu" userId="b19477fc-d865-4cea-b13f-4379de82d4fa" providerId="ADAL" clId="{672B2520-F618-4E8C-9975-57A571CA501E}" dt="2021-11-14T03:00:24.948" v="14277"/>
        <pc:sldMkLst>
          <pc:docMk/>
          <pc:sldMk cId="1822176166" sldId="268"/>
        </pc:sldMkLst>
        <pc:spChg chg="mod">
          <ac:chgData name="honggoonin@korea.edu" userId="b19477fc-d865-4cea-b13f-4379de82d4fa" providerId="ADAL" clId="{672B2520-F618-4E8C-9975-57A571CA501E}" dt="2021-11-09T10:41:01.797" v="9944" actId="20577"/>
          <ac:spMkLst>
            <pc:docMk/>
            <pc:sldMk cId="1822176166" sldId="268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09T13:09:51.661" v="12429" actId="20577"/>
          <ac:spMkLst>
            <pc:docMk/>
            <pc:sldMk cId="1822176166" sldId="268"/>
            <ac:spMk id="3" creationId="{6149CDB2-E440-421E-82F5-3D5EC3A94C70}"/>
          </ac:spMkLst>
        </pc:spChg>
        <pc:picChg chg="mod">
          <ac:chgData name="honggoonin@korea.edu" userId="b19477fc-d865-4cea-b13f-4379de82d4fa" providerId="ADAL" clId="{672B2520-F618-4E8C-9975-57A571CA501E}" dt="2021-11-07T07:13:13.104" v="8557" actId="1076"/>
          <ac:picMkLst>
            <pc:docMk/>
            <pc:sldMk cId="1822176166" sldId="268"/>
            <ac:picMk id="5" creationId="{93B123A2-3630-46A6-8004-2DD85A764D9B}"/>
          </ac:picMkLst>
        </pc:picChg>
      </pc:sldChg>
      <pc:sldChg chg="addSp delSp modSp add mod ord modNotesTx">
        <pc:chgData name="honggoonin@korea.edu" userId="b19477fc-d865-4cea-b13f-4379de82d4fa" providerId="ADAL" clId="{672B2520-F618-4E8C-9975-57A571CA501E}" dt="2021-11-14T02:58:23.253" v="14267"/>
        <pc:sldMkLst>
          <pc:docMk/>
          <pc:sldMk cId="904966488" sldId="269"/>
        </pc:sldMkLst>
        <pc:spChg chg="mod">
          <ac:chgData name="honggoonin@korea.edu" userId="b19477fc-d865-4cea-b13f-4379de82d4fa" providerId="ADAL" clId="{672B2520-F618-4E8C-9975-57A571CA501E}" dt="2021-11-09T10:41:33.087" v="9958" actId="20577"/>
          <ac:spMkLst>
            <pc:docMk/>
            <pc:sldMk cId="904966488" sldId="269"/>
            <ac:spMk id="2" creationId="{E31AC060-30C9-499D-99ED-4D29D6EBE827}"/>
          </ac:spMkLst>
        </pc:spChg>
        <pc:spChg chg="del">
          <ac:chgData name="honggoonin@korea.edu" userId="b19477fc-d865-4cea-b13f-4379de82d4fa" providerId="ADAL" clId="{672B2520-F618-4E8C-9975-57A571CA501E}" dt="2021-11-09T11:00:05.318" v="10023" actId="478"/>
          <ac:spMkLst>
            <pc:docMk/>
            <pc:sldMk cId="904966488" sldId="269"/>
            <ac:spMk id="3" creationId="{6149CDB2-E440-421E-82F5-3D5EC3A94C70}"/>
          </ac:spMkLst>
        </pc:spChg>
        <pc:spChg chg="add del mod">
          <ac:chgData name="honggoonin@korea.edu" userId="b19477fc-d865-4cea-b13f-4379de82d4fa" providerId="ADAL" clId="{672B2520-F618-4E8C-9975-57A571CA501E}" dt="2021-11-09T11:00:07.916" v="10024" actId="478"/>
          <ac:spMkLst>
            <pc:docMk/>
            <pc:sldMk cId="904966488" sldId="269"/>
            <ac:spMk id="7" creationId="{870EEE2F-5086-4269-A3D5-271421403453}"/>
          </ac:spMkLst>
        </pc:spChg>
        <pc:spChg chg="add del">
          <ac:chgData name="honggoonin@korea.edu" userId="b19477fc-d865-4cea-b13f-4379de82d4fa" providerId="ADAL" clId="{672B2520-F618-4E8C-9975-57A571CA501E}" dt="2021-11-03T12:15:30.188" v="1197" actId="22"/>
          <ac:spMkLst>
            <pc:docMk/>
            <pc:sldMk cId="904966488" sldId="269"/>
            <ac:spMk id="7" creationId="{C70F1EE9-C8A1-472E-8FE4-86340C8AAC57}"/>
          </ac:spMkLst>
        </pc:spChg>
        <pc:graphicFrameChg chg="add del mod">
          <ac:chgData name="honggoonin@korea.edu" userId="b19477fc-d865-4cea-b13f-4379de82d4fa" providerId="ADAL" clId="{672B2520-F618-4E8C-9975-57A571CA501E}" dt="2021-11-03T12:15:23.304" v="1195" actId="478"/>
          <ac:graphicFrameMkLst>
            <pc:docMk/>
            <pc:sldMk cId="904966488" sldId="269"/>
            <ac:graphicFrameMk id="5" creationId="{5CF9F9BB-7FBB-4260-8AFC-180C1D91DA2B}"/>
          </ac:graphicFrameMkLst>
        </pc:graphicFrameChg>
        <pc:graphicFrameChg chg="add del mod">
          <ac:chgData name="honggoonin@korea.edu" userId="b19477fc-d865-4cea-b13f-4379de82d4fa" providerId="ADAL" clId="{672B2520-F618-4E8C-9975-57A571CA501E}" dt="2021-11-03T12:15:47.026" v="1199" actId="478"/>
          <ac:graphicFrameMkLst>
            <pc:docMk/>
            <pc:sldMk cId="904966488" sldId="269"/>
            <ac:graphicFrameMk id="8" creationId="{313D4FDF-C7CF-480F-BE9D-BEBD8FC9DFD2}"/>
          </ac:graphicFrameMkLst>
        </pc:graphicFrameChg>
        <pc:graphicFrameChg chg="add del mod">
          <ac:chgData name="honggoonin@korea.edu" userId="b19477fc-d865-4cea-b13f-4379de82d4fa" providerId="ADAL" clId="{672B2520-F618-4E8C-9975-57A571CA501E}" dt="2021-11-03T12:15:54.088" v="1201"/>
          <ac:graphicFrameMkLst>
            <pc:docMk/>
            <pc:sldMk cId="904966488" sldId="269"/>
            <ac:graphicFrameMk id="9" creationId="{4F0056DB-B959-4CC4-9D42-A5B6D45B3FFF}"/>
          </ac:graphicFrameMkLst>
        </pc:graphicFrameChg>
        <pc:picChg chg="add del mod">
          <ac:chgData name="honggoonin@korea.edu" userId="b19477fc-d865-4cea-b13f-4379de82d4fa" providerId="ADAL" clId="{672B2520-F618-4E8C-9975-57A571CA501E}" dt="2021-11-03T12:16:56.261" v="1203" actId="478"/>
          <ac:picMkLst>
            <pc:docMk/>
            <pc:sldMk cId="904966488" sldId="269"/>
            <ac:picMk id="11" creationId="{F125A178-78FE-45F6-90B7-69E1FFDA7146}"/>
          </ac:picMkLst>
        </pc:picChg>
        <pc:picChg chg="add mod">
          <ac:chgData name="honggoonin@korea.edu" userId="b19477fc-d865-4cea-b13f-4379de82d4fa" providerId="ADAL" clId="{672B2520-F618-4E8C-9975-57A571CA501E}" dt="2021-11-09T11:00:12.812" v="10050" actId="1036"/>
          <ac:picMkLst>
            <pc:docMk/>
            <pc:sldMk cId="904966488" sldId="269"/>
            <ac:picMk id="13" creationId="{A8EED816-E787-49F7-B76B-EF684B4DAE69}"/>
          </ac:picMkLst>
        </pc:picChg>
      </pc:sldChg>
      <pc:sldChg chg="modSp add del mod">
        <pc:chgData name="honggoonin@korea.edu" userId="b19477fc-d865-4cea-b13f-4379de82d4fa" providerId="ADAL" clId="{672B2520-F618-4E8C-9975-57A571CA501E}" dt="2021-11-07T05:02:15.974" v="6050" actId="47"/>
        <pc:sldMkLst>
          <pc:docMk/>
          <pc:sldMk cId="478193066" sldId="270"/>
        </pc:sldMkLst>
        <pc:spChg chg="mod">
          <ac:chgData name="honggoonin@korea.edu" userId="b19477fc-d865-4cea-b13f-4379de82d4fa" providerId="ADAL" clId="{672B2520-F618-4E8C-9975-57A571CA501E}" dt="2021-11-03T12:33:44.877" v="1785" actId="20577"/>
          <ac:spMkLst>
            <pc:docMk/>
            <pc:sldMk cId="478193066" sldId="270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03T12:36:45.501" v="2251" actId="20577"/>
          <ac:spMkLst>
            <pc:docMk/>
            <pc:sldMk cId="478193066" sldId="270"/>
            <ac:spMk id="3" creationId="{6149CDB2-E440-421E-82F5-3D5EC3A94C70}"/>
          </ac:spMkLst>
        </pc:spChg>
      </pc:sldChg>
      <pc:sldChg chg="addSp delSp modSp add mod modNotesTx">
        <pc:chgData name="honggoonin@korea.edu" userId="b19477fc-d865-4cea-b13f-4379de82d4fa" providerId="ADAL" clId="{672B2520-F618-4E8C-9975-57A571CA501E}" dt="2021-11-14T02:59:25.782" v="14273"/>
        <pc:sldMkLst>
          <pc:docMk/>
          <pc:sldMk cId="1604028234" sldId="271"/>
        </pc:sldMkLst>
        <pc:spChg chg="mod">
          <ac:chgData name="honggoonin@korea.edu" userId="b19477fc-d865-4cea-b13f-4379de82d4fa" providerId="ADAL" clId="{672B2520-F618-4E8C-9975-57A571CA501E}" dt="2021-11-07T06:24:24.287" v="8176" actId="20577"/>
          <ac:spMkLst>
            <pc:docMk/>
            <pc:sldMk cId="1604028234" sldId="271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11T14:48:17.883" v="14135" actId="20577"/>
          <ac:spMkLst>
            <pc:docMk/>
            <pc:sldMk cId="1604028234" sldId="271"/>
            <ac:spMk id="3" creationId="{6149CDB2-E440-421E-82F5-3D5EC3A94C70}"/>
          </ac:spMkLst>
        </pc:spChg>
        <pc:spChg chg="add del mod">
          <ac:chgData name="honggoonin@korea.edu" userId="b19477fc-d865-4cea-b13f-4379de82d4fa" providerId="ADAL" clId="{672B2520-F618-4E8C-9975-57A571CA501E}" dt="2021-11-07T06:13:44.169" v="7946" actId="478"/>
          <ac:spMkLst>
            <pc:docMk/>
            <pc:sldMk cId="1604028234" sldId="271"/>
            <ac:spMk id="5" creationId="{FCFD1D89-39D3-42A9-9020-89DEE5524E89}"/>
          </ac:spMkLst>
        </pc:spChg>
        <pc:spChg chg="add del mod">
          <ac:chgData name="honggoonin@korea.edu" userId="b19477fc-d865-4cea-b13f-4379de82d4fa" providerId="ADAL" clId="{672B2520-F618-4E8C-9975-57A571CA501E}" dt="2021-11-07T06:13:44.169" v="7946" actId="478"/>
          <ac:spMkLst>
            <pc:docMk/>
            <pc:sldMk cId="1604028234" sldId="271"/>
            <ac:spMk id="6" creationId="{9448FE1C-AEDC-4ADA-BED1-7653A7CD8769}"/>
          </ac:spMkLst>
        </pc:spChg>
        <pc:spChg chg="add del mod">
          <ac:chgData name="honggoonin@korea.edu" userId="b19477fc-d865-4cea-b13f-4379de82d4fa" providerId="ADAL" clId="{672B2520-F618-4E8C-9975-57A571CA501E}" dt="2021-11-07T06:13:44.169" v="7946" actId="478"/>
          <ac:spMkLst>
            <pc:docMk/>
            <pc:sldMk cId="1604028234" sldId="271"/>
            <ac:spMk id="7" creationId="{40C2011D-6E4C-473F-A2E3-D5829C2E5A8D}"/>
          </ac:spMkLst>
        </pc:spChg>
        <pc:spChg chg="add del mod">
          <ac:chgData name="honggoonin@korea.edu" userId="b19477fc-d865-4cea-b13f-4379de82d4fa" providerId="ADAL" clId="{672B2520-F618-4E8C-9975-57A571CA501E}" dt="2021-11-07T06:13:44.169" v="7946" actId="478"/>
          <ac:spMkLst>
            <pc:docMk/>
            <pc:sldMk cId="1604028234" sldId="271"/>
            <ac:spMk id="8" creationId="{87C012B5-A606-47BF-BFCA-8A778DAD097B}"/>
          </ac:spMkLst>
        </pc:spChg>
        <pc:spChg chg="add del mod">
          <ac:chgData name="honggoonin@korea.edu" userId="b19477fc-d865-4cea-b13f-4379de82d4fa" providerId="ADAL" clId="{672B2520-F618-4E8C-9975-57A571CA501E}" dt="2021-11-07T06:13:44.169" v="7946" actId="478"/>
          <ac:spMkLst>
            <pc:docMk/>
            <pc:sldMk cId="1604028234" sldId="271"/>
            <ac:spMk id="9" creationId="{4F494023-3693-4197-9F30-4E5D7922E0FA}"/>
          </ac:spMkLst>
        </pc:spChg>
        <pc:spChg chg="add del mod">
          <ac:chgData name="honggoonin@korea.edu" userId="b19477fc-d865-4cea-b13f-4379de82d4fa" providerId="ADAL" clId="{672B2520-F618-4E8C-9975-57A571CA501E}" dt="2021-11-07T06:13:44.169" v="7946" actId="478"/>
          <ac:spMkLst>
            <pc:docMk/>
            <pc:sldMk cId="1604028234" sldId="271"/>
            <ac:spMk id="10" creationId="{31470312-DAA2-401E-8F76-4363FC4F1ECE}"/>
          </ac:spMkLst>
        </pc:spChg>
        <pc:spChg chg="add del mod">
          <ac:chgData name="honggoonin@korea.edu" userId="b19477fc-d865-4cea-b13f-4379de82d4fa" providerId="ADAL" clId="{672B2520-F618-4E8C-9975-57A571CA501E}" dt="2021-11-07T06:13:44.169" v="7946" actId="478"/>
          <ac:spMkLst>
            <pc:docMk/>
            <pc:sldMk cId="1604028234" sldId="271"/>
            <ac:spMk id="11" creationId="{11A2035F-D2F8-471D-B76D-3CACDCCB69D5}"/>
          </ac:spMkLst>
        </pc:spChg>
        <pc:spChg chg="add del mod">
          <ac:chgData name="honggoonin@korea.edu" userId="b19477fc-d865-4cea-b13f-4379de82d4fa" providerId="ADAL" clId="{672B2520-F618-4E8C-9975-57A571CA501E}" dt="2021-11-07T06:13:44.169" v="7946" actId="478"/>
          <ac:spMkLst>
            <pc:docMk/>
            <pc:sldMk cId="1604028234" sldId="271"/>
            <ac:spMk id="12" creationId="{D4702DA7-52F8-4E55-B67A-758CE2FC5D3E}"/>
          </ac:spMkLst>
        </pc:spChg>
        <pc:spChg chg="add mod">
          <ac:chgData name="honggoonin@korea.edu" userId="b19477fc-d865-4cea-b13f-4379de82d4fa" providerId="ADAL" clId="{672B2520-F618-4E8C-9975-57A571CA501E}" dt="2021-11-07T06:15:49.166" v="7985" actId="14100"/>
          <ac:spMkLst>
            <pc:docMk/>
            <pc:sldMk cId="1604028234" sldId="271"/>
            <ac:spMk id="13" creationId="{C2F745A8-3E81-478F-A800-9099E6C12F87}"/>
          </ac:spMkLst>
        </pc:spChg>
        <pc:spChg chg="add mod">
          <ac:chgData name="honggoonin@korea.edu" userId="b19477fc-d865-4cea-b13f-4379de82d4fa" providerId="ADAL" clId="{672B2520-F618-4E8C-9975-57A571CA501E}" dt="2021-11-07T06:16:05.863" v="7991" actId="20577"/>
          <ac:spMkLst>
            <pc:docMk/>
            <pc:sldMk cId="1604028234" sldId="271"/>
            <ac:spMk id="14" creationId="{5B9806A1-B275-4979-9890-EBF361097FC5}"/>
          </ac:spMkLst>
        </pc:spChg>
        <pc:spChg chg="add mod">
          <ac:chgData name="honggoonin@korea.edu" userId="b19477fc-d865-4cea-b13f-4379de82d4fa" providerId="ADAL" clId="{672B2520-F618-4E8C-9975-57A571CA501E}" dt="2021-11-07T06:16:08.392" v="7993" actId="20577"/>
          <ac:spMkLst>
            <pc:docMk/>
            <pc:sldMk cId="1604028234" sldId="271"/>
            <ac:spMk id="15" creationId="{6BCA14BF-24EB-44DF-8B68-CBB083253994}"/>
          </ac:spMkLst>
        </pc:spChg>
        <pc:spChg chg="add mod">
          <ac:chgData name="honggoonin@korea.edu" userId="b19477fc-d865-4cea-b13f-4379de82d4fa" providerId="ADAL" clId="{672B2520-F618-4E8C-9975-57A571CA501E}" dt="2021-11-07T06:16:11.853" v="7995" actId="20577"/>
          <ac:spMkLst>
            <pc:docMk/>
            <pc:sldMk cId="1604028234" sldId="271"/>
            <ac:spMk id="16" creationId="{D699E68F-4B4F-476E-A664-5AF8A1D11979}"/>
          </ac:spMkLst>
        </pc:spChg>
        <pc:spChg chg="add del mod">
          <ac:chgData name="honggoonin@korea.edu" userId="b19477fc-d865-4cea-b13f-4379de82d4fa" providerId="ADAL" clId="{672B2520-F618-4E8C-9975-57A571CA501E}" dt="2021-11-07T06:16:23.813" v="7996" actId="478"/>
          <ac:spMkLst>
            <pc:docMk/>
            <pc:sldMk cId="1604028234" sldId="271"/>
            <ac:spMk id="17" creationId="{5F16621B-5056-4FBE-A54D-8079F49E23F4}"/>
          </ac:spMkLst>
        </pc:spChg>
        <pc:spChg chg="add del mod">
          <ac:chgData name="honggoonin@korea.edu" userId="b19477fc-d865-4cea-b13f-4379de82d4fa" providerId="ADAL" clId="{672B2520-F618-4E8C-9975-57A571CA501E}" dt="2021-11-07T06:16:23.813" v="7996" actId="478"/>
          <ac:spMkLst>
            <pc:docMk/>
            <pc:sldMk cId="1604028234" sldId="271"/>
            <ac:spMk id="18" creationId="{3032CAAB-E32A-48AC-811A-D9763899E2A2}"/>
          </ac:spMkLst>
        </pc:spChg>
        <pc:spChg chg="add del mod">
          <ac:chgData name="honggoonin@korea.edu" userId="b19477fc-d865-4cea-b13f-4379de82d4fa" providerId="ADAL" clId="{672B2520-F618-4E8C-9975-57A571CA501E}" dt="2021-11-07T06:16:23.813" v="7996" actId="478"/>
          <ac:spMkLst>
            <pc:docMk/>
            <pc:sldMk cId="1604028234" sldId="271"/>
            <ac:spMk id="19" creationId="{CFC472F6-CEBF-430A-9175-63018339FCDC}"/>
          </ac:spMkLst>
        </pc:spChg>
        <pc:spChg chg="add del mod">
          <ac:chgData name="honggoonin@korea.edu" userId="b19477fc-d865-4cea-b13f-4379de82d4fa" providerId="ADAL" clId="{672B2520-F618-4E8C-9975-57A571CA501E}" dt="2021-11-07T06:16:23.813" v="7996" actId="478"/>
          <ac:spMkLst>
            <pc:docMk/>
            <pc:sldMk cId="1604028234" sldId="271"/>
            <ac:spMk id="20" creationId="{7C5783B9-E366-45B5-A6CD-386748CDBE06}"/>
          </ac:spMkLst>
        </pc:spChg>
        <pc:spChg chg="add mod">
          <ac:chgData name="honggoonin@korea.edu" userId="b19477fc-d865-4cea-b13f-4379de82d4fa" providerId="ADAL" clId="{672B2520-F618-4E8C-9975-57A571CA501E}" dt="2021-11-11T14:38:29.739" v="14081" actId="20577"/>
          <ac:spMkLst>
            <pc:docMk/>
            <pc:sldMk cId="1604028234" sldId="271"/>
            <ac:spMk id="25" creationId="{6C17CE92-3808-48DF-BF24-B09A0E25708A}"/>
          </ac:spMkLst>
        </pc:spChg>
        <pc:spChg chg="add mod">
          <ac:chgData name="honggoonin@korea.edu" userId="b19477fc-d865-4cea-b13f-4379de82d4fa" providerId="ADAL" clId="{672B2520-F618-4E8C-9975-57A571CA501E}" dt="2021-11-07T06:17:06.059" v="8010" actId="20577"/>
          <ac:spMkLst>
            <pc:docMk/>
            <pc:sldMk cId="1604028234" sldId="271"/>
            <ac:spMk id="26" creationId="{0885BD9C-FA00-40F8-8804-76C5C0E76F64}"/>
          </ac:spMkLst>
        </pc:spChg>
        <pc:spChg chg="add mod">
          <ac:chgData name="honggoonin@korea.edu" userId="b19477fc-d865-4cea-b13f-4379de82d4fa" providerId="ADAL" clId="{672B2520-F618-4E8C-9975-57A571CA501E}" dt="2021-11-07T06:17:10.081" v="8015" actId="20577"/>
          <ac:spMkLst>
            <pc:docMk/>
            <pc:sldMk cId="1604028234" sldId="271"/>
            <ac:spMk id="27" creationId="{B512B6F6-BEBC-4F73-A70B-AE5B65343F43}"/>
          </ac:spMkLst>
        </pc:spChg>
        <pc:spChg chg="add mod">
          <ac:chgData name="honggoonin@korea.edu" userId="b19477fc-d865-4cea-b13f-4379de82d4fa" providerId="ADAL" clId="{672B2520-F618-4E8C-9975-57A571CA501E}" dt="2021-11-07T06:17:03.054" v="8008" actId="20577"/>
          <ac:spMkLst>
            <pc:docMk/>
            <pc:sldMk cId="1604028234" sldId="271"/>
            <ac:spMk id="28" creationId="{F27652E0-5A1D-44B9-83C0-932AE97AEFB0}"/>
          </ac:spMkLst>
        </pc:spChg>
        <pc:spChg chg="add mod">
          <ac:chgData name="honggoonin@korea.edu" userId="b19477fc-d865-4cea-b13f-4379de82d4fa" providerId="ADAL" clId="{672B2520-F618-4E8C-9975-57A571CA501E}" dt="2021-11-07T06:17:15.793" v="8024" actId="20577"/>
          <ac:spMkLst>
            <pc:docMk/>
            <pc:sldMk cId="1604028234" sldId="271"/>
            <ac:spMk id="29" creationId="{05DE2264-7DAB-457B-8BC5-D6F458A1C1B8}"/>
          </ac:spMkLst>
        </pc:spChg>
        <pc:spChg chg="add del mod">
          <ac:chgData name="honggoonin@korea.edu" userId="b19477fc-d865-4cea-b13f-4379de82d4fa" providerId="ADAL" clId="{672B2520-F618-4E8C-9975-57A571CA501E}" dt="2021-11-07T06:18:37.607" v="8028" actId="478"/>
          <ac:spMkLst>
            <pc:docMk/>
            <pc:sldMk cId="1604028234" sldId="271"/>
            <ac:spMk id="30" creationId="{F0B8E131-1027-4770-AC79-A8E616EE00E4}"/>
          </ac:spMkLst>
        </pc:spChg>
        <pc:spChg chg="add del mod">
          <ac:chgData name="honggoonin@korea.edu" userId="b19477fc-d865-4cea-b13f-4379de82d4fa" providerId="ADAL" clId="{672B2520-F618-4E8C-9975-57A571CA501E}" dt="2021-11-07T06:18:37.607" v="8028" actId="478"/>
          <ac:spMkLst>
            <pc:docMk/>
            <pc:sldMk cId="1604028234" sldId="271"/>
            <ac:spMk id="31" creationId="{EDD03F84-221C-41D4-AB76-2F8854B1E27D}"/>
          </ac:spMkLst>
        </pc:spChg>
        <pc:spChg chg="add del mod">
          <ac:chgData name="honggoonin@korea.edu" userId="b19477fc-d865-4cea-b13f-4379de82d4fa" providerId="ADAL" clId="{672B2520-F618-4E8C-9975-57A571CA501E}" dt="2021-11-07T06:18:37.607" v="8028" actId="478"/>
          <ac:spMkLst>
            <pc:docMk/>
            <pc:sldMk cId="1604028234" sldId="271"/>
            <ac:spMk id="32" creationId="{6146CCF5-2C66-442C-954D-0F0204C37BE3}"/>
          </ac:spMkLst>
        </pc:spChg>
        <pc:spChg chg="add del mod">
          <ac:chgData name="honggoonin@korea.edu" userId="b19477fc-d865-4cea-b13f-4379de82d4fa" providerId="ADAL" clId="{672B2520-F618-4E8C-9975-57A571CA501E}" dt="2021-11-07T06:18:37.607" v="8028" actId="478"/>
          <ac:spMkLst>
            <pc:docMk/>
            <pc:sldMk cId="1604028234" sldId="271"/>
            <ac:spMk id="33" creationId="{B379752B-FB84-4E14-9A1B-0FCF5F20B365}"/>
          </ac:spMkLst>
        </pc:spChg>
        <pc:picChg chg="del">
          <ac:chgData name="honggoonin@korea.edu" userId="b19477fc-d865-4cea-b13f-4379de82d4fa" providerId="ADAL" clId="{672B2520-F618-4E8C-9975-57A571CA501E}" dt="2021-11-03T12:50:57.899" v="3373" actId="478"/>
          <ac:picMkLst>
            <pc:docMk/>
            <pc:sldMk cId="1604028234" sldId="271"/>
            <ac:picMk id="6" creationId="{1EA21970-6885-443F-9DF8-16BA41D13807}"/>
          </ac:picMkLst>
        </pc:picChg>
        <pc:picChg chg="add del">
          <ac:chgData name="honggoonin@korea.edu" userId="b19477fc-d865-4cea-b13f-4379de82d4fa" providerId="ADAL" clId="{672B2520-F618-4E8C-9975-57A571CA501E}" dt="2021-11-03T12:59:28.570" v="3823" actId="478"/>
          <ac:picMkLst>
            <pc:docMk/>
            <pc:sldMk cId="1604028234" sldId="271"/>
            <ac:picMk id="7" creationId="{75E0A3D2-5B2B-474F-9CD9-B5D1A95D6D02}"/>
          </ac:picMkLst>
        </pc:picChg>
        <pc:picChg chg="del">
          <ac:chgData name="honggoonin@korea.edu" userId="b19477fc-d865-4cea-b13f-4379de82d4fa" providerId="ADAL" clId="{672B2520-F618-4E8C-9975-57A571CA501E}" dt="2021-11-03T12:50:57.302" v="3372" actId="478"/>
          <ac:picMkLst>
            <pc:docMk/>
            <pc:sldMk cId="1604028234" sldId="271"/>
            <ac:picMk id="8" creationId="{9AB6B17B-463C-49B3-B177-221B6E5B3D94}"/>
          </ac:picMkLst>
        </pc:picChg>
        <pc:picChg chg="add del mod">
          <ac:chgData name="honggoonin@korea.edu" userId="b19477fc-d865-4cea-b13f-4379de82d4fa" providerId="ADAL" clId="{672B2520-F618-4E8C-9975-57A571CA501E}" dt="2021-11-03T12:59:29.055" v="3824" actId="478"/>
          <ac:picMkLst>
            <pc:docMk/>
            <pc:sldMk cId="1604028234" sldId="271"/>
            <ac:picMk id="10" creationId="{5796766C-20E2-44E2-9109-D4B3CFE40463}"/>
          </ac:picMkLst>
        </pc:picChg>
        <pc:cxnChg chg="add del mod">
          <ac:chgData name="honggoonin@korea.edu" userId="b19477fc-d865-4cea-b13f-4379de82d4fa" providerId="ADAL" clId="{672B2520-F618-4E8C-9975-57A571CA501E}" dt="2021-11-07T06:13:44.169" v="7946" actId="478"/>
          <ac:cxnSpMkLst>
            <pc:docMk/>
            <pc:sldMk cId="1604028234" sldId="271"/>
            <ac:cxnSpMk id="22" creationId="{BBC50FD9-A2B1-4A1E-826C-0AA0E4C54009}"/>
          </ac:cxnSpMkLst>
        </pc:cxnChg>
        <pc:cxnChg chg="add mod">
          <ac:chgData name="honggoonin@korea.edu" userId="b19477fc-d865-4cea-b13f-4379de82d4fa" providerId="ADAL" clId="{672B2520-F618-4E8C-9975-57A571CA501E}" dt="2021-11-07T06:16:25.582" v="7997" actId="1076"/>
          <ac:cxnSpMkLst>
            <pc:docMk/>
            <pc:sldMk cId="1604028234" sldId="271"/>
            <ac:cxnSpMk id="23" creationId="{5634C54D-4E00-4424-8153-DEB838743D3F}"/>
          </ac:cxnSpMkLst>
        </pc:cxnChg>
      </pc:sldChg>
      <pc:sldChg chg="addSp delSp add del mod">
        <pc:chgData name="honggoonin@korea.edu" userId="b19477fc-d865-4cea-b13f-4379de82d4fa" providerId="ADAL" clId="{672B2520-F618-4E8C-9975-57A571CA501E}" dt="2021-11-03T12:58:32.540" v="3801"/>
        <pc:sldMkLst>
          <pc:docMk/>
          <pc:sldMk cId="883611270" sldId="272"/>
        </pc:sldMkLst>
        <pc:picChg chg="add del">
          <ac:chgData name="honggoonin@korea.edu" userId="b19477fc-d865-4cea-b13f-4379de82d4fa" providerId="ADAL" clId="{672B2520-F618-4E8C-9975-57A571CA501E}" dt="2021-11-03T12:58:32.214" v="3800" actId="478"/>
          <ac:picMkLst>
            <pc:docMk/>
            <pc:sldMk cId="883611270" sldId="272"/>
            <ac:picMk id="7" creationId="{75E0A3D2-5B2B-474F-9CD9-B5D1A95D6D02}"/>
          </ac:picMkLst>
        </pc:picChg>
        <pc:picChg chg="add del">
          <ac:chgData name="honggoonin@korea.edu" userId="b19477fc-d865-4cea-b13f-4379de82d4fa" providerId="ADAL" clId="{672B2520-F618-4E8C-9975-57A571CA501E}" dt="2021-11-03T12:58:31.199" v="3799" actId="478"/>
          <ac:picMkLst>
            <pc:docMk/>
            <pc:sldMk cId="883611270" sldId="272"/>
            <ac:picMk id="10" creationId="{5796766C-20E2-44E2-9109-D4B3CFE40463}"/>
          </ac:picMkLst>
        </pc:picChg>
      </pc:sldChg>
      <pc:sldChg chg="addSp modSp add del mod modNotesTx">
        <pc:chgData name="honggoonin@korea.edu" userId="b19477fc-d865-4cea-b13f-4379de82d4fa" providerId="ADAL" clId="{672B2520-F618-4E8C-9975-57A571CA501E}" dt="2021-11-14T02:59:41.266" v="14274"/>
        <pc:sldMkLst>
          <pc:docMk/>
          <pc:sldMk cId="3813764829" sldId="272"/>
        </pc:sldMkLst>
        <pc:spChg chg="mod">
          <ac:chgData name="honggoonin@korea.edu" userId="b19477fc-d865-4cea-b13f-4379de82d4fa" providerId="ADAL" clId="{672B2520-F618-4E8C-9975-57A571CA501E}" dt="2021-11-07T06:24:18.201" v="8174" actId="20577"/>
          <ac:spMkLst>
            <pc:docMk/>
            <pc:sldMk cId="3813764829" sldId="272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11T14:48:19.849" v="14136" actId="6549"/>
          <ac:spMkLst>
            <pc:docMk/>
            <pc:sldMk cId="3813764829" sldId="272"/>
            <ac:spMk id="3" creationId="{6149CDB2-E440-421E-82F5-3D5EC3A94C70}"/>
          </ac:spMkLst>
        </pc:spChg>
        <pc:spChg chg="add mod">
          <ac:chgData name="honggoonin@korea.edu" userId="b19477fc-d865-4cea-b13f-4379de82d4fa" providerId="ADAL" clId="{672B2520-F618-4E8C-9975-57A571CA501E}" dt="2021-11-07T06:59:57.492" v="8424" actId="20577"/>
          <ac:spMkLst>
            <pc:docMk/>
            <pc:sldMk cId="3813764829" sldId="272"/>
            <ac:spMk id="6" creationId="{ECB99634-0F03-41AC-9BDE-3B4CF635E80B}"/>
          </ac:spMkLst>
        </pc:spChg>
        <pc:spChg chg="add mod">
          <ac:chgData name="honggoonin@korea.edu" userId="b19477fc-d865-4cea-b13f-4379de82d4fa" providerId="ADAL" clId="{672B2520-F618-4E8C-9975-57A571CA501E}" dt="2021-11-07T06:36:35.747" v="8359" actId="1035"/>
          <ac:spMkLst>
            <pc:docMk/>
            <pc:sldMk cId="3813764829" sldId="272"/>
            <ac:spMk id="10" creationId="{9D29B971-E932-4729-ACC9-F09AFD6DD507}"/>
          </ac:spMkLst>
        </pc:spChg>
        <pc:spChg chg="add mod">
          <ac:chgData name="honggoonin@korea.edu" userId="b19477fc-d865-4cea-b13f-4379de82d4fa" providerId="ADAL" clId="{672B2520-F618-4E8C-9975-57A571CA501E}" dt="2021-11-07T07:10:42.109" v="8532" actId="20577"/>
          <ac:spMkLst>
            <pc:docMk/>
            <pc:sldMk cId="3813764829" sldId="272"/>
            <ac:spMk id="11" creationId="{FD83926E-18C6-4348-9611-F474AC015FAD}"/>
          </ac:spMkLst>
        </pc:spChg>
        <pc:cxnChg chg="add mod">
          <ac:chgData name="honggoonin@korea.edu" userId="b19477fc-d865-4cea-b13f-4379de82d4fa" providerId="ADAL" clId="{672B2520-F618-4E8C-9975-57A571CA501E}" dt="2021-11-07T06:36:35.747" v="8359" actId="1035"/>
          <ac:cxnSpMkLst>
            <pc:docMk/>
            <pc:sldMk cId="3813764829" sldId="272"/>
            <ac:cxnSpMk id="7" creationId="{BD0194B4-D165-4F93-AC47-AA02B96AB95C}"/>
          </ac:cxnSpMkLst>
        </pc:cxnChg>
      </pc:sldChg>
      <pc:sldChg chg="addSp delSp modSp add mod modNotesTx">
        <pc:chgData name="honggoonin@korea.edu" userId="b19477fc-d865-4cea-b13f-4379de82d4fa" providerId="ADAL" clId="{672B2520-F618-4E8C-9975-57A571CA501E}" dt="2021-11-11T14:48:21.859" v="14138" actId="20577"/>
        <pc:sldMkLst>
          <pc:docMk/>
          <pc:sldMk cId="2877277771" sldId="273"/>
        </pc:sldMkLst>
        <pc:spChg chg="mod">
          <ac:chgData name="honggoonin@korea.edu" userId="b19477fc-d865-4cea-b13f-4379de82d4fa" providerId="ADAL" clId="{672B2520-F618-4E8C-9975-57A571CA501E}" dt="2021-11-11T14:48:21.859" v="14138" actId="20577"/>
          <ac:spMkLst>
            <pc:docMk/>
            <pc:sldMk cId="2877277771" sldId="273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07T07:17:37.053" v="8710" actId="2711"/>
          <ac:spMkLst>
            <pc:docMk/>
            <pc:sldMk cId="2877277771" sldId="273"/>
            <ac:spMk id="3" creationId="{6149CDB2-E440-421E-82F5-3D5EC3A94C70}"/>
          </ac:spMkLst>
        </pc:spChg>
        <pc:spChg chg="del">
          <ac:chgData name="honggoonin@korea.edu" userId="b19477fc-d865-4cea-b13f-4379de82d4fa" providerId="ADAL" clId="{672B2520-F618-4E8C-9975-57A571CA501E}" dt="2021-11-03T13:10:09.661" v="4842" actId="478"/>
          <ac:spMkLst>
            <pc:docMk/>
            <pc:sldMk cId="2877277771" sldId="273"/>
            <ac:spMk id="4" creationId="{7BE4E47E-8187-43F3-AEA6-8DE5D3F41CE3}"/>
          </ac:spMkLst>
        </pc:spChg>
        <pc:grpChg chg="add del mod">
          <ac:chgData name="honggoonin@korea.edu" userId="b19477fc-d865-4cea-b13f-4379de82d4fa" providerId="ADAL" clId="{672B2520-F618-4E8C-9975-57A571CA501E}" dt="2021-11-03T13:11:58.624" v="4974" actId="165"/>
          <ac:grpSpMkLst>
            <pc:docMk/>
            <pc:sldMk cId="2877277771" sldId="273"/>
            <ac:grpSpMk id="5" creationId="{59C81942-1738-480C-815B-217C22B9E460}"/>
          </ac:grpSpMkLst>
        </pc:grpChg>
        <pc:grpChg chg="add mod">
          <ac:chgData name="honggoonin@korea.edu" userId="b19477fc-d865-4cea-b13f-4379de82d4fa" providerId="ADAL" clId="{672B2520-F618-4E8C-9975-57A571CA501E}" dt="2021-11-03T13:13:43.426" v="5024" actId="14100"/>
          <ac:grpSpMkLst>
            <pc:docMk/>
            <pc:sldMk cId="2877277771" sldId="273"/>
            <ac:grpSpMk id="10" creationId="{86DDA207-946E-4041-9646-1387F47B8704}"/>
          </ac:grpSpMkLst>
        </pc:grpChg>
        <pc:picChg chg="mod topLvl">
          <ac:chgData name="honggoonin@korea.edu" userId="b19477fc-d865-4cea-b13f-4379de82d4fa" providerId="ADAL" clId="{672B2520-F618-4E8C-9975-57A571CA501E}" dt="2021-11-03T13:12:04.223" v="4975" actId="164"/>
          <ac:picMkLst>
            <pc:docMk/>
            <pc:sldMk cId="2877277771" sldId="273"/>
            <ac:picMk id="6" creationId="{C183B8C7-36C7-43AA-B39F-778CF94C187C}"/>
          </ac:picMkLst>
        </pc:picChg>
        <pc:picChg chg="mod topLvl">
          <ac:chgData name="honggoonin@korea.edu" userId="b19477fc-d865-4cea-b13f-4379de82d4fa" providerId="ADAL" clId="{672B2520-F618-4E8C-9975-57A571CA501E}" dt="2021-11-03T13:12:04.223" v="4975" actId="164"/>
          <ac:picMkLst>
            <pc:docMk/>
            <pc:sldMk cId="2877277771" sldId="273"/>
            <ac:picMk id="7" creationId="{9A0B56D0-EC9A-41FD-9D9A-7564A4118585}"/>
          </ac:picMkLst>
        </pc:picChg>
        <pc:picChg chg="mod topLvl">
          <ac:chgData name="honggoonin@korea.edu" userId="b19477fc-d865-4cea-b13f-4379de82d4fa" providerId="ADAL" clId="{672B2520-F618-4E8C-9975-57A571CA501E}" dt="2021-11-03T13:13:49.770" v="5025" actId="14100"/>
          <ac:picMkLst>
            <pc:docMk/>
            <pc:sldMk cId="2877277771" sldId="273"/>
            <ac:picMk id="8" creationId="{93B8121D-0A94-4AC6-B33F-8E6B7CF76D86}"/>
          </ac:picMkLst>
        </pc:picChg>
        <pc:picChg chg="mod topLvl">
          <ac:chgData name="honggoonin@korea.edu" userId="b19477fc-d865-4cea-b13f-4379de82d4fa" providerId="ADAL" clId="{672B2520-F618-4E8C-9975-57A571CA501E}" dt="2021-11-03T13:13:58.122" v="5026" actId="14100"/>
          <ac:picMkLst>
            <pc:docMk/>
            <pc:sldMk cId="2877277771" sldId="273"/>
            <ac:picMk id="9" creationId="{EFEA9652-2B47-4B96-81E4-B821513A70EF}"/>
          </ac:picMkLst>
        </pc:picChg>
      </pc:sldChg>
      <pc:sldChg chg="addSp modSp add mod modTransition modAnim modNotesTx">
        <pc:chgData name="honggoonin@korea.edu" userId="b19477fc-d865-4cea-b13f-4379de82d4fa" providerId="ADAL" clId="{672B2520-F618-4E8C-9975-57A571CA501E}" dt="2021-11-14T03:01:58.853" v="14288" actId="20577"/>
        <pc:sldMkLst>
          <pc:docMk/>
          <pc:sldMk cId="650086453" sldId="274"/>
        </pc:sldMkLst>
        <pc:spChg chg="mod">
          <ac:chgData name="honggoonin@korea.edu" userId="b19477fc-d865-4cea-b13f-4379de82d4fa" providerId="ADAL" clId="{672B2520-F618-4E8C-9975-57A571CA501E}" dt="2021-11-10T09:54:12.091" v="13561" actId="20577"/>
          <ac:spMkLst>
            <pc:docMk/>
            <pc:sldMk cId="650086453" sldId="274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10T12:01:46.205" v="13860" actId="14"/>
          <ac:spMkLst>
            <pc:docMk/>
            <pc:sldMk cId="650086453" sldId="274"/>
            <ac:spMk id="3" creationId="{6149CDB2-E440-421E-82F5-3D5EC3A94C70}"/>
          </ac:spMkLst>
        </pc:spChg>
        <pc:spChg chg="add mod">
          <ac:chgData name="honggoonin@korea.edu" userId="b19477fc-d865-4cea-b13f-4379de82d4fa" providerId="ADAL" clId="{672B2520-F618-4E8C-9975-57A571CA501E}" dt="2021-11-10T10:06:20.121" v="13855" actId="1076"/>
          <ac:spMkLst>
            <pc:docMk/>
            <pc:sldMk cId="650086453" sldId="274"/>
            <ac:spMk id="6" creationId="{F26063E0-D59F-49BF-A90C-44D896C9A57B}"/>
          </ac:spMkLst>
        </pc:spChg>
      </pc:sldChg>
      <pc:sldChg chg="addSp delSp modSp add del mod">
        <pc:chgData name="honggoonin@korea.edu" userId="b19477fc-d865-4cea-b13f-4379de82d4fa" providerId="ADAL" clId="{672B2520-F618-4E8C-9975-57A571CA501E}" dt="2021-11-07T06:51:37.729" v="8364" actId="47"/>
        <pc:sldMkLst>
          <pc:docMk/>
          <pc:sldMk cId="3841637377" sldId="275"/>
        </pc:sldMkLst>
        <pc:spChg chg="mod">
          <ac:chgData name="honggoonin@korea.edu" userId="b19477fc-d865-4cea-b13f-4379de82d4fa" providerId="ADAL" clId="{672B2520-F618-4E8C-9975-57A571CA501E}" dt="2021-11-03T13:16:33.549" v="5145" actId="1036"/>
          <ac:spMkLst>
            <pc:docMk/>
            <pc:sldMk cId="3841637377" sldId="275"/>
            <ac:spMk id="2" creationId="{00000000-0000-0000-0000-000000000000}"/>
          </ac:spMkLst>
        </pc:spChg>
        <pc:spChg chg="del">
          <ac:chgData name="honggoonin@korea.edu" userId="b19477fc-d865-4cea-b13f-4379de82d4fa" providerId="ADAL" clId="{672B2520-F618-4E8C-9975-57A571CA501E}" dt="2021-11-03T13:16:08.813" v="5075" actId="478"/>
          <ac:spMkLst>
            <pc:docMk/>
            <pc:sldMk cId="3841637377" sldId="275"/>
            <ac:spMk id="3" creationId="{00000000-0000-0000-0000-000000000000}"/>
          </ac:spMkLst>
        </pc:spChg>
        <pc:spChg chg="del">
          <ac:chgData name="honggoonin@korea.edu" userId="b19477fc-d865-4cea-b13f-4379de82d4fa" providerId="ADAL" clId="{672B2520-F618-4E8C-9975-57A571CA501E}" dt="2021-11-03T13:16:08.813" v="5075" actId="478"/>
          <ac:spMkLst>
            <pc:docMk/>
            <pc:sldMk cId="3841637377" sldId="275"/>
            <ac:spMk id="9" creationId="{00000000-0000-0000-0000-000000000000}"/>
          </ac:spMkLst>
        </pc:spChg>
        <pc:spChg chg="mod">
          <ac:chgData name="honggoonin@korea.edu" userId="b19477fc-d865-4cea-b13f-4379de82d4fa" providerId="ADAL" clId="{672B2520-F618-4E8C-9975-57A571CA501E}" dt="2021-11-03T13:16:33.549" v="5145" actId="1036"/>
          <ac:spMkLst>
            <pc:docMk/>
            <pc:sldMk cId="3841637377" sldId="275"/>
            <ac:spMk id="10" creationId="{00000000-0000-0000-0000-000000000000}"/>
          </ac:spMkLst>
        </pc:spChg>
        <pc:spChg chg="del">
          <ac:chgData name="honggoonin@korea.edu" userId="b19477fc-d865-4cea-b13f-4379de82d4fa" providerId="ADAL" clId="{672B2520-F618-4E8C-9975-57A571CA501E}" dt="2021-11-03T13:16:08.813" v="5075" actId="478"/>
          <ac:spMkLst>
            <pc:docMk/>
            <pc:sldMk cId="3841637377" sldId="275"/>
            <ac:spMk id="16" creationId="{00000000-0000-0000-0000-000000000000}"/>
          </ac:spMkLst>
        </pc:spChg>
        <pc:spChg chg="add del mod">
          <ac:chgData name="honggoonin@korea.edu" userId="b19477fc-d865-4cea-b13f-4379de82d4fa" providerId="ADAL" clId="{672B2520-F618-4E8C-9975-57A571CA501E}" dt="2021-11-03T13:16:10.142" v="5076" actId="478"/>
          <ac:spMkLst>
            <pc:docMk/>
            <pc:sldMk cId="3841637377" sldId="275"/>
            <ac:spMk id="18" creationId="{673613E8-2F01-4E9E-B4E7-60D3FFC385B5}"/>
          </ac:spMkLst>
        </pc:spChg>
        <pc:grpChg chg="del">
          <ac:chgData name="honggoonin@korea.edu" userId="b19477fc-d865-4cea-b13f-4379de82d4fa" providerId="ADAL" clId="{672B2520-F618-4E8C-9975-57A571CA501E}" dt="2021-11-03T13:16:08.813" v="5075" actId="478"/>
          <ac:grpSpMkLst>
            <pc:docMk/>
            <pc:sldMk cId="3841637377" sldId="275"/>
            <ac:grpSpMk id="8" creationId="{00000000-0000-0000-0000-000000000000}"/>
          </ac:grpSpMkLst>
        </pc:grpChg>
        <pc:grpChg chg="del">
          <ac:chgData name="honggoonin@korea.edu" userId="b19477fc-d865-4cea-b13f-4379de82d4fa" providerId="ADAL" clId="{672B2520-F618-4E8C-9975-57A571CA501E}" dt="2021-11-03T13:16:04.239" v="5074" actId="478"/>
          <ac:grpSpMkLst>
            <pc:docMk/>
            <pc:sldMk cId="3841637377" sldId="275"/>
            <ac:grpSpMk id="15" creationId="{00000000-0000-0000-0000-000000000000}"/>
          </ac:grpSpMkLst>
        </pc:grpChg>
      </pc:sldChg>
      <pc:sldChg chg="addSp delSp modSp add mod modNotesTx">
        <pc:chgData name="honggoonin@korea.edu" userId="b19477fc-d865-4cea-b13f-4379de82d4fa" providerId="ADAL" clId="{672B2520-F618-4E8C-9975-57A571CA501E}" dt="2021-11-14T03:00:01.906" v="14275"/>
        <pc:sldMkLst>
          <pc:docMk/>
          <pc:sldMk cId="1594647940" sldId="276"/>
        </pc:sldMkLst>
        <pc:spChg chg="mod">
          <ac:chgData name="honggoonin@korea.edu" userId="b19477fc-d865-4cea-b13f-4379de82d4fa" providerId="ADAL" clId="{672B2520-F618-4E8C-9975-57A571CA501E}" dt="2021-11-07T06:51:44.226" v="8374" actId="20577"/>
          <ac:spMkLst>
            <pc:docMk/>
            <pc:sldMk cId="1594647940" sldId="276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09T12:56:44.337" v="12311" actId="20577"/>
          <ac:spMkLst>
            <pc:docMk/>
            <pc:sldMk cId="1594647940" sldId="276"/>
            <ac:spMk id="3" creationId="{6149CDB2-E440-421E-82F5-3D5EC3A94C70}"/>
          </ac:spMkLst>
        </pc:spChg>
        <pc:spChg chg="add del mod">
          <ac:chgData name="honggoonin@korea.edu" userId="b19477fc-d865-4cea-b13f-4379de82d4fa" providerId="ADAL" clId="{672B2520-F618-4E8C-9975-57A571CA501E}" dt="2021-11-09T10:03:51.591" v="9269" actId="478"/>
          <ac:spMkLst>
            <pc:docMk/>
            <pc:sldMk cId="1594647940" sldId="276"/>
            <ac:spMk id="5" creationId="{14EF07A9-2EC3-4B5C-A18A-0BD12EC9A59A}"/>
          </ac:spMkLst>
        </pc:spChg>
        <pc:spChg chg="add del mod">
          <ac:chgData name="honggoonin@korea.edu" userId="b19477fc-d865-4cea-b13f-4379de82d4fa" providerId="ADAL" clId="{672B2520-F618-4E8C-9975-57A571CA501E}" dt="2021-11-09T09:42:51.940" v="9145" actId="478"/>
          <ac:spMkLst>
            <pc:docMk/>
            <pc:sldMk cId="1594647940" sldId="276"/>
            <ac:spMk id="7" creationId="{941CAE75-82B7-4629-AA43-2C7CF9C9708E}"/>
          </ac:spMkLst>
        </pc:spChg>
        <pc:spChg chg="add del mod">
          <ac:chgData name="honggoonin@korea.edu" userId="b19477fc-d865-4cea-b13f-4379de82d4fa" providerId="ADAL" clId="{672B2520-F618-4E8C-9975-57A571CA501E}" dt="2021-11-09T09:42:52.534" v="9146" actId="478"/>
          <ac:spMkLst>
            <pc:docMk/>
            <pc:sldMk cId="1594647940" sldId="276"/>
            <ac:spMk id="8" creationId="{BCB1CA76-EEE0-49C4-B087-13D16C54E275}"/>
          </ac:spMkLst>
        </pc:spChg>
        <pc:spChg chg="add del mod">
          <ac:chgData name="honggoonin@korea.edu" userId="b19477fc-d865-4cea-b13f-4379de82d4fa" providerId="ADAL" clId="{672B2520-F618-4E8C-9975-57A571CA501E}" dt="2021-11-07T06:55:14.908" v="8409"/>
          <ac:spMkLst>
            <pc:docMk/>
            <pc:sldMk cId="1594647940" sldId="276"/>
            <ac:spMk id="9" creationId="{C5DAB409-F0F9-4FFB-BB20-EBE8A4EBB6E1}"/>
          </ac:spMkLst>
        </pc:spChg>
        <pc:grpChg chg="add mod">
          <ac:chgData name="honggoonin@korea.edu" userId="b19477fc-d865-4cea-b13f-4379de82d4fa" providerId="ADAL" clId="{672B2520-F618-4E8C-9975-57A571CA501E}" dt="2021-11-09T10:13:27.694" v="9354" actId="1076"/>
          <ac:grpSpMkLst>
            <pc:docMk/>
            <pc:sldMk cId="1594647940" sldId="276"/>
            <ac:grpSpMk id="12" creationId="{85A0EBD2-EAFE-49BA-828F-1FB5E9A7BE7C}"/>
          </ac:grpSpMkLst>
        </pc:grpChg>
        <pc:picChg chg="add mod modCrop">
          <ac:chgData name="honggoonin@korea.edu" userId="b19477fc-d865-4cea-b13f-4379de82d4fa" providerId="ADAL" clId="{672B2520-F618-4E8C-9975-57A571CA501E}" dt="2021-11-09T10:02:35.256" v="9192" actId="164"/>
          <ac:picMkLst>
            <pc:docMk/>
            <pc:sldMk cId="1594647940" sldId="276"/>
            <ac:picMk id="6" creationId="{2894322A-326A-46BF-8F38-68CABF54F5EF}"/>
          </ac:picMkLst>
        </pc:picChg>
        <pc:picChg chg="add mod modCrop">
          <ac:chgData name="honggoonin@korea.edu" userId="b19477fc-d865-4cea-b13f-4379de82d4fa" providerId="ADAL" clId="{672B2520-F618-4E8C-9975-57A571CA501E}" dt="2021-11-09T10:02:35.256" v="9192" actId="164"/>
          <ac:picMkLst>
            <pc:docMk/>
            <pc:sldMk cId="1594647940" sldId="276"/>
            <ac:picMk id="10" creationId="{C3A1E72A-C2A3-4305-A19B-52B1A7F62350}"/>
          </ac:picMkLst>
        </pc:picChg>
        <pc:picChg chg="add mod">
          <ac:chgData name="honggoonin@korea.edu" userId="b19477fc-d865-4cea-b13f-4379de82d4fa" providerId="ADAL" clId="{672B2520-F618-4E8C-9975-57A571CA501E}" dt="2021-11-09T10:13:22.246" v="9352" actId="1076"/>
          <ac:picMkLst>
            <pc:docMk/>
            <pc:sldMk cId="1594647940" sldId="276"/>
            <ac:picMk id="14" creationId="{DDDCC872-39C0-432C-8DA9-672316E32ADE}"/>
          </ac:picMkLst>
        </pc:picChg>
      </pc:sldChg>
      <pc:sldChg chg="del">
        <pc:chgData name="honggoonin@korea.edu" userId="b19477fc-d865-4cea-b13f-4379de82d4fa" providerId="ADAL" clId="{672B2520-F618-4E8C-9975-57A571CA501E}" dt="2021-11-07T07:14:45.795" v="8649" actId="47"/>
        <pc:sldMkLst>
          <pc:docMk/>
          <pc:sldMk cId="2142096144" sldId="277"/>
        </pc:sldMkLst>
      </pc:sldChg>
      <pc:sldChg chg="del">
        <pc:chgData name="honggoonin@korea.edu" userId="b19477fc-d865-4cea-b13f-4379de82d4fa" providerId="ADAL" clId="{672B2520-F618-4E8C-9975-57A571CA501E}" dt="2021-11-07T07:14:58.963" v="8650" actId="47"/>
        <pc:sldMkLst>
          <pc:docMk/>
          <pc:sldMk cId="144559582" sldId="278"/>
        </pc:sldMkLst>
      </pc:sldChg>
      <pc:sldChg chg="del">
        <pc:chgData name="honggoonin@korea.edu" userId="b19477fc-d865-4cea-b13f-4379de82d4fa" providerId="ADAL" clId="{672B2520-F618-4E8C-9975-57A571CA501E}" dt="2021-11-07T07:10:57.569" v="8533" actId="47"/>
        <pc:sldMkLst>
          <pc:docMk/>
          <pc:sldMk cId="1592029037" sldId="279"/>
        </pc:sldMkLst>
      </pc:sldChg>
      <pc:sldChg chg="del">
        <pc:chgData name="honggoonin@korea.edu" userId="b19477fc-d865-4cea-b13f-4379de82d4fa" providerId="ADAL" clId="{672B2520-F618-4E8C-9975-57A571CA501E}" dt="2021-11-07T07:15:06.483" v="8651" actId="47"/>
        <pc:sldMkLst>
          <pc:docMk/>
          <pc:sldMk cId="3634736637" sldId="280"/>
        </pc:sldMkLst>
      </pc:sldChg>
      <pc:sldChg chg="delSp modSp del mod">
        <pc:chgData name="honggoonin@korea.edu" userId="b19477fc-d865-4cea-b13f-4379de82d4fa" providerId="ADAL" clId="{672B2520-F618-4E8C-9975-57A571CA501E}" dt="2021-11-07T07:15:08.898" v="8652" actId="47"/>
        <pc:sldMkLst>
          <pc:docMk/>
          <pc:sldMk cId="250735961" sldId="281"/>
        </pc:sldMkLst>
        <pc:picChg chg="del mod">
          <ac:chgData name="honggoonin@korea.edu" userId="b19477fc-d865-4cea-b13f-4379de82d4fa" providerId="ADAL" clId="{672B2520-F618-4E8C-9975-57A571CA501E}" dt="2021-11-07T06:06:25.062" v="7666" actId="21"/>
          <ac:picMkLst>
            <pc:docMk/>
            <pc:sldMk cId="250735961" sldId="281"/>
            <ac:picMk id="5" creationId="{EBE0756C-3BAB-443C-A007-BF6AA2E1EF49}"/>
          </ac:picMkLst>
        </pc:picChg>
      </pc:sldChg>
      <pc:sldChg chg="del">
        <pc:chgData name="honggoonin@korea.edu" userId="b19477fc-d865-4cea-b13f-4379de82d4fa" providerId="ADAL" clId="{672B2520-F618-4E8C-9975-57A571CA501E}" dt="2021-11-07T07:15:11.690" v="8653" actId="47"/>
        <pc:sldMkLst>
          <pc:docMk/>
          <pc:sldMk cId="1447165892" sldId="283"/>
        </pc:sldMkLst>
      </pc:sldChg>
      <pc:sldChg chg="del">
        <pc:chgData name="honggoonin@korea.edu" userId="b19477fc-d865-4cea-b13f-4379de82d4fa" providerId="ADAL" clId="{672B2520-F618-4E8C-9975-57A571CA501E}" dt="2021-11-07T06:51:32.971" v="8362" actId="47"/>
        <pc:sldMkLst>
          <pc:docMk/>
          <pc:sldMk cId="3830115733" sldId="284"/>
        </pc:sldMkLst>
      </pc:sldChg>
      <pc:sldChg chg="del">
        <pc:chgData name="honggoonin@korea.edu" userId="b19477fc-d865-4cea-b13f-4379de82d4fa" providerId="ADAL" clId="{672B2520-F618-4E8C-9975-57A571CA501E}" dt="2021-11-07T06:09:04.925" v="7833" actId="47"/>
        <pc:sldMkLst>
          <pc:docMk/>
          <pc:sldMk cId="2624315330" sldId="285"/>
        </pc:sldMkLst>
      </pc:sldChg>
      <pc:sldChg chg="addSp delSp modSp add del mod modNotesTx">
        <pc:chgData name="honggoonin@korea.edu" userId="b19477fc-d865-4cea-b13f-4379de82d4fa" providerId="ADAL" clId="{672B2520-F618-4E8C-9975-57A571CA501E}" dt="2021-11-14T02:59:14.887" v="14272"/>
        <pc:sldMkLst>
          <pc:docMk/>
          <pc:sldMk cId="1618158010" sldId="286"/>
        </pc:sldMkLst>
        <pc:spChg chg="mod">
          <ac:chgData name="honggoonin@korea.edu" userId="b19477fc-d865-4cea-b13f-4379de82d4fa" providerId="ADAL" clId="{672B2520-F618-4E8C-9975-57A571CA501E}" dt="2021-11-07T06:24:27.188" v="8177"/>
          <ac:spMkLst>
            <pc:docMk/>
            <pc:sldMk cId="1618158010" sldId="286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07T06:07:41.053" v="7753" actId="6549"/>
          <ac:spMkLst>
            <pc:docMk/>
            <pc:sldMk cId="1618158010" sldId="286"/>
            <ac:spMk id="3" creationId="{6149CDB2-E440-421E-82F5-3D5EC3A94C70}"/>
          </ac:spMkLst>
        </pc:spChg>
        <pc:spChg chg="add mod">
          <ac:chgData name="honggoonin@korea.edu" userId="b19477fc-d865-4cea-b13f-4379de82d4fa" providerId="ADAL" clId="{672B2520-F618-4E8C-9975-57A571CA501E}" dt="2021-11-07T06:08:38.437" v="7832" actId="20577"/>
          <ac:spMkLst>
            <pc:docMk/>
            <pc:sldMk cId="1618158010" sldId="286"/>
            <ac:spMk id="17" creationId="{3338EC45-50F2-4FD6-9C01-AC108400F4A7}"/>
          </ac:spMkLst>
        </pc:spChg>
        <pc:spChg chg="add mod">
          <ac:chgData name="honggoonin@korea.edu" userId="b19477fc-d865-4cea-b13f-4379de82d4fa" providerId="ADAL" clId="{672B2520-F618-4E8C-9975-57A571CA501E}" dt="2021-11-10T09:24:02.677" v="13369" actId="14100"/>
          <ac:spMkLst>
            <pc:docMk/>
            <pc:sldMk cId="1618158010" sldId="286"/>
            <ac:spMk id="19" creationId="{4B03C763-F1DE-4BB9-818A-4BF775C5F7A9}"/>
          </ac:spMkLst>
        </pc:spChg>
        <pc:spChg chg="add mod">
          <ac:chgData name="honggoonin@korea.edu" userId="b19477fc-d865-4cea-b13f-4379de82d4fa" providerId="ADAL" clId="{672B2520-F618-4E8C-9975-57A571CA501E}" dt="2021-11-10T09:24:09.221" v="13371" actId="1076"/>
          <ac:spMkLst>
            <pc:docMk/>
            <pc:sldMk cId="1618158010" sldId="286"/>
            <ac:spMk id="20" creationId="{CF4FB651-0310-42ED-AD6F-8FA1B01D6023}"/>
          </ac:spMkLst>
        </pc:spChg>
        <pc:picChg chg="mod">
          <ac:chgData name="honggoonin@korea.edu" userId="b19477fc-d865-4cea-b13f-4379de82d4fa" providerId="ADAL" clId="{672B2520-F618-4E8C-9975-57A571CA501E}" dt="2021-11-07T06:07:49.956" v="7762" actId="1035"/>
          <ac:picMkLst>
            <pc:docMk/>
            <pc:sldMk cId="1618158010" sldId="286"/>
            <ac:picMk id="6" creationId="{1EA21970-6885-443F-9DF8-16BA41D13807}"/>
          </ac:picMkLst>
        </pc:picChg>
        <pc:picChg chg="mod">
          <ac:chgData name="honggoonin@korea.edu" userId="b19477fc-d865-4cea-b13f-4379de82d4fa" providerId="ADAL" clId="{672B2520-F618-4E8C-9975-57A571CA501E}" dt="2021-11-07T06:05:52.103" v="7658" actId="1076"/>
          <ac:picMkLst>
            <pc:docMk/>
            <pc:sldMk cId="1618158010" sldId="286"/>
            <ac:picMk id="7" creationId="{A954D888-A0C3-49E3-9832-A33C135DC4CB}"/>
          </ac:picMkLst>
        </pc:picChg>
        <pc:picChg chg="mod">
          <ac:chgData name="honggoonin@korea.edu" userId="b19477fc-d865-4cea-b13f-4379de82d4fa" providerId="ADAL" clId="{672B2520-F618-4E8C-9975-57A571CA501E}" dt="2021-11-07T06:06:52.175" v="7669" actId="1076"/>
          <ac:picMkLst>
            <pc:docMk/>
            <pc:sldMk cId="1618158010" sldId="286"/>
            <ac:picMk id="8" creationId="{9AB6B17B-463C-49B3-B177-221B6E5B3D94}"/>
          </ac:picMkLst>
        </pc:picChg>
        <pc:picChg chg="add mod">
          <ac:chgData name="honggoonin@korea.edu" userId="b19477fc-d865-4cea-b13f-4379de82d4fa" providerId="ADAL" clId="{672B2520-F618-4E8C-9975-57A571CA501E}" dt="2021-11-07T06:07:10.527" v="7673" actId="14100"/>
          <ac:picMkLst>
            <pc:docMk/>
            <pc:sldMk cId="1618158010" sldId="286"/>
            <ac:picMk id="16" creationId="{62593B0F-3D8C-47A4-BBEF-B1DFD977E493}"/>
          </ac:picMkLst>
        </pc:picChg>
        <pc:cxnChg chg="add del mod">
          <ac:chgData name="honggoonin@korea.edu" userId="b19477fc-d865-4cea-b13f-4379de82d4fa" providerId="ADAL" clId="{672B2520-F618-4E8C-9975-57A571CA501E}" dt="2021-11-07T06:06:00.941" v="7661" actId="478"/>
          <ac:cxnSpMkLst>
            <pc:docMk/>
            <pc:sldMk cId="1618158010" sldId="286"/>
            <ac:cxnSpMk id="9" creationId="{D2D0AEA9-23E0-4897-B734-66736B76A56A}"/>
          </ac:cxnSpMkLst>
        </pc:cxnChg>
        <pc:cxnChg chg="add del mod">
          <ac:chgData name="honggoonin@korea.edu" userId="b19477fc-d865-4cea-b13f-4379de82d4fa" providerId="ADAL" clId="{672B2520-F618-4E8C-9975-57A571CA501E}" dt="2021-11-07T06:06:02.007" v="7662" actId="478"/>
          <ac:cxnSpMkLst>
            <pc:docMk/>
            <pc:sldMk cId="1618158010" sldId="286"/>
            <ac:cxnSpMk id="13" creationId="{2EDC3B62-C668-4BBE-9601-BA43B6204996}"/>
          </ac:cxnSpMkLst>
        </pc:cxnChg>
      </pc:sldChg>
      <pc:sldChg chg="addSp delSp modSp add mod modNotesTx">
        <pc:chgData name="honggoonin@korea.edu" userId="b19477fc-d865-4cea-b13f-4379de82d4fa" providerId="ADAL" clId="{672B2520-F618-4E8C-9975-57A571CA501E}" dt="2021-11-14T03:00:14.333" v="14276"/>
        <pc:sldMkLst>
          <pc:docMk/>
          <pc:sldMk cId="3641908867" sldId="287"/>
        </pc:sldMkLst>
        <pc:spChg chg="mod">
          <ac:chgData name="honggoonin@korea.edu" userId="b19477fc-d865-4cea-b13f-4379de82d4fa" providerId="ADAL" clId="{672B2520-F618-4E8C-9975-57A571CA501E}" dt="2021-11-09T10:40:47.687" v="9942" actId="20577"/>
          <ac:spMkLst>
            <pc:docMk/>
            <pc:sldMk cId="3641908867" sldId="287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09T12:38:47.790" v="12308" actId="20577"/>
          <ac:spMkLst>
            <pc:docMk/>
            <pc:sldMk cId="3641908867" sldId="287"/>
            <ac:spMk id="3" creationId="{6149CDB2-E440-421E-82F5-3D5EC3A94C70}"/>
          </ac:spMkLst>
        </pc:spChg>
        <pc:spChg chg="del">
          <ac:chgData name="honggoonin@korea.edu" userId="b19477fc-d865-4cea-b13f-4379de82d4fa" providerId="ADAL" clId="{672B2520-F618-4E8C-9975-57A571CA501E}" dt="2021-11-09T10:20:33.453" v="9440" actId="478"/>
          <ac:spMkLst>
            <pc:docMk/>
            <pc:sldMk cId="3641908867" sldId="287"/>
            <ac:spMk id="5" creationId="{14EF07A9-2EC3-4B5C-A18A-0BD12EC9A59A}"/>
          </ac:spMkLst>
        </pc:spChg>
        <pc:spChg chg="add mod">
          <ac:chgData name="honggoonin@korea.edu" userId="b19477fc-d865-4cea-b13f-4379de82d4fa" providerId="ADAL" clId="{672B2520-F618-4E8C-9975-57A571CA501E}" dt="2021-11-09T10:23:57.757" v="9554" actId="164"/>
          <ac:spMkLst>
            <pc:docMk/>
            <pc:sldMk cId="3641908867" sldId="287"/>
            <ac:spMk id="14" creationId="{6C05567D-EC96-4A55-9DAD-C616C3E384E6}"/>
          </ac:spMkLst>
        </pc:spChg>
        <pc:grpChg chg="add mod">
          <ac:chgData name="honggoonin@korea.edu" userId="b19477fc-d865-4cea-b13f-4379de82d4fa" providerId="ADAL" clId="{672B2520-F618-4E8C-9975-57A571CA501E}" dt="2021-11-09T10:23:57.757" v="9554" actId="164"/>
          <ac:grpSpMkLst>
            <pc:docMk/>
            <pc:sldMk cId="3641908867" sldId="287"/>
            <ac:grpSpMk id="7" creationId="{B783A0B7-9884-4171-B17F-2D4301BEC3AF}"/>
          </ac:grpSpMkLst>
        </pc:grpChg>
        <pc:grpChg chg="add del mod">
          <ac:chgData name="honggoonin@korea.edu" userId="b19477fc-d865-4cea-b13f-4379de82d4fa" providerId="ADAL" clId="{672B2520-F618-4E8C-9975-57A571CA501E}" dt="2021-11-09T10:19:23.819" v="9374" actId="478"/>
          <ac:grpSpMkLst>
            <pc:docMk/>
            <pc:sldMk cId="3641908867" sldId="287"/>
            <ac:grpSpMk id="8" creationId="{DED432D0-FC4B-470C-AA5E-28CCDAAD59DE}"/>
          </ac:grpSpMkLst>
        </pc:grpChg>
        <pc:grpChg chg="add mod">
          <ac:chgData name="honggoonin@korea.edu" userId="b19477fc-d865-4cea-b13f-4379de82d4fa" providerId="ADAL" clId="{672B2520-F618-4E8C-9975-57A571CA501E}" dt="2021-11-09T12:38:18.005" v="12299" actId="1038"/>
          <ac:grpSpMkLst>
            <pc:docMk/>
            <pc:sldMk cId="3641908867" sldId="287"/>
            <ac:grpSpMk id="15" creationId="{1CB13B50-94D0-429D-B15D-42C6DF0FBE21}"/>
          </ac:grpSpMkLst>
        </pc:grpChg>
        <pc:picChg chg="mod">
          <ac:chgData name="honggoonin@korea.edu" userId="b19477fc-d865-4cea-b13f-4379de82d4fa" providerId="ADAL" clId="{672B2520-F618-4E8C-9975-57A571CA501E}" dt="2021-11-09T10:04:58.869" v="9279" actId="164"/>
          <ac:picMkLst>
            <pc:docMk/>
            <pc:sldMk cId="3641908867" sldId="287"/>
            <ac:picMk id="6" creationId="{2894322A-326A-46BF-8F38-68CABF54F5EF}"/>
          </ac:picMkLst>
        </pc:picChg>
        <pc:picChg chg="add del mod topLvl">
          <ac:chgData name="honggoonin@korea.edu" userId="b19477fc-d865-4cea-b13f-4379de82d4fa" providerId="ADAL" clId="{672B2520-F618-4E8C-9975-57A571CA501E}" dt="2021-11-09T10:19:23.819" v="9374" actId="478"/>
          <ac:picMkLst>
            <pc:docMk/>
            <pc:sldMk cId="3641908867" sldId="287"/>
            <ac:picMk id="9" creationId="{78729FFF-D41B-48C7-8679-7E89A7843009}"/>
          </ac:picMkLst>
        </pc:picChg>
        <pc:picChg chg="mod modCrop">
          <ac:chgData name="honggoonin@korea.edu" userId="b19477fc-d865-4cea-b13f-4379de82d4fa" providerId="ADAL" clId="{672B2520-F618-4E8C-9975-57A571CA501E}" dt="2021-11-09T10:04:58.869" v="9279" actId="164"/>
          <ac:picMkLst>
            <pc:docMk/>
            <pc:sldMk cId="3641908867" sldId="287"/>
            <ac:picMk id="10" creationId="{C3A1E72A-C2A3-4305-A19B-52B1A7F62350}"/>
          </ac:picMkLst>
        </pc:picChg>
        <pc:picChg chg="add mod topLvl modCrop">
          <ac:chgData name="honggoonin@korea.edu" userId="b19477fc-d865-4cea-b13f-4379de82d4fa" providerId="ADAL" clId="{672B2520-F618-4E8C-9975-57A571CA501E}" dt="2021-11-09T10:23:57.757" v="9554" actId="164"/>
          <ac:picMkLst>
            <pc:docMk/>
            <pc:sldMk cId="3641908867" sldId="287"/>
            <ac:picMk id="12" creationId="{001EA6D8-81E2-41DD-B242-6314F7A847D0}"/>
          </ac:picMkLst>
        </pc:picChg>
      </pc:sldChg>
      <pc:sldChg chg="addSp delSp modSp add mod modNotesTx">
        <pc:chgData name="honggoonin@korea.edu" userId="b19477fc-d865-4cea-b13f-4379de82d4fa" providerId="ADAL" clId="{672B2520-F618-4E8C-9975-57A571CA501E}" dt="2021-11-14T02:58:34.315" v="14268"/>
        <pc:sldMkLst>
          <pc:docMk/>
          <pc:sldMk cId="675445001" sldId="288"/>
        </pc:sldMkLst>
        <pc:spChg chg="mod">
          <ac:chgData name="honggoonin@korea.edu" userId="b19477fc-d865-4cea-b13f-4379de82d4fa" providerId="ADAL" clId="{672B2520-F618-4E8C-9975-57A571CA501E}" dt="2021-11-09T11:46:20.546" v="12035" actId="6549"/>
          <ac:spMkLst>
            <pc:docMk/>
            <pc:sldMk cId="675445001" sldId="288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09T11:48:36.880" v="12260" actId="20577"/>
          <ac:spMkLst>
            <pc:docMk/>
            <pc:sldMk cId="675445001" sldId="288"/>
            <ac:spMk id="3" creationId="{6149CDB2-E440-421E-82F5-3D5EC3A94C70}"/>
          </ac:spMkLst>
        </pc:spChg>
        <pc:spChg chg="add mod">
          <ac:chgData name="honggoonin@korea.edu" userId="b19477fc-d865-4cea-b13f-4379de82d4fa" providerId="ADAL" clId="{672B2520-F618-4E8C-9975-57A571CA501E}" dt="2021-11-09T11:48:47.484" v="12263" actId="1076"/>
          <ac:spMkLst>
            <pc:docMk/>
            <pc:sldMk cId="675445001" sldId="288"/>
            <ac:spMk id="10" creationId="{1539D2F5-082C-4F76-AE55-146F85B301C6}"/>
          </ac:spMkLst>
        </pc:spChg>
        <pc:spChg chg="add del mod">
          <ac:chgData name="honggoonin@korea.edu" userId="b19477fc-d865-4cea-b13f-4379de82d4fa" providerId="ADAL" clId="{672B2520-F618-4E8C-9975-57A571CA501E}" dt="2021-11-09T11:23:31.205" v="10736"/>
          <ac:spMkLst>
            <pc:docMk/>
            <pc:sldMk cId="675445001" sldId="288"/>
            <ac:spMk id="14" creationId="{32697784-91DF-4BB5-A318-E6909A3BA349}"/>
          </ac:spMkLst>
        </pc:spChg>
        <pc:spChg chg="add del mod">
          <ac:chgData name="honggoonin@korea.edu" userId="b19477fc-d865-4cea-b13f-4379de82d4fa" providerId="ADAL" clId="{672B2520-F618-4E8C-9975-57A571CA501E}" dt="2021-11-09T11:23:31.204" v="10734" actId="478"/>
          <ac:spMkLst>
            <pc:docMk/>
            <pc:sldMk cId="675445001" sldId="288"/>
            <ac:spMk id="16" creationId="{BEF2B509-213B-4A8B-A17C-9C8C333C2486}"/>
          </ac:spMkLst>
        </pc:spChg>
        <pc:spChg chg="add mod">
          <ac:chgData name="honggoonin@korea.edu" userId="b19477fc-d865-4cea-b13f-4379de82d4fa" providerId="ADAL" clId="{672B2520-F618-4E8C-9975-57A571CA501E}" dt="2021-11-09T11:21:04.292" v="10651" actId="164"/>
          <ac:spMkLst>
            <pc:docMk/>
            <pc:sldMk cId="675445001" sldId="288"/>
            <ac:spMk id="17" creationId="{2C6C6235-1C52-4E8F-85BD-450FD9CAE4BA}"/>
          </ac:spMkLst>
        </pc:spChg>
        <pc:spChg chg="add mod">
          <ac:chgData name="honggoonin@korea.edu" userId="b19477fc-d865-4cea-b13f-4379de82d4fa" providerId="ADAL" clId="{672B2520-F618-4E8C-9975-57A571CA501E}" dt="2021-11-09T11:21:04.292" v="10651" actId="164"/>
          <ac:spMkLst>
            <pc:docMk/>
            <pc:sldMk cId="675445001" sldId="288"/>
            <ac:spMk id="18" creationId="{F63E3DC3-B474-4053-90D9-E2E366758D74}"/>
          </ac:spMkLst>
        </pc:spChg>
        <pc:spChg chg="add mod">
          <ac:chgData name="honggoonin@korea.edu" userId="b19477fc-d865-4cea-b13f-4379de82d4fa" providerId="ADAL" clId="{672B2520-F618-4E8C-9975-57A571CA501E}" dt="2021-11-09T11:21:16.984" v="10654" actId="164"/>
          <ac:spMkLst>
            <pc:docMk/>
            <pc:sldMk cId="675445001" sldId="288"/>
            <ac:spMk id="19" creationId="{00C3101D-18A5-4F66-8FF7-BA0208C08C9C}"/>
          </ac:spMkLst>
        </pc:spChg>
        <pc:spChg chg="add mod">
          <ac:chgData name="honggoonin@korea.edu" userId="b19477fc-d865-4cea-b13f-4379de82d4fa" providerId="ADAL" clId="{672B2520-F618-4E8C-9975-57A571CA501E}" dt="2021-11-09T11:21:16.984" v="10654" actId="164"/>
          <ac:spMkLst>
            <pc:docMk/>
            <pc:sldMk cId="675445001" sldId="288"/>
            <ac:spMk id="20" creationId="{D7967283-194E-4A63-A3EE-D580FED3500F}"/>
          </ac:spMkLst>
        </pc:spChg>
        <pc:spChg chg="add del mod">
          <ac:chgData name="honggoonin@korea.edu" userId="b19477fc-d865-4cea-b13f-4379de82d4fa" providerId="ADAL" clId="{672B2520-F618-4E8C-9975-57A571CA501E}" dt="2021-11-09T11:45:22.777" v="11974" actId="478"/>
          <ac:spMkLst>
            <pc:docMk/>
            <pc:sldMk cId="675445001" sldId="288"/>
            <ac:spMk id="24" creationId="{9727346B-F025-45FA-A5A5-3677D7A1E454}"/>
          </ac:spMkLst>
        </pc:spChg>
        <pc:spChg chg="add del mod">
          <ac:chgData name="honggoonin@korea.edu" userId="b19477fc-d865-4cea-b13f-4379de82d4fa" providerId="ADAL" clId="{672B2520-F618-4E8C-9975-57A571CA501E}" dt="2021-11-09T11:45:24.173" v="11975" actId="478"/>
          <ac:spMkLst>
            <pc:docMk/>
            <pc:sldMk cId="675445001" sldId="288"/>
            <ac:spMk id="26" creationId="{1530D27D-EA6F-43EB-B917-8A1625D0630F}"/>
          </ac:spMkLst>
        </pc:spChg>
        <pc:grpChg chg="add del mod">
          <ac:chgData name="honggoonin@korea.edu" userId="b19477fc-d865-4cea-b13f-4379de82d4fa" providerId="ADAL" clId="{672B2520-F618-4E8C-9975-57A571CA501E}" dt="2021-11-09T11:45:19.450" v="11973" actId="478"/>
          <ac:grpSpMkLst>
            <pc:docMk/>
            <pc:sldMk cId="675445001" sldId="288"/>
            <ac:grpSpMk id="21" creationId="{968D7D1F-A767-4E0C-B9AE-37E1E9E4C770}"/>
          </ac:grpSpMkLst>
        </pc:grpChg>
        <pc:grpChg chg="add mod">
          <ac:chgData name="honggoonin@korea.edu" userId="b19477fc-d865-4cea-b13f-4379de82d4fa" providerId="ADAL" clId="{672B2520-F618-4E8C-9975-57A571CA501E}" dt="2021-11-09T11:48:40.262" v="12261" actId="1076"/>
          <ac:grpSpMkLst>
            <pc:docMk/>
            <pc:sldMk cId="675445001" sldId="288"/>
            <ac:grpSpMk id="22" creationId="{B1A5C22F-DC75-44B7-8E57-87FE5B9533EE}"/>
          </ac:grpSpMkLst>
        </pc:grpChg>
        <pc:picChg chg="add mod">
          <ac:chgData name="honggoonin@korea.edu" userId="b19477fc-d865-4cea-b13f-4379de82d4fa" providerId="ADAL" clId="{672B2520-F618-4E8C-9975-57A571CA501E}" dt="2021-11-09T11:21:16.984" v="10654" actId="164"/>
          <ac:picMkLst>
            <pc:docMk/>
            <pc:sldMk cId="675445001" sldId="288"/>
            <ac:picMk id="7" creationId="{84C51C28-1FFD-4A87-B886-25B18C8E7052}"/>
          </ac:picMkLst>
        </pc:picChg>
        <pc:picChg chg="add mod">
          <ac:chgData name="honggoonin@korea.edu" userId="b19477fc-d865-4cea-b13f-4379de82d4fa" providerId="ADAL" clId="{672B2520-F618-4E8C-9975-57A571CA501E}" dt="2021-11-09T11:21:04.292" v="10651" actId="164"/>
          <ac:picMkLst>
            <pc:docMk/>
            <pc:sldMk cId="675445001" sldId="288"/>
            <ac:picMk id="11" creationId="{90520DA7-19FB-44E4-88B6-4C751C499252}"/>
          </ac:picMkLst>
        </pc:picChg>
        <pc:picChg chg="del">
          <ac:chgData name="honggoonin@korea.edu" userId="b19477fc-d865-4cea-b13f-4379de82d4fa" providerId="ADAL" clId="{672B2520-F618-4E8C-9975-57A571CA501E}" dt="2021-11-09T10:41:44.642" v="9960" actId="478"/>
          <ac:picMkLst>
            <pc:docMk/>
            <pc:sldMk cId="675445001" sldId="288"/>
            <ac:picMk id="13" creationId="{A8EED816-E787-49F7-B76B-EF684B4DAE69}"/>
          </ac:picMkLst>
        </pc:picChg>
      </pc:sldChg>
      <pc:sldChg chg="add del">
        <pc:chgData name="honggoonin@korea.edu" userId="b19477fc-d865-4cea-b13f-4379de82d4fa" providerId="ADAL" clId="{672B2520-F618-4E8C-9975-57A571CA501E}" dt="2021-11-09T10:40:39.598" v="9936" actId="47"/>
        <pc:sldMkLst>
          <pc:docMk/>
          <pc:sldMk cId="1884677670" sldId="288"/>
        </pc:sldMkLst>
      </pc:sldChg>
      <pc:sldChg chg="add del">
        <pc:chgData name="honggoonin@korea.edu" userId="b19477fc-d865-4cea-b13f-4379de82d4fa" providerId="ADAL" clId="{672B2520-F618-4E8C-9975-57A571CA501E}" dt="2021-11-09T10:45:12.915" v="10016"/>
        <pc:sldMkLst>
          <pc:docMk/>
          <pc:sldMk cId="2168248385" sldId="289"/>
        </pc:sldMkLst>
      </pc:sldChg>
      <pc:sldChg chg="modSp add mod modNotesTx">
        <pc:chgData name="honggoonin@korea.edu" userId="b19477fc-d865-4cea-b13f-4379de82d4fa" providerId="ADAL" clId="{672B2520-F618-4E8C-9975-57A571CA501E}" dt="2021-11-14T02:58:42.008" v="14269"/>
        <pc:sldMkLst>
          <pc:docMk/>
          <pc:sldMk cId="3922687170" sldId="289"/>
        </pc:sldMkLst>
        <pc:spChg chg="mod">
          <ac:chgData name="honggoonin@korea.edu" userId="b19477fc-d865-4cea-b13f-4379de82d4fa" providerId="ADAL" clId="{672B2520-F618-4E8C-9975-57A571CA501E}" dt="2021-11-11T14:53:05.853" v="14257" actId="20577"/>
          <ac:spMkLst>
            <pc:docMk/>
            <pc:sldMk cId="3922687170" sldId="289"/>
            <ac:spMk id="3" creationId="{6149CDB2-E440-421E-82F5-3D5EC3A94C70}"/>
          </ac:spMkLst>
        </pc:spChg>
      </pc:sldChg>
      <pc:sldChg chg="modSp add mod modNotesTx">
        <pc:chgData name="honggoonin@korea.edu" userId="b19477fc-d865-4cea-b13f-4379de82d4fa" providerId="ADAL" clId="{672B2520-F618-4E8C-9975-57A571CA501E}" dt="2021-11-14T03:02:28.934" v="14289"/>
        <pc:sldMkLst>
          <pc:docMk/>
          <pc:sldMk cId="1842774027" sldId="290"/>
        </pc:sldMkLst>
        <pc:spChg chg="mod">
          <ac:chgData name="honggoonin@korea.edu" userId="b19477fc-d865-4cea-b13f-4379de82d4fa" providerId="ADAL" clId="{672B2520-F618-4E8C-9975-57A571CA501E}" dt="2021-11-09T13:10:31.480" v="12431" actId="20577"/>
          <ac:spMkLst>
            <pc:docMk/>
            <pc:sldMk cId="1842774027" sldId="290"/>
            <ac:spMk id="3" creationId="{6149CDB2-E440-421E-82F5-3D5EC3A94C70}"/>
          </ac:spMkLst>
        </pc:spChg>
      </pc:sldChg>
      <pc:sldChg chg="delSp modSp add mod modNotesTx">
        <pc:chgData name="honggoonin@korea.edu" userId="b19477fc-d865-4cea-b13f-4379de82d4fa" providerId="ADAL" clId="{672B2520-F618-4E8C-9975-57A571CA501E}" dt="2021-11-14T02:58:59.770" v="14271"/>
        <pc:sldMkLst>
          <pc:docMk/>
          <pc:sldMk cId="2088458252" sldId="291"/>
        </pc:sldMkLst>
        <pc:spChg chg="mod">
          <ac:chgData name="honggoonin@korea.edu" userId="b19477fc-d865-4cea-b13f-4379de82d4fa" providerId="ADAL" clId="{672B2520-F618-4E8C-9975-57A571CA501E}" dt="2021-11-10T08:28:46.437" v="12820" actId="20577"/>
          <ac:spMkLst>
            <pc:docMk/>
            <pc:sldMk cId="2088458252" sldId="291"/>
            <ac:spMk id="2" creationId="{E31AC060-30C9-499D-99ED-4D29D6EBE827}"/>
          </ac:spMkLst>
        </pc:spChg>
        <pc:spChg chg="mod">
          <ac:chgData name="honggoonin@korea.edu" userId="b19477fc-d865-4cea-b13f-4379de82d4fa" providerId="ADAL" clId="{672B2520-F618-4E8C-9975-57A571CA501E}" dt="2021-11-11T14:38:03.583" v="14076" actId="20577"/>
          <ac:spMkLst>
            <pc:docMk/>
            <pc:sldMk cId="2088458252" sldId="291"/>
            <ac:spMk id="3" creationId="{6149CDB2-E440-421E-82F5-3D5EC3A94C70}"/>
          </ac:spMkLst>
        </pc:spChg>
        <pc:picChg chg="del">
          <ac:chgData name="honggoonin@korea.edu" userId="b19477fc-d865-4cea-b13f-4379de82d4fa" providerId="ADAL" clId="{672B2520-F618-4E8C-9975-57A571CA501E}" dt="2021-11-09T13:02:54.750" v="12376" actId="478"/>
          <ac:picMkLst>
            <pc:docMk/>
            <pc:sldMk cId="2088458252" sldId="291"/>
            <ac:picMk id="8" creationId="{A2C696B2-33BD-4F1D-B04E-62BE09774D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D243-B73A-440D-9B25-009C520A466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39B7C-9EDD-463F-9753-E6904043C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0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 everyone, my name is Honggoo Kang from Korea University.</a:t>
            </a:r>
          </a:p>
          <a:p>
            <a:r>
              <a:rPr lang="en-US" altLang="ko-KR" dirty="0"/>
              <a:t>Today I am </a:t>
            </a:r>
            <a:r>
              <a:rPr lang="en-US" altLang="ko-KR" dirty="0" err="1"/>
              <a:t>gonna</a:t>
            </a:r>
            <a:r>
              <a:rPr lang="en-US" altLang="ko-KR" dirty="0"/>
              <a:t> talk about </a:t>
            </a:r>
            <a:r>
              <a:rPr lang="en-US" altLang="ko-KR" dirty="0" err="1"/>
              <a:t>SoftMark</a:t>
            </a:r>
            <a:r>
              <a:rPr lang="en-US" altLang="ko-KR" dirty="0"/>
              <a:t>. Software watermarking via a Binary function relocation.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B7C-9EDD-463F-9753-E6904043C8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94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 is important that, an owner, must maintain a private ledger,</a:t>
            </a:r>
          </a:p>
          <a:p>
            <a:r>
              <a:rPr lang="en-US" altLang="ko-KR" dirty="0"/>
              <a:t>which holds, the list of functions and their locations ~ the property of each function ~ and the pattern of basic blocks, for further watermark extraction.</a:t>
            </a:r>
          </a:p>
          <a:p>
            <a:r>
              <a:rPr lang="en-US" altLang="ko-KR" dirty="0"/>
              <a:t>The ledger should be concealed and protected from adversaries.</a:t>
            </a:r>
          </a:p>
          <a:p>
            <a:r>
              <a:rPr lang="en-US" altLang="ko-KR" dirty="0"/>
              <a:t>As we deal with a stripped binary, it is required, to recognize function boundaries based on a ledger.</a:t>
            </a:r>
          </a:p>
          <a:p>
            <a:r>
              <a:rPr lang="en-US" altLang="ko-KR" dirty="0"/>
              <a:t>First, we confirm basic block patterns of, selected functions for a watermark,</a:t>
            </a:r>
          </a:p>
          <a:p>
            <a:r>
              <a:rPr lang="en-US" altLang="ko-KR" dirty="0"/>
              <a:t>and search all blocks with those patterns.</a:t>
            </a:r>
          </a:p>
          <a:p>
            <a:r>
              <a:rPr lang="en-US" altLang="ko-KR" dirty="0"/>
              <a:t>Then, a certain function can be identified, if a set of basic blocks, is present in the function.</a:t>
            </a:r>
          </a:p>
          <a:p>
            <a:r>
              <a:rPr lang="en-US" altLang="ko-KR" dirty="0"/>
              <a:t>A basic block, can be recognized with two ways.</a:t>
            </a:r>
          </a:p>
          <a:p>
            <a:r>
              <a:rPr lang="en-US" altLang="ko-KR" dirty="0"/>
              <a:t>First one is regular expression of byte values,</a:t>
            </a:r>
          </a:p>
          <a:p>
            <a:r>
              <a:rPr lang="en-US" altLang="ko-KR" dirty="0"/>
              <a:t>and second one is, the sequence of, opcode mnemonics and sizes after disassembly.</a:t>
            </a:r>
          </a:p>
          <a:p>
            <a:r>
              <a:rPr lang="en-US" altLang="ko-KR" dirty="0"/>
              <a:t>While extracting the embedded watermark,</a:t>
            </a:r>
          </a:p>
          <a:p>
            <a:r>
              <a:rPr lang="en-US" altLang="ko-KR" dirty="0"/>
              <a:t>if the target binary stays intact, it is straightforward to extract by quick search.</a:t>
            </a:r>
          </a:p>
          <a:p>
            <a:r>
              <a:rPr lang="en-US" altLang="ko-KR" dirty="0"/>
              <a:t>But if the binary has been corrupted, we need deep investigation.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B7C-9EDD-463F-9753-E6904043C8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05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collect 26 binaries for evaluation including SPEC CPU2006, and </a:t>
            </a:r>
            <a:r>
              <a:rPr lang="en-US" altLang="ko-KR" dirty="0" err="1"/>
              <a:t>Binutils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We have excluded, applications that do not contain sufficient function candidates.</a:t>
            </a:r>
          </a:p>
          <a:p>
            <a:r>
              <a:rPr lang="en-US" altLang="ko-KR" dirty="0"/>
              <a:t>First, as previously mentioned, the size of a watermark-inserted binary, stays identical.</a:t>
            </a:r>
          </a:p>
          <a:p>
            <a:r>
              <a:rPr lang="en-US" altLang="ko-KR" dirty="0"/>
              <a:t>and Secondly, the performance overheads of SPEC binaries after embedding a watermark,</a:t>
            </a:r>
          </a:p>
          <a:p>
            <a:r>
              <a:rPr lang="en-US" altLang="ko-KR" dirty="0"/>
              <a:t>is </a:t>
            </a:r>
            <a:r>
              <a:rPr lang="en-US" altLang="ko-KR" dirty="0" err="1"/>
              <a:t>negliglible</a:t>
            </a:r>
            <a:r>
              <a:rPr lang="en-US" altLang="ko-KR" dirty="0"/>
              <a:t>. the largest overhead is 1.1%.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B7C-9EDD-463F-9753-E6904043C8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28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operate two different modes, for a watermark extraction.</a:t>
            </a:r>
          </a:p>
          <a:p>
            <a:r>
              <a:rPr lang="en-US" altLang="ko-KR" dirty="0"/>
              <a:t>Both cases refer a ledger, to identify the location of every function,</a:t>
            </a:r>
          </a:p>
          <a:p>
            <a:r>
              <a:rPr lang="en-US" altLang="ko-KR" dirty="0"/>
              <a:t>but </a:t>
            </a:r>
            <a:r>
              <a:rPr lang="en-US" altLang="ko-KR" dirty="0" err="1"/>
              <a:t>SoftMark</a:t>
            </a:r>
            <a:r>
              <a:rPr lang="en-US" altLang="ko-KR" dirty="0"/>
              <a:t> search blocks differently.</a:t>
            </a:r>
          </a:p>
          <a:p>
            <a:r>
              <a:rPr lang="en-US" altLang="ko-KR" dirty="0"/>
              <a:t>The table shows pre-analysis ~ embedding ~ and extraction time of, three different watermarks.</a:t>
            </a:r>
          </a:p>
          <a:p>
            <a:r>
              <a:rPr lang="en-US" altLang="ko-KR" dirty="0"/>
              <a:t>A pre-analysis process, examines the property of a function, such as its uniqueness and indirect branches within.</a:t>
            </a:r>
          </a:p>
          <a:p>
            <a:r>
              <a:rPr lang="en-US" altLang="ko-KR" dirty="0"/>
              <a:t>A pre-analysis process takes longer time, than embedding and extraction.</a:t>
            </a:r>
          </a:p>
          <a:p>
            <a:r>
              <a:rPr lang="en-US" altLang="ko-KR" dirty="0"/>
              <a:t>It takes quite much time in, deep investigation with a disassembly,</a:t>
            </a:r>
          </a:p>
          <a:p>
            <a:r>
              <a:rPr lang="en-US" altLang="ko-KR" dirty="0"/>
              <a:t>but it is a one-time processing per each binary, that the impact on overall efficiency is relatively low.</a:t>
            </a:r>
          </a:p>
          <a:p>
            <a:r>
              <a:rPr lang="en-US" altLang="ko-KR" dirty="0"/>
              <a:t>Except for three programs, an embedding process takes less than 20 seconds.</a:t>
            </a:r>
          </a:p>
          <a:p>
            <a:r>
              <a:rPr lang="en-US" altLang="ko-KR" dirty="0"/>
              <a:t>Besides, an extraction process can be done within a few seconds for quick search.</a:t>
            </a:r>
          </a:p>
          <a:p>
            <a:r>
              <a:rPr lang="en-US" altLang="ko-KR" dirty="0"/>
              <a:t>It is recommended to, try a deep search with full disassembly when,</a:t>
            </a:r>
          </a:p>
          <a:p>
            <a:r>
              <a:rPr lang="en-US" altLang="ko-KR" dirty="0"/>
              <a:t>only needed for further investigation.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B7C-9EDD-463F-9753-E6904043C8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71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Next, we can talk about resiliency.</a:t>
            </a:r>
          </a:p>
          <a:p>
            <a:r>
              <a:rPr lang="en-US" altLang="ko-KR" dirty="0"/>
              <a:t>As </a:t>
            </a:r>
            <a:r>
              <a:rPr lang="en-US" altLang="ko-KR" dirty="0" err="1"/>
              <a:t>SoftMark</a:t>
            </a:r>
            <a:r>
              <a:rPr lang="en-US" altLang="ko-KR" dirty="0"/>
              <a:t> operates at a binary level, we consider possible attacks focusing on machine code,</a:t>
            </a:r>
          </a:p>
          <a:p>
            <a:r>
              <a:rPr lang="en-US" altLang="ko-KR" dirty="0"/>
              <a:t>like reordering functions or modifying basic blocks.</a:t>
            </a:r>
          </a:p>
          <a:p>
            <a:r>
              <a:rPr lang="en-US" altLang="ko-KR" dirty="0"/>
              <a:t>Our scheme may, be susceptible to a semantic-preserving code transformation.</a:t>
            </a:r>
          </a:p>
          <a:p>
            <a:r>
              <a:rPr lang="en-US" altLang="ko-KR" dirty="0"/>
              <a:t>Those techniques do not change the location of a function,</a:t>
            </a:r>
          </a:p>
          <a:p>
            <a:r>
              <a:rPr lang="en-US" altLang="ko-KR" dirty="0"/>
              <a:t>but they may challenge a watermark extraction process.</a:t>
            </a:r>
          </a:p>
          <a:p>
            <a:r>
              <a:rPr lang="en-US" altLang="ko-KR" dirty="0"/>
              <a:t>However, our disassembly-oriented basic block search, is robust to operands distortion,</a:t>
            </a:r>
          </a:p>
          <a:p>
            <a:r>
              <a:rPr lang="en-US" altLang="ko-KR" dirty="0"/>
              <a:t>like register reordering and assignment.</a:t>
            </a:r>
          </a:p>
          <a:p>
            <a:r>
              <a:rPr lang="en-US" altLang="ko-KR" dirty="0" err="1"/>
              <a:t>SoftMark</a:t>
            </a:r>
            <a:r>
              <a:rPr lang="en-US" altLang="ko-KR" dirty="0"/>
              <a:t> is susceptible to attacks, that can relocate functions.</a:t>
            </a:r>
          </a:p>
          <a:p>
            <a:r>
              <a:rPr lang="en-US" altLang="ko-KR" dirty="0"/>
              <a:t>However, the Table shows precision, recall, and F1 score of,</a:t>
            </a:r>
          </a:p>
          <a:p>
            <a:r>
              <a:rPr lang="en-US" altLang="ko-KR" dirty="0"/>
              <a:t>the function boundary detection of IDA Pro.</a:t>
            </a:r>
          </a:p>
          <a:p>
            <a:r>
              <a:rPr lang="en-US" altLang="ko-KR" dirty="0"/>
              <a:t>It shows that </a:t>
            </a:r>
            <a:r>
              <a:rPr lang="en-US" altLang="ko-KR" dirty="0" err="1"/>
              <a:t>SoftMark</a:t>
            </a:r>
            <a:r>
              <a:rPr lang="en-US" altLang="ko-KR" dirty="0"/>
              <a:t> successfully imposes, significant challenges to adversaries in practice.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B7C-9EDD-463F-9753-E6904043C8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87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a lot of topics that we have not covered.</a:t>
            </a:r>
          </a:p>
          <a:p>
            <a:r>
              <a:rPr lang="en-US" altLang="ko-KR" dirty="0" err="1"/>
              <a:t>SoftMark</a:t>
            </a:r>
            <a:r>
              <a:rPr lang="en-US" altLang="ko-KR" dirty="0"/>
              <a:t> has some limitations.</a:t>
            </a:r>
          </a:p>
          <a:p>
            <a:r>
              <a:rPr lang="en-US" altLang="ko-KR" dirty="0"/>
              <a:t>It is affected by binary packing,</a:t>
            </a:r>
          </a:p>
          <a:p>
            <a:r>
              <a:rPr lang="en-US" altLang="ko-KR" dirty="0"/>
              <a:t>and, some semantic-preserving code transformation may, corrupt a program's watermark.</a:t>
            </a:r>
          </a:p>
          <a:p>
            <a:r>
              <a:rPr lang="en-US" altLang="ko-KR" dirty="0"/>
              <a:t>We have considered the probability, of an </a:t>
            </a:r>
            <a:r>
              <a:rPr lang="en-US" altLang="ko-KR" dirty="0" err="1"/>
              <a:t>accidential</a:t>
            </a:r>
            <a:r>
              <a:rPr lang="en-US" altLang="ko-KR" dirty="0"/>
              <a:t> collision, with a brute-forcing attack.</a:t>
            </a:r>
          </a:p>
          <a:p>
            <a:r>
              <a:rPr lang="en-US" altLang="ko-KR" dirty="0"/>
              <a:t>There are some constraints, on function relocation with CCR.</a:t>
            </a:r>
          </a:p>
          <a:p>
            <a:r>
              <a:rPr lang="en-US" altLang="ko-KR" dirty="0"/>
              <a:t>We have discussed the capacity of other watermarking techniques.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엔터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If you are interested, please read our paper.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B7C-9EDD-463F-9753-E6904043C8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17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wrap up, we have proposed </a:t>
            </a:r>
            <a:r>
              <a:rPr lang="en-US" altLang="ko-KR" dirty="0" err="1"/>
              <a:t>SoftMark</a:t>
            </a:r>
            <a:r>
              <a:rPr lang="en-US" altLang="ko-KR" dirty="0"/>
              <a:t>, which is a function reordering-based software watermarking technique.</a:t>
            </a:r>
          </a:p>
          <a:p>
            <a:r>
              <a:rPr lang="en-US" altLang="ko-KR" dirty="0"/>
              <a:t>It embeds a watermark, by mapping every order of certain functions, into a hidden identifier.</a:t>
            </a:r>
          </a:p>
          <a:p>
            <a:r>
              <a:rPr lang="en-US" altLang="ko-KR" dirty="0" err="1"/>
              <a:t>SoftMark</a:t>
            </a:r>
            <a:r>
              <a:rPr lang="en-US" altLang="ko-KR" dirty="0"/>
              <a:t> does not introduce any additional code or data, thus it is stealthier than existing approaches.</a:t>
            </a:r>
          </a:p>
          <a:p>
            <a:r>
              <a:rPr lang="en-US" altLang="ko-KR" dirty="0"/>
              <a:t>It is resilient to varying attacks while maintaining a negligible performance overhead and reasonable capacity.</a:t>
            </a:r>
          </a:p>
          <a:p>
            <a:r>
              <a:rPr lang="en-US" altLang="ko-KR" dirty="0"/>
              <a:t>and We have evaluated, that </a:t>
            </a:r>
            <a:r>
              <a:rPr lang="en-US" altLang="ko-KR" dirty="0" err="1"/>
              <a:t>SoftMark</a:t>
            </a:r>
            <a:r>
              <a:rPr lang="en-US" altLang="ko-KR" dirty="0"/>
              <a:t> is highly practical and efficient in,</a:t>
            </a:r>
          </a:p>
          <a:p>
            <a:r>
              <a:rPr lang="en-US" altLang="ko-KR" dirty="0"/>
              <a:t>embedding and extracting a watermark.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B7C-9EDD-463F-9753-E6904043C8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59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my final slide of my talk. Thanks for your attention.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B7C-9EDD-463F-9753-E6904043C8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5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Software watermarking aims to covertly insert certain information that represents its owner.</a:t>
            </a:r>
          </a:p>
          <a:p>
            <a:r>
              <a:rPr lang="en-US" altLang="ko-KR" dirty="0"/>
              <a:t>Then, the identifier in each copy, offers the traceability.</a:t>
            </a:r>
          </a:p>
          <a:p>
            <a:r>
              <a:rPr lang="en-US" altLang="ko-KR" dirty="0"/>
              <a:t>A program can be digitally signed to prevent unauthorized modifications,</a:t>
            </a:r>
          </a:p>
          <a:p>
            <a:r>
              <a:rPr lang="en-US" altLang="ko-KR" dirty="0"/>
              <a:t>but it does not provide, traceability of the binary.</a:t>
            </a:r>
          </a:p>
          <a:p>
            <a:r>
              <a:rPr lang="en-US" altLang="ko-KR" dirty="0"/>
              <a:t>It is reasonable and better, to assume to leverage,</a:t>
            </a:r>
          </a:p>
          <a:p>
            <a:r>
              <a:rPr lang="en-US" altLang="ko-KR" dirty="0"/>
              <a:t>both code signing and watermarking for better protection.</a:t>
            </a:r>
          </a:p>
          <a:p>
            <a:r>
              <a:rPr lang="en-US" altLang="ko-KR" dirty="0"/>
              <a:t>The adversary, may try to remove or tamper a watermark.</a:t>
            </a:r>
          </a:p>
          <a:p>
            <a:r>
              <a:rPr lang="en-US" altLang="ko-KR" dirty="0"/>
              <a:t>While, it is nearly impossible to prevent all viable attacks, a watermarking scheme should provide,</a:t>
            </a:r>
          </a:p>
          <a:p>
            <a:r>
              <a:rPr lang="en-US" altLang="ko-KR" dirty="0"/>
              <a:t>a sufficient level of </a:t>
            </a:r>
            <a:r>
              <a:rPr lang="en-US" altLang="ko-KR" dirty="0" err="1"/>
              <a:t>stealthiness</a:t>
            </a:r>
            <a:r>
              <a:rPr lang="en-US" altLang="ko-KR" dirty="0"/>
              <a:t> and resilience, that makes such attacks, extremely expensive to discourage attackers.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B7C-9EDD-463F-9753-E6904043C8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82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example program has three functions. In our scheme, inserting a watermark means generating a copy with relocated functions.</a:t>
            </a:r>
          </a:p>
          <a:p>
            <a:r>
              <a:rPr lang="en-US" altLang="ko-KR" dirty="0"/>
              <a:t>It is possible to make 6 orders, by shuffling 3 functions,</a:t>
            </a:r>
          </a:p>
          <a:p>
            <a:r>
              <a:rPr lang="en-US" altLang="ko-KR" dirty="0"/>
              <a:t>so this program can represent two bits. Such code transformation involves, lots of instruction updates, such as immediate operands.</a:t>
            </a:r>
          </a:p>
          <a:p>
            <a:r>
              <a:rPr lang="en-US" altLang="ko-KR" dirty="0"/>
              <a:t>Direct call or jump instructions, can be updated by recalculating.</a:t>
            </a:r>
          </a:p>
          <a:p>
            <a:r>
              <a:rPr lang="en-US" altLang="ko-KR" dirty="0"/>
              <a:t>However, indirect call or jump instructions, require reference updates in a jump table in the data region, which is non-trivial.</a:t>
            </a:r>
          </a:p>
          <a:p>
            <a:r>
              <a:rPr lang="en-US" altLang="ko-KR" dirty="0"/>
              <a:t>If any exercising code pointer update, were failed, a runtime error would occur.</a:t>
            </a:r>
          </a:p>
          <a:p>
            <a:r>
              <a:rPr lang="en-US" altLang="ko-KR" dirty="0"/>
              <a:t>Also, a clear function boundary is required, for successful function relocation.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B7C-9EDD-463F-9753-E6904043C8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5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previous studies on reordering-based approach,</a:t>
            </a:r>
          </a:p>
          <a:p>
            <a:r>
              <a:rPr lang="en-US" altLang="ko-KR" dirty="0"/>
              <a:t>there are some studies like</a:t>
            </a:r>
          </a:p>
          <a:p>
            <a:r>
              <a:rPr lang="en-US" altLang="ko-KR" dirty="0"/>
              <a:t>inserting a signature by relocating a group of pre-selected basic blocks,</a:t>
            </a:r>
          </a:p>
          <a:p>
            <a:r>
              <a:rPr lang="en-US" altLang="ko-KR" dirty="0"/>
              <a:t>or reordering safe operands of mathematical equation in source code.</a:t>
            </a:r>
          </a:p>
          <a:p>
            <a:r>
              <a:rPr lang="en-US" altLang="ko-KR" dirty="0"/>
              <a:t>These studies suffer from three limitations.</a:t>
            </a:r>
          </a:p>
          <a:p>
            <a:r>
              <a:rPr lang="en-US" altLang="ko-KR" dirty="0"/>
              <a:t>First, they are perceptive. The watermark is implemented by</a:t>
            </a:r>
          </a:p>
          <a:p>
            <a:r>
              <a:rPr lang="en-US" altLang="ko-KR" dirty="0"/>
              <a:t>inserting a large number of GOTO statements, to maintain the original control flow, so it could be easily detected.</a:t>
            </a:r>
          </a:p>
          <a:p>
            <a:r>
              <a:rPr lang="en-US" altLang="ko-KR" dirty="0"/>
              <a:t>Secondly, they are forgeable. They are mostly implemented in source code or Java Bytecode level,</a:t>
            </a:r>
          </a:p>
          <a:p>
            <a:r>
              <a:rPr lang="en-US" altLang="ko-KR" dirty="0"/>
              <a:t>so rearranging a structure, is not difficult.</a:t>
            </a:r>
          </a:p>
          <a:p>
            <a:r>
              <a:rPr lang="en-US" altLang="ko-KR" dirty="0"/>
              <a:t>In third, they are fragile. The attackers can easily modify the watermark embedded in source code level.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B7C-9EDD-463F-9753-E6904043C8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7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function reordering based watermark approach offers some advantages. First, our tool does not introduce any additional structure,</a:t>
            </a:r>
          </a:p>
          <a:p>
            <a:r>
              <a:rPr lang="en-US" altLang="ko-KR" dirty="0"/>
              <a:t>so there is no size overhead,</a:t>
            </a:r>
          </a:p>
          <a:p>
            <a:r>
              <a:rPr lang="en-US" altLang="ko-KR" dirty="0"/>
              <a:t>and the impact, on the performance overhead, is negligible.</a:t>
            </a:r>
          </a:p>
          <a:p>
            <a:r>
              <a:rPr lang="en-US" altLang="ko-KR" dirty="0"/>
              <a:t>Also, there is no chance for attacker, to statistically analyze or inference,</a:t>
            </a:r>
          </a:p>
          <a:p>
            <a:r>
              <a:rPr lang="en-US" altLang="ko-KR" dirty="0"/>
              <a:t>the presence of a watermark. Secondly, it is possible to represent increasingly large number.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B7C-9EDD-463F-9753-E6904043C8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95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propose a </a:t>
            </a:r>
            <a:r>
              <a:rPr lang="en-US" altLang="ko-KR" dirty="0" err="1"/>
              <a:t>SoftMark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It is a software watermarking system, that uses a function relocation,</a:t>
            </a:r>
          </a:p>
          <a:p>
            <a:r>
              <a:rPr lang="en-US" altLang="ko-KR" dirty="0"/>
              <a:t>that the order of functions, implicitly encodes a hidden identifier.</a:t>
            </a:r>
          </a:p>
          <a:p>
            <a:r>
              <a:rPr lang="en-US" altLang="ko-KR" dirty="0"/>
              <a:t>First, we employ a special compiler toolchain,</a:t>
            </a:r>
          </a:p>
          <a:p>
            <a:r>
              <a:rPr lang="en-US" altLang="ko-KR" dirty="0"/>
              <a:t>to compile a given program from the source code.</a:t>
            </a:r>
          </a:p>
          <a:p>
            <a:r>
              <a:rPr lang="en-US" altLang="ko-KR" dirty="0"/>
              <a:t>During the compilation, the toolchain generates metadata, like locations of functions,</a:t>
            </a:r>
          </a:p>
          <a:p>
            <a:r>
              <a:rPr lang="en-US" altLang="ko-KR" dirty="0"/>
              <a:t>for reliable static binary instrumentation.</a:t>
            </a:r>
          </a:p>
          <a:p>
            <a:r>
              <a:rPr lang="en-US" altLang="ko-KR" dirty="0"/>
              <a:t>Second, we analyze the binary and choose reorderable functions.</a:t>
            </a:r>
          </a:p>
          <a:p>
            <a:r>
              <a:rPr lang="en-US" altLang="ko-KR" dirty="0"/>
              <a:t>Then, we generate a variant of the target program with a unique fingerprint,</a:t>
            </a:r>
          </a:p>
          <a:p>
            <a:r>
              <a:rPr lang="en-US" altLang="ko-KR" dirty="0"/>
              <a:t>via reordering functions.</a:t>
            </a:r>
          </a:p>
          <a:p>
            <a:r>
              <a:rPr lang="en-US" altLang="ko-KR" dirty="0"/>
              <a:t>We also record, the fingerprint and its associated identifier, in a ledger.</a:t>
            </a:r>
          </a:p>
          <a:p>
            <a:r>
              <a:rPr lang="en-US" altLang="ko-KR" dirty="0"/>
              <a:t>Third, we extract the watermark from a binary, by identifying the function order.</a:t>
            </a:r>
          </a:p>
          <a:p>
            <a:r>
              <a:rPr lang="en-US" altLang="ko-KR" dirty="0"/>
              <a:t>Finally, we can identify an associated user, by searching watermark in the ledger.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B7C-9EDD-463F-9753-E6904043C8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722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 is important for our scheme, to rewrite the binary correctly.</a:t>
            </a:r>
          </a:p>
          <a:p>
            <a:r>
              <a:rPr lang="en-US" altLang="ko-KR" dirty="0"/>
              <a:t>The reliable function relocation is possible, by using the CCR toolchain.</a:t>
            </a:r>
          </a:p>
          <a:p>
            <a:r>
              <a:rPr lang="en-US" altLang="ko-KR" dirty="0"/>
              <a:t>CCR is a binary rewriter, that uses the metadata, to generate variants.</a:t>
            </a:r>
          </a:p>
          <a:p>
            <a:r>
              <a:rPr lang="en-US" altLang="ko-KR" dirty="0"/>
              <a:t>A modified LLVM and gold linker, produce transformation-assisting metadata,</a:t>
            </a:r>
          </a:p>
          <a:p>
            <a:r>
              <a:rPr lang="en-US" altLang="ko-KR" dirty="0"/>
              <a:t>including function boundaries, fixup locations, and jump table information.</a:t>
            </a:r>
          </a:p>
          <a:p>
            <a:r>
              <a:rPr lang="en-US" altLang="ko-KR" dirty="0" err="1"/>
              <a:t>SoftMark</a:t>
            </a:r>
            <a:r>
              <a:rPr lang="en-US" altLang="ko-KR" dirty="0"/>
              <a:t> leverages the CCR and metadata,</a:t>
            </a:r>
          </a:p>
          <a:p>
            <a:r>
              <a:rPr lang="en-US" altLang="ko-KR" dirty="0"/>
              <a:t>for reliable watermark embedding and extracting at binary level.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B7C-9EDD-463F-9753-E6904043C8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Let's talk about our strategies, for credible and robust watermark.</a:t>
            </a:r>
          </a:p>
          <a:p>
            <a:r>
              <a:rPr lang="en-US" altLang="ko-KR" dirty="0" err="1"/>
              <a:t>SoftMark</a:t>
            </a:r>
            <a:r>
              <a:rPr lang="en-US" altLang="ko-KR" dirty="0"/>
              <a:t> select a set of reorderable functions from all function candidates.</a:t>
            </a:r>
          </a:p>
          <a:p>
            <a:r>
              <a:rPr lang="en-US" altLang="ko-KR" dirty="0"/>
              <a:t>With three functions, we can represent up to two bits.</a:t>
            </a:r>
          </a:p>
          <a:p>
            <a:r>
              <a:rPr lang="en-US" altLang="ko-KR" dirty="0"/>
              <a:t>An individual watermark has, a one to-one mapping, with a particular order of functions.</a:t>
            </a:r>
          </a:p>
          <a:p>
            <a:r>
              <a:rPr lang="en-US" altLang="ko-KR" dirty="0"/>
              <a:t>The number of possible watermarking bits, can be approximated by Stirling’s formula.</a:t>
            </a:r>
          </a:p>
          <a:p>
            <a:r>
              <a:rPr lang="en-US" altLang="ko-KR" dirty="0"/>
              <a:t>The Table on below, summarizes the calculated results.</a:t>
            </a:r>
          </a:p>
          <a:p>
            <a:r>
              <a:rPr lang="en-US" altLang="ko-KR" dirty="0"/>
              <a:t>We compare the capacity of our approach with, the previous study,</a:t>
            </a:r>
          </a:p>
          <a:p>
            <a:r>
              <a:rPr lang="en-US" altLang="ko-KR" dirty="0"/>
              <a:t>that is based on basic block reordering.</a:t>
            </a:r>
          </a:p>
          <a:p>
            <a:r>
              <a:rPr lang="en-US" altLang="ko-KR" dirty="0"/>
              <a:t>As shown in the right Table, the data rate of </a:t>
            </a:r>
            <a:r>
              <a:rPr lang="en-US" altLang="ko-KR" dirty="0" err="1"/>
              <a:t>SoftMark</a:t>
            </a:r>
            <a:r>
              <a:rPr lang="en-US" altLang="ko-KR" dirty="0"/>
              <a:t> is significantly higher.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B7C-9EDD-463F-9753-E6904043C8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61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Secondly, We do not use indistinguishable functions in our watermark embedding,</a:t>
            </a:r>
          </a:p>
          <a:p>
            <a:r>
              <a:rPr lang="en-US" altLang="ko-KR" dirty="0"/>
              <a:t>because our extractor, cannot distinguish the locations of identical functions.</a:t>
            </a:r>
          </a:p>
          <a:p>
            <a:r>
              <a:rPr lang="en-US" altLang="ko-KR" dirty="0"/>
              <a:t>So, we define a unique function, as the one that has, a unique combination of basic blocks,</a:t>
            </a:r>
          </a:p>
          <a:p>
            <a:r>
              <a:rPr lang="en-US" altLang="ko-KR" dirty="0"/>
              <a:t>where each block has, a unique sequence of instruction mnemonics.</a:t>
            </a:r>
          </a:p>
          <a:p>
            <a:r>
              <a:rPr lang="en-US" altLang="ko-KR" dirty="0"/>
              <a:t>Third, we carefully pick functions, that make static binary instrumentation challenging.</a:t>
            </a:r>
          </a:p>
          <a:p>
            <a:r>
              <a:rPr lang="en-US" altLang="ko-KR" dirty="0"/>
              <a:t>We prefer a function that has a trampoline, containing code pointers, to raise the bar.</a:t>
            </a:r>
          </a:p>
          <a:p>
            <a:r>
              <a:rPr lang="en-US" altLang="ko-KR" dirty="0"/>
              <a:t>Also, we randomly scatter, all other functions that are not used for a watermark,</a:t>
            </a:r>
          </a:p>
          <a:p>
            <a:r>
              <a:rPr lang="en-US" altLang="ko-KR" dirty="0"/>
              <a:t>this increases the resiliency, against collusive attacks.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B7C-9EDD-463F-9753-E6904043C8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1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A660-A297-4CBD-8209-B64E381E110E}" type="datetime1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3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800C-6A6E-4C7F-93B7-3A5C06460293}" type="datetime1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3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B0F0-55A6-494E-A258-B18B15D98E6B}" type="datetime1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7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EC4E-202C-424A-A45D-F1AD6BC70AF4}" type="datetime1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5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254D-3B75-4139-9445-F53394292CFA}" type="datetime1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8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DF83-AAB4-45CD-8419-45B5B9B04449}" type="datetime1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99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FD86-069B-448D-8BE8-2D89471C6246}" type="datetime1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9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4279-CDD5-416C-8177-FA83C255D76B}" type="datetime1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5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8B93-38ED-417C-9821-495B17DEF1C0}" type="datetime1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3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DE4C-2853-4097-8EE9-B07464E76324}" type="datetime1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68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09B3-A7D5-4EB7-A2E4-33700F5B43EE}" type="datetime1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6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4A7A3-3DA9-4342-A0BA-D66DB9AC367E}" type="datetime1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5DE54-6140-465F-9A50-E7C9C174D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7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3109" y="201339"/>
            <a:ext cx="10870251" cy="2869081"/>
          </a:xfrm>
        </p:spPr>
        <p:txBody>
          <a:bodyPr>
            <a:normAutofit/>
          </a:bodyPr>
          <a:lstStyle/>
          <a:p>
            <a:r>
              <a:rPr lang="en-US" altLang="ko-KR" err="1">
                <a:latin typeface="Alte DIN 1451 Mittelschrift" panose="020B0603020202020204" pitchFamily="34" charset="0"/>
                <a:cs typeface="Dubai" panose="020B0503030403030204" pitchFamily="34" charset="-78"/>
              </a:rPr>
              <a:t>SoftMark</a:t>
            </a:r>
            <a:r>
              <a:rPr lang="en-US" altLang="ko-KR">
                <a:latin typeface="Alte DIN 1451 Mittelschrift" panose="020B0603020202020204" pitchFamily="34" charset="0"/>
                <a:cs typeface="Dubai" panose="020B0503030403030204" pitchFamily="34" charset="-78"/>
              </a:rPr>
              <a:t>: </a:t>
            </a:r>
            <a:br>
              <a:rPr lang="en-US" altLang="ko-KR">
                <a:latin typeface="Alte DIN 1451 Mittelschrift" panose="020B0603020202020204" pitchFamily="34" charset="0"/>
                <a:cs typeface="Dubai" panose="020B0503030403030204" pitchFamily="34" charset="-78"/>
              </a:rPr>
            </a:br>
            <a:r>
              <a:rPr lang="en-US" altLang="ko-KR">
                <a:latin typeface="Alte DIN 1451 Mittelschrift" panose="020B0603020202020204" pitchFamily="34" charset="0"/>
                <a:cs typeface="Dubai" panose="020B0503030403030204" pitchFamily="34" charset="-78"/>
              </a:rPr>
              <a:t>Software Watermarking via a Binary Function Relocation</a:t>
            </a:r>
            <a:endParaRPr lang="ko-KR" altLang="en-US">
              <a:latin typeface="Alte DIN 1451 Mittelschrift" panose="020B0603020202020204" pitchFamily="34" charset="0"/>
              <a:cs typeface="Dubai" panose="020B0503030403030204" pitchFamily="34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6597" y="3370808"/>
            <a:ext cx="9144000" cy="9468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DINMittelschrift LT" panose="020B0500000000000000" pitchFamily="34" charset="0"/>
              </a:rPr>
              <a:t>ACSAC 2021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42400" y="5520134"/>
            <a:ext cx="10892393" cy="1337866"/>
            <a:chOff x="740163" y="5418520"/>
            <a:chExt cx="10892393" cy="133786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163" y="5667839"/>
              <a:ext cx="624293" cy="83922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610" y="5418520"/>
              <a:ext cx="2952530" cy="13378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733" y="5643121"/>
              <a:ext cx="3594534" cy="88866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4" t="38368" r="284" b="36054"/>
            <a:stretch/>
          </p:blipFill>
          <p:spPr>
            <a:xfrm>
              <a:off x="8257464" y="5655808"/>
              <a:ext cx="3375092" cy="863291"/>
            </a:xfrm>
            <a:prstGeom prst="rect">
              <a:avLst/>
            </a:prstGeom>
          </p:spPr>
        </p:pic>
      </p:grpSp>
      <p:sp>
        <p:nvSpPr>
          <p:cNvPr id="9" name="부제목 2"/>
          <p:cNvSpPr txBox="1">
            <a:spLocks/>
          </p:cNvSpPr>
          <p:nvPr/>
        </p:nvSpPr>
        <p:spPr>
          <a:xfrm>
            <a:off x="1526234" y="4454677"/>
            <a:ext cx="9144000" cy="946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u="sng" dirty="0">
                <a:latin typeface="DINMittelschrift LT" panose="020B0500000000000000" pitchFamily="34" charset="0"/>
              </a:rPr>
              <a:t>Honggoo Kang</a:t>
            </a:r>
            <a:r>
              <a:rPr lang="en-US" altLang="ko-KR" sz="2800" dirty="0">
                <a:latin typeface="DINMittelschrift LT" panose="020B0500000000000000" pitchFamily="34" charset="0"/>
              </a:rPr>
              <a:t>, </a:t>
            </a:r>
            <a:r>
              <a:rPr lang="en-US" altLang="ko-KR" sz="2800" dirty="0" err="1">
                <a:latin typeface="DINMittelschrift LT" panose="020B0500000000000000" pitchFamily="34" charset="0"/>
              </a:rPr>
              <a:t>Yonghwi</a:t>
            </a:r>
            <a:r>
              <a:rPr lang="en-US" altLang="ko-KR" sz="2800" dirty="0">
                <a:latin typeface="DINMittelschrift LT" panose="020B0500000000000000" pitchFamily="34" charset="0"/>
              </a:rPr>
              <a:t> Kwon,</a:t>
            </a:r>
          </a:p>
          <a:p>
            <a:r>
              <a:rPr lang="en-US" altLang="ko-KR" sz="2800" dirty="0" err="1">
                <a:latin typeface="DINMittelschrift LT" panose="020B0500000000000000" pitchFamily="34" charset="0"/>
              </a:rPr>
              <a:t>Sangjin</a:t>
            </a:r>
            <a:r>
              <a:rPr lang="en-US" altLang="ko-KR" sz="2800" dirty="0">
                <a:latin typeface="DINMittelschrift LT" panose="020B0500000000000000" pitchFamily="34" charset="0"/>
              </a:rPr>
              <a:t> Lee, and Hyungjoon Koo</a:t>
            </a:r>
            <a:endParaRPr lang="ko-KR" altLang="en-US" sz="2800" dirty="0">
              <a:latin typeface="DINMittelschrift LT" panose="020B0500000000000000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03889" y="3127757"/>
            <a:ext cx="7988694" cy="59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3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C060-30C9-499D-99ED-4D29D6EB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lte DIN 1451 Mittelschrift" panose="020B0603020202020204" pitchFamily="34" charset="0"/>
              </a:rPr>
              <a:t>Strategies on </a:t>
            </a:r>
            <a:r>
              <a:rPr lang="en-US" altLang="ko-KR" dirty="0" err="1">
                <a:latin typeface="Alte DIN 1451 Mittelschrift" panose="020B0603020202020204" pitchFamily="34" charset="0"/>
              </a:rPr>
              <a:t>SoftMark</a:t>
            </a:r>
            <a:r>
              <a:rPr lang="en-US" altLang="ko-KR" dirty="0">
                <a:latin typeface="Alte DIN 1451 Mittelschrift" panose="020B0603020202020204" pitchFamily="34" charset="0"/>
              </a:rPr>
              <a:t> (3)</a:t>
            </a:r>
            <a:endParaRPr lang="ko-KR" altLang="en-US" dirty="0">
              <a:latin typeface="Alte DIN 1451 Mittelschrift" panose="020B0603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9CDB2-E440-421E-82F5-3D5EC3A9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DINMittelschrift LT" panose="020B0500000000000000" pitchFamily="34" charset="0"/>
              </a:rPr>
              <a:t>Ledger (Bookkeeper)</a:t>
            </a: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Holds the </a:t>
            </a:r>
            <a:r>
              <a:rPr lang="en-US" altLang="ko-KR" u="sng" dirty="0">
                <a:latin typeface="DINMittelschrift LT" panose="020B0500000000000000" pitchFamily="34" charset="0"/>
              </a:rPr>
              <a:t>list of functions</a:t>
            </a:r>
            <a:r>
              <a:rPr lang="en-US" altLang="ko-KR" dirty="0">
                <a:latin typeface="DINMittelschrift LT" panose="020B0500000000000000" pitchFamily="34" charset="0"/>
              </a:rPr>
              <a:t> and </a:t>
            </a:r>
            <a:r>
              <a:rPr lang="en-US" altLang="ko-KR" u="sng" dirty="0">
                <a:latin typeface="DINMittelschrift LT" panose="020B0500000000000000" pitchFamily="34" charset="0"/>
              </a:rPr>
              <a:t>their locations</a:t>
            </a:r>
            <a:r>
              <a:rPr lang="en-US" altLang="ko-KR" dirty="0">
                <a:latin typeface="DINMittelschrift LT" panose="020B0500000000000000" pitchFamily="34" charset="0"/>
              </a:rPr>
              <a:t>,</a:t>
            </a:r>
            <a:r>
              <a:rPr lang="ko-KR" altLang="en-US" dirty="0">
                <a:latin typeface="DINMittelschrift LT" panose="020B0500000000000000" pitchFamily="34" charset="0"/>
              </a:rPr>
              <a:t> </a:t>
            </a:r>
            <a:r>
              <a:rPr lang="en-US" altLang="ko-KR" dirty="0">
                <a:latin typeface="DINMittelschrift LT" panose="020B0500000000000000" pitchFamily="34" charset="0"/>
              </a:rPr>
              <a:t>the</a:t>
            </a:r>
            <a:r>
              <a:rPr lang="ko-KR" altLang="en-US" dirty="0">
                <a:latin typeface="DINMittelschrift LT" panose="020B0500000000000000" pitchFamily="34" charset="0"/>
              </a:rPr>
              <a:t> </a:t>
            </a:r>
            <a:r>
              <a:rPr lang="en-US" altLang="ko-KR" u="sng" dirty="0">
                <a:latin typeface="DINMittelschrift LT" panose="020B0500000000000000" pitchFamily="34" charset="0"/>
              </a:rPr>
              <a:t>property of each function</a:t>
            </a:r>
            <a:r>
              <a:rPr lang="en-US" altLang="ko-KR" dirty="0">
                <a:latin typeface="DINMittelschrift LT" panose="020B0500000000000000" pitchFamily="34" charset="0"/>
              </a:rPr>
              <a:t> (index, indirect call invocation), and the </a:t>
            </a:r>
            <a:r>
              <a:rPr lang="en-US" altLang="ko-KR" u="sng" dirty="0">
                <a:latin typeface="DINMittelschrift LT" panose="020B0500000000000000" pitchFamily="34" charset="0"/>
              </a:rPr>
              <a:t>pattern of basic blocks</a:t>
            </a:r>
          </a:p>
          <a:p>
            <a:pPr lvl="1"/>
            <a:endParaRPr lang="en-US" altLang="ko-KR" dirty="0">
              <a:latin typeface="DINMittelschrift LT" panose="020B0500000000000000" pitchFamily="34" charset="0"/>
            </a:endParaRP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Basic block recognition with patterns:</a:t>
            </a:r>
          </a:p>
          <a:p>
            <a:pPr lvl="2"/>
            <a:r>
              <a:rPr lang="en-US" altLang="ko-KR" dirty="0">
                <a:latin typeface="DINMittelschrift LT" panose="020B0500000000000000" pitchFamily="34" charset="0"/>
              </a:rPr>
              <a:t>Regular expression of byte values </a:t>
            </a:r>
            <a:r>
              <a:rPr lang="en-US" altLang="ko-KR" dirty="0">
                <a:solidFill>
                  <a:srgbClr val="00B050"/>
                </a:solidFill>
                <a:latin typeface="DINMittelschrift LT" panose="020B0500000000000000" pitchFamily="34" charset="0"/>
              </a:rPr>
              <a:t>(Quick search)</a:t>
            </a:r>
            <a:endParaRPr lang="en-US" altLang="ko-KR" dirty="0">
              <a:latin typeface="DINMittelschrift LT" panose="020B0500000000000000" pitchFamily="34" charset="0"/>
            </a:endParaRPr>
          </a:p>
          <a:p>
            <a:pPr marL="914400" lvl="2" indent="0">
              <a:buNone/>
            </a:pPr>
            <a:endParaRPr lang="en-US" altLang="ko-KR" dirty="0">
              <a:solidFill>
                <a:srgbClr val="00B050"/>
              </a:solidFill>
              <a:latin typeface="DINMittelschrift LT" panose="020B0500000000000000" pitchFamily="34" charset="0"/>
            </a:endParaRPr>
          </a:p>
          <a:p>
            <a:pPr lvl="3"/>
            <a:endParaRPr lang="en-US" altLang="ko-KR" dirty="0">
              <a:latin typeface="DINMittelschrift LT" panose="020B0500000000000000" pitchFamily="34" charset="0"/>
            </a:endParaRPr>
          </a:p>
          <a:p>
            <a:pPr lvl="2"/>
            <a:endParaRPr lang="en-US" altLang="ko-KR" dirty="0">
              <a:latin typeface="DINMittelschrift LT" panose="020B0500000000000000" pitchFamily="34" charset="0"/>
            </a:endParaRPr>
          </a:p>
          <a:p>
            <a:pPr lvl="2"/>
            <a:r>
              <a:rPr lang="en-US" altLang="ko-KR" dirty="0">
                <a:latin typeface="DINMittelschrift LT" panose="020B0500000000000000" pitchFamily="34" charset="0"/>
              </a:rPr>
              <a:t>Sequence of opcode mnemonics and sizes after disassembly </a:t>
            </a:r>
            <a:r>
              <a:rPr lang="en-US" altLang="ko-KR" dirty="0">
                <a:solidFill>
                  <a:srgbClr val="00B050"/>
                </a:solidFill>
                <a:latin typeface="DINMittelschrift LT" panose="020B0500000000000000" pitchFamily="34" charset="0"/>
              </a:rPr>
              <a:t>(Deep investigation)</a:t>
            </a:r>
          </a:p>
          <a:p>
            <a:pPr lvl="2"/>
            <a:endParaRPr lang="en-US" altLang="ko-KR" dirty="0">
              <a:latin typeface="DINMittelschrift LT" panose="020B0500000000000000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E4E47E-8187-43F3-AEA6-8DE5D3F41CE3}"/>
              </a:ext>
            </a:extLst>
          </p:cNvPr>
          <p:cNvSpPr/>
          <p:nvPr/>
        </p:nvSpPr>
        <p:spPr>
          <a:xfrm>
            <a:off x="838200" y="1600883"/>
            <a:ext cx="10440000" cy="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99634-0F03-41AC-9BDE-3B4CF635E80B}"/>
              </a:ext>
            </a:extLst>
          </p:cNvPr>
          <p:cNvSpPr txBox="1"/>
          <p:nvPr/>
        </p:nvSpPr>
        <p:spPr>
          <a:xfrm>
            <a:off x="1524755" y="4247103"/>
            <a:ext cx="7827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spcBef>
                <a:spcPts val="0"/>
              </a:spcBef>
              <a:buSzPts val="1600"/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INMittelschrift LT" panose="020B0500000000000000" pitchFamily="34" charset="0"/>
                <a:ea typeface="나눔고딕" panose="020D0604000000000000" pitchFamily="50" charset="-127"/>
                <a:sym typeface="Wingdings" panose="05000000000000000000" pitchFamily="2" charset="2"/>
              </a:rPr>
              <a:t>I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INMittelschrift LT" panose="020B0500000000000000" pitchFamily="34" charset="0"/>
                <a:ea typeface="나눔고딕" panose="020D0604000000000000" pitchFamily="50" charset="-127"/>
                <a:sym typeface="Wingdings" panose="05000000000000000000" pitchFamily="2" charset="2"/>
              </a:rPr>
              <a:t>ndex, Basic block patterns</a:t>
            </a:r>
          </a:p>
          <a:p>
            <a:pPr marL="457200" lvl="1" indent="0">
              <a:spcBef>
                <a:spcPts val="0"/>
              </a:spcBef>
              <a:buSzPts val="1600"/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INMittelschrift LT" panose="020B0500000000000000" pitchFamily="34" charset="0"/>
                <a:ea typeface="나눔고딕" panose="020D0604000000000000" pitchFamily="50" charset="-127"/>
                <a:sym typeface="Wingdings" panose="05000000000000000000" pitchFamily="2" charset="2"/>
              </a:rPr>
              <a:t>ex) FUNC#1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INMittelschrift LT" panose="020B0500000000000000" pitchFamily="34" charset="0"/>
                <a:ea typeface="나눔고딕" panose="020D0604000000000000" pitchFamily="50" charset="-127"/>
                <a:sym typeface="Wingdings" panose="05000000000000000000" pitchFamily="2" charset="2"/>
              </a:rPr>
              <a:t>          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INMittelschrift LT" panose="020B0500000000000000" pitchFamily="34" charset="0"/>
                <a:ea typeface="나눔고딕" panose="020D0604000000000000" pitchFamily="50" charset="-127"/>
                <a:sym typeface="Wingdings" panose="05000000000000000000" pitchFamily="2" charset="2"/>
              </a:rPr>
              <a:t>['5bc30f1f4000', '5389fbb8</a:t>
            </a:r>
            <a:r>
              <a:rPr lang="en-US" altLang="ko-KR" sz="1800" b="1" dirty="0">
                <a:solidFill>
                  <a:schemeClr val="accent2"/>
                </a:solidFill>
                <a:latin typeface="DINMittelschrift LT" panose="020B0500000000000000" pitchFamily="34" charset="0"/>
                <a:ea typeface="나눔고딕" panose="020D0604000000000000" pitchFamily="50" charset="-127"/>
                <a:sym typeface="Wingdings" panose="05000000000000000000" pitchFamily="2" charset="2"/>
              </a:rPr>
              <a:t>[0-9a-f]{8}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INMittelschrift LT" panose="020B0500000000000000" pitchFamily="34" charset="0"/>
                <a:ea typeface="나눔고딕" panose="020D0604000000000000" pitchFamily="50" charset="-127"/>
                <a:sym typeface="Wingdings" panose="05000000000000000000" pitchFamily="2" charset="2"/>
              </a:rPr>
              <a:t>b9</a:t>
            </a:r>
            <a:r>
              <a:rPr lang="en-US" altLang="ko-KR" sz="1800" b="1" dirty="0">
                <a:solidFill>
                  <a:schemeClr val="accent2"/>
                </a:solidFill>
                <a:latin typeface="DINMittelschrift LT" panose="020B0500000000000000" pitchFamily="34" charset="0"/>
                <a:ea typeface="나눔고딕" panose="020D0604000000000000" pitchFamily="50" charset="-127"/>
                <a:sym typeface="Wingdings" panose="05000000000000000000" pitchFamily="2" charset="2"/>
              </a:rPr>
              <a:t>[0-9a-f]{8}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INMittelschrift LT" panose="020B0500000000000000" pitchFamily="34" charset="0"/>
                <a:ea typeface="나눔고딕" panose="020D0604000000000000" pitchFamily="50" charset="-127"/>
                <a:sym typeface="Wingdings" panose="05000000000000000000" pitchFamily="2" charset="2"/>
              </a:rPr>
              <a:t>’]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0194B4-D165-4F93-AC47-AA02B96AB95C}"/>
              </a:ext>
            </a:extLst>
          </p:cNvPr>
          <p:cNvCxnSpPr>
            <a:cxnSpLocks/>
          </p:cNvCxnSpPr>
          <p:nvPr/>
        </p:nvCxnSpPr>
        <p:spPr>
          <a:xfrm flipV="1">
            <a:off x="8009640" y="4308815"/>
            <a:ext cx="346709" cy="249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29B971-E932-4729-ACC9-F09AFD6DD507}"/>
              </a:ext>
            </a:extLst>
          </p:cNvPr>
          <p:cNvSpPr txBox="1"/>
          <p:nvPr/>
        </p:nvSpPr>
        <p:spPr>
          <a:xfrm>
            <a:off x="8356349" y="4093293"/>
            <a:ext cx="835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2"/>
                </a:solidFill>
                <a:latin typeface="DINMittelschrift LT" panose="020B0500000000000000" pitchFamily="34" charset="0"/>
                <a:ea typeface="나눔고딕" panose="020D0604000000000000" pitchFamily="50" charset="-127"/>
                <a:sym typeface="Wingdings" panose="05000000000000000000" pitchFamily="2" charset="2"/>
              </a:rPr>
              <a:t>Fixups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3926E-18C6-4348-9611-F474AC015FAD}"/>
              </a:ext>
            </a:extLst>
          </p:cNvPr>
          <p:cNvSpPr txBox="1"/>
          <p:nvPr/>
        </p:nvSpPr>
        <p:spPr>
          <a:xfrm>
            <a:off x="1524754" y="5578288"/>
            <a:ext cx="7827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spcBef>
                <a:spcPts val="0"/>
              </a:spcBef>
              <a:buSzPts val="1600"/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INMittelschrift LT" panose="020B0500000000000000" pitchFamily="34" charset="0"/>
                <a:ea typeface="나눔고딕" panose="020D0604000000000000" pitchFamily="50" charset="-127"/>
                <a:sym typeface="Wingdings" panose="05000000000000000000" pitchFamily="2" charset="2"/>
              </a:rPr>
              <a:t>I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INMittelschrift LT" panose="020B0500000000000000" pitchFamily="34" charset="0"/>
                <a:ea typeface="나눔고딕" panose="020D0604000000000000" pitchFamily="50" charset="-127"/>
                <a:sym typeface="Wingdings" panose="05000000000000000000" pitchFamily="2" charset="2"/>
              </a:rPr>
              <a:t>ndex, Basic block patterns</a:t>
            </a:r>
          </a:p>
          <a:p>
            <a:pPr marL="457200" lvl="1" indent="0">
              <a:spcBef>
                <a:spcPts val="0"/>
              </a:spcBef>
              <a:buSzPts val="1600"/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INMittelschrift LT" panose="020B0500000000000000" pitchFamily="34" charset="0"/>
                <a:ea typeface="나눔고딕" panose="020D0604000000000000" pitchFamily="50" charset="-127"/>
                <a:sym typeface="Wingdings" panose="05000000000000000000" pitchFamily="2" charset="2"/>
              </a:rPr>
              <a:t>ex) FUNC#1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INMittelschrift LT" panose="020B0500000000000000" pitchFamily="34" charset="0"/>
                <a:ea typeface="나눔고딕" panose="020D0604000000000000" pitchFamily="50" charset="-127"/>
                <a:sym typeface="Wingdings" panose="05000000000000000000" pitchFamily="2" charset="2"/>
              </a:rPr>
              <a:t>          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INMittelschrift LT" panose="020B0500000000000000" pitchFamily="34" charset="0"/>
                <a:ea typeface="나눔고딕" panose="020D0604000000000000" pitchFamily="50" charset="-127"/>
                <a:sym typeface="Wingdings" panose="05000000000000000000" pitchFamily="2" charset="2"/>
              </a:rPr>
              <a:t>[‘(push, 1)(push, 1)(push, 1)(sub, 7)(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INMittelschrift LT" panose="020B0500000000000000" pitchFamily="34" charset="0"/>
                <a:ea typeface="나눔고딕" panose="020D0604000000000000" pitchFamily="50" charset="-127"/>
                <a:sym typeface="Wingdings" panose="05000000000000000000" pitchFamily="2" charset="2"/>
              </a:rPr>
              <a:t>jnz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INMittelschrift LT" panose="020B0500000000000000" pitchFamily="34" charset="0"/>
                <a:ea typeface="나눔고딕" panose="020D0604000000000000" pitchFamily="50" charset="-127"/>
                <a:sym typeface="Wingdings" panose="05000000000000000000" pitchFamily="2" charset="2"/>
              </a:rPr>
              <a:t>, 6)’, …  ]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164169D-AFE0-4ACF-91DB-A478B07F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6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C060-30C9-499D-99ED-4D29D6EB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lte DIN 1451 Mittelschrift"/>
                <a:ea typeface="맑은 고딕"/>
              </a:rPr>
              <a:t>Evaluation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9CDB2-E440-421E-82F5-3D5EC3A9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DINMittelschrift LT" panose="020B0500000000000000" pitchFamily="34" charset="0"/>
              </a:rPr>
              <a:t>Size overheads = </a:t>
            </a:r>
            <a:r>
              <a:rPr lang="en-US" altLang="ko-KR" dirty="0">
                <a:solidFill>
                  <a:srgbClr val="00B050"/>
                </a:solidFill>
                <a:latin typeface="DINMittelschrift LT" panose="020B0500000000000000" pitchFamily="34" charset="0"/>
              </a:rPr>
              <a:t>None</a:t>
            </a: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No additional structure </a:t>
            </a:r>
          </a:p>
          <a:p>
            <a:pPr lvl="1"/>
            <a:endParaRPr lang="en-US" altLang="ko-KR" dirty="0">
              <a:latin typeface="DINMittelschrift LT" panose="020B0500000000000000" pitchFamily="34" charset="0"/>
            </a:endParaRPr>
          </a:p>
          <a:p>
            <a:r>
              <a:rPr lang="en-US" altLang="ko-KR" dirty="0">
                <a:latin typeface="DINMittelschrift LT" panose="020B0500000000000000" pitchFamily="34" charset="0"/>
              </a:rPr>
              <a:t>Performance overheads </a:t>
            </a: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Less than 1.1%</a:t>
            </a:r>
            <a:endParaRPr lang="ko-KR" altLang="en-US" dirty="0">
              <a:latin typeface="DINMittelschrift LT" panose="020B0500000000000000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E4E47E-8187-43F3-AEA6-8DE5D3F41CE3}"/>
              </a:ext>
            </a:extLst>
          </p:cNvPr>
          <p:cNvSpPr/>
          <p:nvPr/>
        </p:nvSpPr>
        <p:spPr>
          <a:xfrm>
            <a:off x="838200" y="1600883"/>
            <a:ext cx="10440000" cy="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A0EBD2-EAFE-49BA-828F-1FB5E9A7BE7C}"/>
              </a:ext>
            </a:extLst>
          </p:cNvPr>
          <p:cNvGrpSpPr/>
          <p:nvPr/>
        </p:nvGrpSpPr>
        <p:grpSpPr>
          <a:xfrm>
            <a:off x="9323109" y="3217025"/>
            <a:ext cx="1955091" cy="2688962"/>
            <a:chOff x="8503917" y="2555253"/>
            <a:chExt cx="2251092" cy="309607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894322A-326A-46BF-8F38-68CABF54F5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0825" b="58627"/>
            <a:stretch/>
          </p:blipFill>
          <p:spPr>
            <a:xfrm>
              <a:off x="8503917" y="2555253"/>
              <a:ext cx="1444574" cy="309607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3A1E72A-C2A3-4305-A19B-52B1A7F62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4912" b="58627"/>
            <a:stretch/>
          </p:blipFill>
          <p:spPr>
            <a:xfrm>
              <a:off x="9953932" y="2555253"/>
              <a:ext cx="801077" cy="3096071"/>
            </a:xfrm>
            <a:prstGeom prst="rect">
              <a:avLst/>
            </a:prstGeom>
          </p:spPr>
        </p:pic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AAA9920-5F3D-423E-A8E5-6650C20B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DDCC872-39C0-432C-8DA9-672316E32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695" y="3217025"/>
            <a:ext cx="4073846" cy="300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4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C060-30C9-499D-99ED-4D29D6EB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lte DIN 1451 Mittelschrift"/>
                <a:ea typeface="맑은 고딕"/>
              </a:rPr>
              <a:t>Evaluation (2)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9CDB2-E440-421E-82F5-3D5EC3A9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DINMittelschrift LT" panose="020B0500000000000000" pitchFamily="34" charset="0"/>
              </a:rPr>
              <a:t>Pre-analysis time</a:t>
            </a: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Examines the property of a function</a:t>
            </a: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Longer than embedding, extracting time</a:t>
            </a:r>
          </a:p>
          <a:p>
            <a:pPr lvl="2"/>
            <a:r>
              <a:rPr lang="en-US" altLang="ko-KR" dirty="0">
                <a:latin typeface="DINMittelschrift LT" panose="020B0500000000000000" pitchFamily="34" charset="0"/>
              </a:rPr>
              <a:t>One-time process for each program</a:t>
            </a:r>
          </a:p>
          <a:p>
            <a:pPr lvl="2"/>
            <a:endParaRPr lang="en-US" altLang="ko-KR" dirty="0">
              <a:latin typeface="DINMittelschrift LT" panose="020B0500000000000000" pitchFamily="34" charset="0"/>
            </a:endParaRPr>
          </a:p>
          <a:p>
            <a:r>
              <a:rPr lang="en-US" altLang="ko-KR" dirty="0">
                <a:latin typeface="DINMittelschrift LT" panose="020B0500000000000000" pitchFamily="34" charset="0"/>
              </a:rPr>
              <a:t>Deep investigation</a:t>
            </a: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Takes longer time than a quick search</a:t>
            </a:r>
          </a:p>
          <a:p>
            <a:pPr lvl="1"/>
            <a:endParaRPr lang="en-US" altLang="ko-KR" dirty="0">
              <a:latin typeface="DINMittelschrift LT" panose="020B0500000000000000" pitchFamily="34" charset="0"/>
            </a:endParaRPr>
          </a:p>
          <a:p>
            <a:pPr lvl="1"/>
            <a:endParaRPr lang="en-US" altLang="ko-KR" dirty="0">
              <a:latin typeface="DINMittelschrift LT" panose="020B0500000000000000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E4E47E-8187-43F3-AEA6-8DE5D3F41CE3}"/>
              </a:ext>
            </a:extLst>
          </p:cNvPr>
          <p:cNvSpPr/>
          <p:nvPr/>
        </p:nvSpPr>
        <p:spPr>
          <a:xfrm>
            <a:off x="838200" y="1600883"/>
            <a:ext cx="10440000" cy="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AAA9920-5F3D-423E-A8E5-6650C20B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CB13B50-94D0-429D-B15D-42C6DF0FBE21}"/>
              </a:ext>
            </a:extLst>
          </p:cNvPr>
          <p:cNvGrpSpPr/>
          <p:nvPr/>
        </p:nvGrpSpPr>
        <p:grpSpPr>
          <a:xfrm>
            <a:off x="6808192" y="1846605"/>
            <a:ext cx="5098723" cy="4340400"/>
            <a:chOff x="6373639" y="1846605"/>
            <a:chExt cx="5098723" cy="43404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83A0B7-9884-4171-B17F-2D4301BEC3AF}"/>
                </a:ext>
              </a:extLst>
            </p:cNvPr>
            <p:cNvGrpSpPr/>
            <p:nvPr/>
          </p:nvGrpSpPr>
          <p:grpSpPr>
            <a:xfrm>
              <a:off x="6373639" y="2160452"/>
              <a:ext cx="2775177" cy="4026553"/>
              <a:chOff x="764616" y="1825625"/>
              <a:chExt cx="3443963" cy="4996906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2894322A-326A-46BF-8F38-68CABF54F5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90825"/>
              <a:stretch/>
            </p:blipFill>
            <p:spPr>
              <a:xfrm>
                <a:off x="764616" y="1825625"/>
                <a:ext cx="964596" cy="4996906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C3A1E72A-C2A3-4305-A19B-52B1A7F623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5356" r="31061"/>
              <a:stretch/>
            </p:blipFill>
            <p:spPr>
              <a:xfrm>
                <a:off x="1729212" y="1825625"/>
                <a:ext cx="2479367" cy="4996906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01EA6D8-81E2-41DD-B242-6314F7A847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123" r="4785"/>
            <a:stretch/>
          </p:blipFill>
          <p:spPr>
            <a:xfrm>
              <a:off x="9267379" y="2160452"/>
              <a:ext cx="2204983" cy="401651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05567D-EC96-4A55-9DAD-C616C3E384E6}"/>
                </a:ext>
              </a:extLst>
            </p:cNvPr>
            <p:cNvSpPr txBox="1"/>
            <p:nvPr/>
          </p:nvSpPr>
          <p:spPr>
            <a:xfrm>
              <a:off x="7456520" y="1846605"/>
              <a:ext cx="401584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Alte DIN 1451 Mittelschrift" panose="020B0603020202020204" pitchFamily="34" charset="0"/>
                </a:rPr>
                <a:t>   Quick search                Deep investigation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90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C060-30C9-499D-99ED-4D29D6EB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lte DIN 1451 Mittelschrift" panose="020B0603020202020204" pitchFamily="34" charset="0"/>
              </a:rPr>
              <a:t>Evaluation (3)</a:t>
            </a:r>
            <a:endParaRPr lang="ko-KR" altLang="en-US" dirty="0">
              <a:latin typeface="Alte DIN 1451 Mittelschrift" panose="020B0603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9CDB2-E440-421E-82F5-3D5EC3A9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DINMittelschrift LT" panose="020B0500000000000000" pitchFamily="34" charset="0"/>
                <a:ea typeface="맑은 고딕"/>
              </a:rPr>
              <a:t>May be susceptible to a distortion attack </a:t>
            </a:r>
            <a:r>
              <a:rPr lang="en-US" altLang="ko-KR" sz="1800" dirty="0">
                <a:latin typeface="DINMittelschrift LT" panose="020B0500000000000000" pitchFamily="34" charset="0"/>
                <a:ea typeface="맑은 고딕"/>
              </a:rPr>
              <a:t>(semantic preserving code transformation)</a:t>
            </a:r>
            <a:endParaRPr lang="en-US" altLang="ko-KR" dirty="0">
              <a:latin typeface="DINMittelschrift LT" panose="020B0500000000000000" pitchFamily="34" charset="0"/>
              <a:ea typeface="맑은 고딕"/>
            </a:endParaRPr>
          </a:p>
          <a:p>
            <a:r>
              <a:rPr lang="en-US" altLang="ko-KR" dirty="0">
                <a:latin typeface="DINMittelschrift LT" panose="020B0500000000000000" pitchFamily="34" charset="0"/>
                <a:ea typeface="맑은 고딕"/>
              </a:rPr>
              <a:t>Robust to operand distortion</a:t>
            </a:r>
          </a:p>
          <a:p>
            <a:pPr lvl="1"/>
            <a:endParaRPr lang="en-US" altLang="ko-KR" dirty="0">
              <a:latin typeface="DINMittelschrift LT" panose="020B0500000000000000" pitchFamily="34" charset="0"/>
              <a:ea typeface="맑은 고딕"/>
            </a:endParaRPr>
          </a:p>
          <a:p>
            <a:r>
              <a:rPr lang="en-US" altLang="ko-KR" dirty="0">
                <a:latin typeface="DINMittelschrift LT" panose="020B0500000000000000" pitchFamily="34" charset="0"/>
                <a:ea typeface="맑은 고딕"/>
              </a:rPr>
              <a:t>Function Relocation</a:t>
            </a:r>
          </a:p>
          <a:p>
            <a:pPr lvl="1"/>
            <a:r>
              <a:rPr lang="en-US" altLang="ko-KR" dirty="0">
                <a:latin typeface="DINMittelschrift LT" panose="020B0500000000000000" pitchFamily="34" charset="0"/>
                <a:ea typeface="맑은 고딕"/>
              </a:rPr>
              <a:t>Significant challenges to adversaries in practice</a:t>
            </a:r>
          </a:p>
          <a:p>
            <a:pPr marL="457200" lvl="1" indent="0">
              <a:buNone/>
            </a:pPr>
            <a:r>
              <a:rPr lang="en-US" altLang="ko-KR" dirty="0">
                <a:latin typeface="DINMittelschrift LT" panose="020B0500000000000000" pitchFamily="34" charset="0"/>
                <a:ea typeface="맑은 고딕"/>
              </a:rPr>
              <a:t>   (Function boundary detection on a stripped binary)</a:t>
            </a:r>
          </a:p>
          <a:p>
            <a:pPr lvl="1"/>
            <a:endParaRPr lang="en-US" altLang="ko-KR" dirty="0">
              <a:latin typeface="DINMittelschrift LT" panose="020B0500000000000000" pitchFamily="34" charset="0"/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E4E47E-8187-43F3-AEA6-8DE5D3F41CE3}"/>
              </a:ext>
            </a:extLst>
          </p:cNvPr>
          <p:cNvSpPr/>
          <p:nvPr/>
        </p:nvSpPr>
        <p:spPr>
          <a:xfrm>
            <a:off x="838200" y="1600883"/>
            <a:ext cx="10440000" cy="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3B123A2-3630-46A6-8004-2DD85A764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833" y="2485576"/>
            <a:ext cx="2636367" cy="41148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CACAC-57A6-45ED-BA44-6019BD9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7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C060-30C9-499D-99ED-4D29D6EB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lte DIN 1451 Mittelschrift" panose="020B0603020202020204" pitchFamily="34" charset="0"/>
              </a:rPr>
              <a:t>What we have not talked about</a:t>
            </a:r>
            <a:endParaRPr lang="ko-KR" altLang="en-US" dirty="0">
              <a:latin typeface="Alte DIN 1451 Mittelschrift" panose="020B0603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9CDB2-E440-421E-82F5-3D5EC3A9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DINMittelschrift LT" panose="020B0500000000000000" pitchFamily="34" charset="0"/>
                <a:ea typeface="맑은 고딕"/>
              </a:rPr>
              <a:t>Current limitations of </a:t>
            </a:r>
            <a:r>
              <a:rPr lang="en-US" altLang="ko-KR" dirty="0" err="1">
                <a:latin typeface="DINMittelschrift LT" panose="020B0500000000000000" pitchFamily="34" charset="0"/>
                <a:ea typeface="맑은 고딕"/>
              </a:rPr>
              <a:t>SoftMark</a:t>
            </a:r>
            <a:endParaRPr lang="en-US" altLang="ko-KR" dirty="0">
              <a:latin typeface="DINMittelschrift LT" panose="020B0500000000000000" pitchFamily="34" charset="0"/>
              <a:ea typeface="맑은 고딕"/>
            </a:endParaRPr>
          </a:p>
          <a:p>
            <a:pPr lvl="1"/>
            <a:r>
              <a:rPr lang="en-US" altLang="ko-KR" dirty="0">
                <a:latin typeface="DINMittelschrift LT" panose="020B0500000000000000" pitchFamily="34" charset="0"/>
                <a:ea typeface="맑은 고딕"/>
              </a:rPr>
              <a:t>Binary packing: unpack required</a:t>
            </a:r>
          </a:p>
          <a:p>
            <a:pPr lvl="1"/>
            <a:r>
              <a:rPr lang="en-US" altLang="ko-KR" dirty="0">
                <a:latin typeface="DINMittelschrift LT" panose="020B0500000000000000" pitchFamily="34" charset="0"/>
                <a:ea typeface="맑은 고딕"/>
              </a:rPr>
              <a:t>Semantic-preserving code transformation</a:t>
            </a:r>
          </a:p>
          <a:p>
            <a:pPr lvl="2"/>
            <a:r>
              <a:rPr lang="en-US" altLang="ko-KR" dirty="0">
                <a:latin typeface="DINMittelschrift LT" panose="020B0500000000000000" pitchFamily="34" charset="0"/>
                <a:ea typeface="맑은 고딕"/>
              </a:rPr>
              <a:t>Opcode distraction may lower a survival rate</a:t>
            </a:r>
          </a:p>
          <a:p>
            <a:r>
              <a:rPr lang="en-US" altLang="ko-KR" dirty="0">
                <a:latin typeface="DINMittelschrift LT" panose="020B0500000000000000" pitchFamily="34" charset="0"/>
                <a:ea typeface="맑은 고딕"/>
              </a:rPr>
              <a:t>Collision with a function relocation</a:t>
            </a:r>
          </a:p>
          <a:p>
            <a:r>
              <a:rPr lang="en-US" altLang="ko-KR" dirty="0">
                <a:latin typeface="DINMittelschrift LT" panose="020B0500000000000000" pitchFamily="34" charset="0"/>
                <a:ea typeface="맑은 고딕"/>
              </a:rPr>
              <a:t>Constraints on function relocation with CCR</a:t>
            </a:r>
          </a:p>
          <a:p>
            <a:r>
              <a:rPr lang="en-US" altLang="ko-KR" dirty="0">
                <a:latin typeface="DINMittelschrift LT" panose="020B0500000000000000" pitchFamily="34" charset="0"/>
                <a:ea typeface="맑은 고딕"/>
              </a:rPr>
              <a:t>Capacity of other existing techniques</a:t>
            </a:r>
          </a:p>
          <a:p>
            <a:pPr lvl="1"/>
            <a:endParaRPr lang="en-US" altLang="ko-KR" dirty="0">
              <a:latin typeface="DINMittelschrift LT" panose="020B0500000000000000" pitchFamily="34" charset="0"/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E4E47E-8187-43F3-AEA6-8DE5D3F41CE3}"/>
              </a:ext>
            </a:extLst>
          </p:cNvPr>
          <p:cNvSpPr/>
          <p:nvPr/>
        </p:nvSpPr>
        <p:spPr>
          <a:xfrm>
            <a:off x="838200" y="1600883"/>
            <a:ext cx="10440000" cy="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5D476-1755-4269-B0B5-C08BACFA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063E0-D59F-49BF-A90C-44D896C9A57B}"/>
              </a:ext>
            </a:extLst>
          </p:cNvPr>
          <p:cNvSpPr/>
          <p:nvPr/>
        </p:nvSpPr>
        <p:spPr>
          <a:xfrm>
            <a:off x="5158812" y="5106154"/>
            <a:ext cx="6101282" cy="932507"/>
          </a:xfrm>
          <a:prstGeom prst="rect">
            <a:avLst/>
          </a:prstGeom>
          <a:solidFill>
            <a:srgbClr val="70AD47">
              <a:alpha val="7607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lte DIN 1451 Mittelschrift" panose="020B0603020202020204" pitchFamily="34" charset="0"/>
              </a:rPr>
              <a:t>Please read our paper!</a:t>
            </a:r>
            <a:endParaRPr lang="ko-KR" altLang="en-US" sz="4000" dirty="0">
              <a:latin typeface="Alte DIN 1451 Mittelschrift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8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C060-30C9-499D-99ED-4D29D6EB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lte DIN 1451 Mittelschrift" panose="020B0603020202020204" pitchFamily="34" charset="0"/>
              </a:rPr>
              <a:t>Conclusions</a:t>
            </a:r>
            <a:endParaRPr lang="ko-KR" altLang="en-US" dirty="0">
              <a:latin typeface="Alte DIN 1451 Mittelschrift" panose="020B0603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9CDB2-E440-421E-82F5-3D5EC3A9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DINMittelschrift LT" panose="020B0500000000000000" pitchFamily="34" charset="0"/>
                <a:ea typeface="맑은 고딕"/>
              </a:rPr>
              <a:t>Stealthier and robust watermark scheme</a:t>
            </a:r>
          </a:p>
          <a:p>
            <a:r>
              <a:rPr lang="en-US" altLang="ko-KR" dirty="0">
                <a:latin typeface="DINMittelschrift LT" panose="020B0500000000000000" pitchFamily="34" charset="0"/>
                <a:ea typeface="맑은 고딕"/>
              </a:rPr>
              <a:t>Negligible performance overhead</a:t>
            </a:r>
          </a:p>
          <a:p>
            <a:r>
              <a:rPr lang="en-US" altLang="ko-KR" dirty="0">
                <a:latin typeface="DINMittelschrift LT" panose="020B0500000000000000" pitchFamily="34" charset="0"/>
                <a:ea typeface="맑은 고딕"/>
              </a:rPr>
              <a:t>Reasonable capacity</a:t>
            </a:r>
          </a:p>
          <a:p>
            <a:r>
              <a:rPr lang="en-US" altLang="ko-KR" dirty="0">
                <a:latin typeface="DINMittelschrift LT" panose="020B0500000000000000" pitchFamily="34" charset="0"/>
                <a:ea typeface="맑은 고딕"/>
              </a:rPr>
              <a:t>Practical and efficient in watermark embedding and extracting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E4E47E-8187-43F3-AEA6-8DE5D3F41CE3}"/>
              </a:ext>
            </a:extLst>
          </p:cNvPr>
          <p:cNvSpPr/>
          <p:nvPr/>
        </p:nvSpPr>
        <p:spPr>
          <a:xfrm>
            <a:off x="838200" y="1600883"/>
            <a:ext cx="10440000" cy="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5D476-1755-4269-B0B5-C08BACFA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7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C060-30C9-499D-99ED-4D29D6EB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385" y="1353595"/>
            <a:ext cx="696022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>
                <a:latin typeface="Alte DIN 1451 Mittelschrift" panose="020B0603020202020204" pitchFamily="34" charset="0"/>
              </a:rPr>
              <a:t>Thank you</a:t>
            </a:r>
            <a:endParaRPr lang="ko-KR" altLang="en-US" sz="6000" dirty="0">
              <a:latin typeface="Alte DIN 1451 Mittelschrift" panose="020B0603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9CDB2-E440-421E-82F5-3D5EC3A94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385" y="3380952"/>
            <a:ext cx="5544015" cy="219996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600" dirty="0">
                <a:latin typeface="DINMittelschrift LT" panose="020B0500000000000000" pitchFamily="34" charset="0"/>
              </a:rPr>
              <a:t>Honggoo Kang</a:t>
            </a:r>
          </a:p>
          <a:p>
            <a:pPr marL="0" indent="0">
              <a:buNone/>
            </a:pPr>
            <a:r>
              <a:rPr lang="en-US" altLang="ko-KR" sz="2400" dirty="0" err="1">
                <a:latin typeface="DINMittelschrift LT" panose="020B0500000000000000" pitchFamily="34" charset="0"/>
              </a:rPr>
              <a:t>Ph.D</a:t>
            </a:r>
            <a:r>
              <a:rPr lang="en-US" altLang="ko-KR" sz="2400" dirty="0">
                <a:latin typeface="DINMittelschrift LT" panose="020B0500000000000000" pitchFamily="34" charset="0"/>
              </a:rPr>
              <a:t> student in Korea University</a:t>
            </a:r>
          </a:p>
          <a:p>
            <a:pPr marL="0" indent="0">
              <a:buNone/>
            </a:pPr>
            <a:r>
              <a:rPr lang="en-US" altLang="ko-KR" sz="2400" dirty="0">
                <a:latin typeface="DINMittelschrift LT" panose="020B0500000000000000" pitchFamily="34" charset="0"/>
              </a:rPr>
              <a:t>honggoonin@korea.ac.kr</a:t>
            </a:r>
          </a:p>
          <a:p>
            <a:pPr marL="0" indent="0">
              <a:buNone/>
            </a:pPr>
            <a:endParaRPr lang="en-US" altLang="ko-KR" dirty="0">
              <a:latin typeface="DINMittelschrift LT" panose="020B0500000000000000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DINMittelschrift LT" panose="020B0500000000000000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6DDA207-946E-4041-9646-1387F47B8704}"/>
              </a:ext>
            </a:extLst>
          </p:cNvPr>
          <p:cNvGrpSpPr/>
          <p:nvPr/>
        </p:nvGrpSpPr>
        <p:grpSpPr>
          <a:xfrm>
            <a:off x="627500" y="1157399"/>
            <a:ext cx="3766080" cy="1521759"/>
            <a:chOff x="649803" y="5155009"/>
            <a:chExt cx="3310977" cy="133786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183B8C7-36C7-43AA-B39F-778CF94C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803" y="5404328"/>
              <a:ext cx="624293" cy="83922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A0B56D0-EC9A-41FD-9D9A-7564A4118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250" y="5155009"/>
              <a:ext cx="2952530" cy="1337866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3B8121D-0A94-4AC6-B33F-8E6B7CF76D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0" y="2890726"/>
            <a:ext cx="3459166" cy="855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EA9652-2B47-4B96-81E4-B821513A70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4" t="38368" r="284" b="36054"/>
          <a:stretch/>
        </p:blipFill>
        <p:spPr>
          <a:xfrm>
            <a:off x="627500" y="4202477"/>
            <a:ext cx="3459166" cy="88479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8B7532-B21C-4659-A303-E970ED0F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7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C060-30C9-499D-99ED-4D29D6EB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lte DIN 1451 Mittelschrift" panose="020B0603020202020204" pitchFamily="34" charset="0"/>
              </a:rPr>
              <a:t>Software Watermarking</a:t>
            </a:r>
            <a:endParaRPr lang="ko-KR" altLang="en-US" dirty="0">
              <a:latin typeface="Alte DIN 1451 Mittelschrift" panose="020B0603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9CDB2-E440-421E-82F5-3D5EC3A9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DINMittelschrift LT" panose="020B0500000000000000" pitchFamily="34" charset="0"/>
              </a:rPr>
              <a:t>Providing a digital fingerprint</a:t>
            </a: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Inserts certain information that represents its owner or distributor</a:t>
            </a: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Offers the </a:t>
            </a:r>
            <a:r>
              <a:rPr lang="en-US" altLang="ko-KR" dirty="0">
                <a:solidFill>
                  <a:srgbClr val="00B050"/>
                </a:solidFill>
                <a:latin typeface="DINMittelschrift LT" panose="020B0500000000000000" pitchFamily="34" charset="0"/>
              </a:rPr>
              <a:t>traceability</a:t>
            </a:r>
            <a:endParaRPr lang="en-US" altLang="ko-KR" sz="1800" dirty="0">
              <a:latin typeface="DINMittelschrift LT" panose="020B0500000000000000" pitchFamily="34" charset="0"/>
            </a:endParaRPr>
          </a:p>
          <a:p>
            <a:pPr lvl="1"/>
            <a:endParaRPr lang="en-US" altLang="ko-KR" dirty="0">
              <a:latin typeface="DINMittelschrift LT" panose="020B0500000000000000" pitchFamily="34" charset="0"/>
            </a:endParaRPr>
          </a:p>
          <a:p>
            <a:r>
              <a:rPr lang="en-US" altLang="ko-KR" dirty="0">
                <a:latin typeface="DINMittelschrift LT" panose="020B0500000000000000" pitchFamily="34" charset="0"/>
              </a:rPr>
              <a:t>Difference with code-signing?</a:t>
            </a: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Code-signing focuses on </a:t>
            </a:r>
            <a:r>
              <a:rPr lang="en-US" altLang="ko-KR" dirty="0">
                <a:solidFill>
                  <a:srgbClr val="00B050"/>
                </a:solidFill>
                <a:latin typeface="DINMittelschrift LT" panose="020B0500000000000000" pitchFamily="34" charset="0"/>
              </a:rPr>
              <a:t>preventing unauthorized modification</a:t>
            </a: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Better to use </a:t>
            </a:r>
            <a:r>
              <a:rPr lang="en-US" altLang="ko-KR" i="1" dirty="0">
                <a:latin typeface="DINMittelschrift LT" panose="020B0500000000000000" pitchFamily="34" charset="0"/>
              </a:rPr>
              <a:t>both</a:t>
            </a:r>
            <a:r>
              <a:rPr lang="en-US" altLang="ko-KR" dirty="0">
                <a:latin typeface="DINMittelschrift LT" panose="020B0500000000000000" pitchFamily="34" charset="0"/>
              </a:rPr>
              <a:t> code-signing and software watermarking</a:t>
            </a:r>
          </a:p>
          <a:p>
            <a:pPr lvl="1"/>
            <a:endParaRPr lang="en-US" altLang="ko-KR" dirty="0">
              <a:latin typeface="DINMittelschrift LT" panose="020B0500000000000000" pitchFamily="34" charset="0"/>
            </a:endParaRPr>
          </a:p>
          <a:p>
            <a:r>
              <a:rPr lang="en-US" altLang="ko-KR" dirty="0">
                <a:latin typeface="DINMittelschrift LT" panose="020B0500000000000000" pitchFamily="34" charset="0"/>
              </a:rPr>
              <a:t>Impossible to prevent all viable attacks, but a watermarking scheme should sufficiently discourage attackers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E4E47E-8187-43F3-AEA6-8DE5D3F41CE3}"/>
              </a:ext>
            </a:extLst>
          </p:cNvPr>
          <p:cNvSpPr/>
          <p:nvPr/>
        </p:nvSpPr>
        <p:spPr>
          <a:xfrm>
            <a:off x="838200" y="1600883"/>
            <a:ext cx="10440000" cy="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5D6C29-13A4-4280-991D-7D151DDA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2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C060-30C9-499D-99ED-4D29D6EB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lte DIN 1451 Mittelschrift"/>
                <a:ea typeface="맑은 고딕"/>
              </a:rPr>
              <a:t>Motivation</a:t>
            </a:r>
            <a:endParaRPr lang="ko-KR" altLang="en-US" dirty="0">
              <a:latin typeface="Alte DIN 1451 Mittelschrift" panose="020B0603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E4E47E-8187-43F3-AEA6-8DE5D3F41CE3}"/>
              </a:ext>
            </a:extLst>
          </p:cNvPr>
          <p:cNvSpPr/>
          <p:nvPr/>
        </p:nvSpPr>
        <p:spPr>
          <a:xfrm>
            <a:off x="838200" y="1600883"/>
            <a:ext cx="10440000" cy="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8EED816-E787-49F7-B76B-EF684B4DA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27" y="1798054"/>
            <a:ext cx="10658946" cy="4585874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9B47EF-E033-4CC4-AD45-BCDBF340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6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C060-30C9-499D-99ED-4D29D6EB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lte DIN 1451 Mittelschrift"/>
                <a:ea typeface="맑은 고딕"/>
              </a:rPr>
              <a:t>Prior Attempts</a:t>
            </a:r>
            <a:endParaRPr lang="ko-KR" altLang="en-US" dirty="0">
              <a:latin typeface="Alte DIN 1451 Mittelschrift" panose="020B0603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9CDB2-E440-421E-82F5-3D5EC3A94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spc="-50" dirty="0">
                <a:latin typeface="DINMittelschrift LT" panose="020B0500000000000000" pitchFamily="34" charset="0"/>
              </a:rPr>
              <a:t>Reordering-based Approach</a:t>
            </a:r>
          </a:p>
          <a:p>
            <a:pPr lvl="1"/>
            <a:r>
              <a:rPr lang="en-US" altLang="ko-KR" spc="-50" dirty="0">
                <a:latin typeface="DINMittelschrift LT" panose="020B0500000000000000" pitchFamily="34" charset="0"/>
              </a:rPr>
              <a:t>Reordering basic blocks, safe operands of mathematical equations</a:t>
            </a:r>
          </a:p>
          <a:p>
            <a:pPr lvl="1"/>
            <a:endParaRPr lang="en-US" altLang="ko-KR" spc="-50" dirty="0">
              <a:latin typeface="DINMittelschrift LT" panose="020B0500000000000000" pitchFamily="34" charset="0"/>
            </a:endParaRPr>
          </a:p>
          <a:p>
            <a:r>
              <a:rPr lang="en-US" altLang="ko-KR" spc="-50" dirty="0">
                <a:latin typeface="DINMittelschrift LT" panose="020B0500000000000000" pitchFamily="34" charset="0"/>
              </a:rPr>
              <a:t>Limitations</a:t>
            </a:r>
          </a:p>
          <a:p>
            <a:pPr lvl="1"/>
            <a:r>
              <a:rPr lang="en-US" altLang="ko-KR" spc="-50" dirty="0">
                <a:latin typeface="DINMittelschrift LT" panose="020B0500000000000000" pitchFamily="34" charset="0"/>
              </a:rPr>
              <a:t>Perceptive</a:t>
            </a:r>
          </a:p>
          <a:p>
            <a:pPr lvl="2"/>
            <a:r>
              <a:rPr lang="en-US" altLang="ko-KR" spc="-50" dirty="0">
                <a:latin typeface="DINMittelschrift LT" panose="020B0500000000000000" pitchFamily="34" charset="0"/>
              </a:rPr>
              <a:t>Inserting GOTO statements </a:t>
            </a:r>
            <a:r>
              <a:rPr lang="en-US" altLang="ko-KR" spc="-50" dirty="0">
                <a:latin typeface="DINMittelschrift LT" panose="020B0500000000000000" pitchFamily="34" charset="0"/>
                <a:sym typeface="Wingdings" panose="05000000000000000000" pitchFamily="2" charset="2"/>
              </a:rPr>
              <a:t> e</a:t>
            </a:r>
            <a:r>
              <a:rPr lang="en-US" altLang="ko-KR" spc="-50" dirty="0">
                <a:latin typeface="DINMittelschrift LT" panose="020B0500000000000000" pitchFamily="34" charset="0"/>
              </a:rPr>
              <a:t>asily detectable </a:t>
            </a:r>
          </a:p>
          <a:p>
            <a:pPr lvl="1"/>
            <a:r>
              <a:rPr lang="en-US" altLang="ko-KR" spc="-50" dirty="0">
                <a:latin typeface="DINMittelschrift LT" panose="020B0500000000000000" pitchFamily="34" charset="0"/>
              </a:rPr>
              <a:t>Forgeable</a:t>
            </a:r>
          </a:p>
          <a:p>
            <a:pPr lvl="2"/>
            <a:r>
              <a:rPr lang="en-US" altLang="ko-KR" spc="-50" dirty="0">
                <a:latin typeface="DINMittelschrift LT" panose="020B0500000000000000" pitchFamily="34" charset="0"/>
              </a:rPr>
              <a:t>Rearranging a structure can be accomplished easily</a:t>
            </a:r>
          </a:p>
          <a:p>
            <a:pPr lvl="1"/>
            <a:r>
              <a:rPr lang="en-US" altLang="ko-KR" spc="-50" dirty="0">
                <a:latin typeface="DINMittelschrift LT" panose="020B0500000000000000" pitchFamily="34" charset="0"/>
              </a:rPr>
              <a:t>Fragile</a:t>
            </a:r>
          </a:p>
          <a:p>
            <a:pPr lvl="2"/>
            <a:r>
              <a:rPr lang="en-US" altLang="ko-KR" spc="-50" dirty="0">
                <a:latin typeface="DINMittelschrift LT" panose="020B0500000000000000" pitchFamily="34" charset="0"/>
              </a:rPr>
              <a:t>Not resilient to arbitrary modifications at the instruction level</a:t>
            </a:r>
          </a:p>
          <a:p>
            <a:pPr lvl="1"/>
            <a:endParaRPr lang="en-US" altLang="ko-KR" spc="-50" dirty="0">
              <a:latin typeface="DINMittelschrift LT" panose="020B0500000000000000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E4E47E-8187-43F3-AEA6-8DE5D3F41CE3}"/>
              </a:ext>
            </a:extLst>
          </p:cNvPr>
          <p:cNvSpPr/>
          <p:nvPr/>
        </p:nvSpPr>
        <p:spPr>
          <a:xfrm>
            <a:off x="838200" y="1600883"/>
            <a:ext cx="10440000" cy="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9B47EF-E033-4CC4-AD45-BCDBF340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9D2F5-082C-4F76-AE55-146F85B301C6}"/>
              </a:ext>
            </a:extLst>
          </p:cNvPr>
          <p:cNvSpPr txBox="1"/>
          <p:nvPr/>
        </p:nvSpPr>
        <p:spPr>
          <a:xfrm>
            <a:off x="0" y="6539336"/>
            <a:ext cx="9567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spc="-50" dirty="0">
                <a:latin typeface="DINMittelschrift LT" panose="020B0500000000000000" pitchFamily="34" charset="0"/>
              </a:rPr>
              <a:t>[Figure Ref]</a:t>
            </a:r>
          </a:p>
          <a:p>
            <a:r>
              <a:rPr lang="en-US" altLang="ko-KR" sz="700" spc="-50" dirty="0">
                <a:latin typeface="DINMittelschrift LT" panose="020B0500000000000000" pitchFamily="34" charset="0"/>
              </a:rPr>
              <a:t>- Myles, G., </a:t>
            </a:r>
            <a:r>
              <a:rPr lang="en-US" altLang="ko-KR" sz="700" spc="-50" dirty="0" err="1">
                <a:latin typeface="DINMittelschrift LT" panose="020B0500000000000000" pitchFamily="34" charset="0"/>
              </a:rPr>
              <a:t>Collberg</a:t>
            </a:r>
            <a:r>
              <a:rPr lang="en-US" altLang="ko-KR" sz="700" spc="-50" dirty="0">
                <a:latin typeface="DINMittelschrift LT" panose="020B0500000000000000" pitchFamily="34" charset="0"/>
              </a:rPr>
              <a:t>, C., Heidepriem, Z., and </a:t>
            </a:r>
            <a:r>
              <a:rPr lang="en-US" altLang="ko-KR" sz="700" spc="-50" dirty="0" err="1">
                <a:latin typeface="DINMittelschrift LT" panose="020B0500000000000000" pitchFamily="34" charset="0"/>
              </a:rPr>
              <a:t>Navabi</a:t>
            </a:r>
            <a:r>
              <a:rPr lang="en-US" altLang="ko-KR" sz="700" spc="-50" dirty="0">
                <a:latin typeface="DINMittelschrift LT" panose="020B0500000000000000" pitchFamily="34" charset="0"/>
              </a:rPr>
              <a:t>, A. 2005. The Evaluation of Two Software Watermarking Algorithms. Software Practice and Experience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1A5C22F-DC75-44B7-8E57-87FE5B9533EE}"/>
              </a:ext>
            </a:extLst>
          </p:cNvPr>
          <p:cNvGrpSpPr/>
          <p:nvPr/>
        </p:nvGrpSpPr>
        <p:grpSpPr>
          <a:xfrm>
            <a:off x="8466004" y="3040788"/>
            <a:ext cx="2471077" cy="2627099"/>
            <a:chOff x="1359389" y="2781881"/>
            <a:chExt cx="2817998" cy="29959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4C51C28-1FFD-4A87-B886-25B18C8E7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9389" y="2825618"/>
              <a:ext cx="2817998" cy="2952188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C3101D-18A5-4F66-8FF7-BA0208C08C9C}"/>
                </a:ext>
              </a:extLst>
            </p:cNvPr>
            <p:cNvSpPr/>
            <p:nvPr/>
          </p:nvSpPr>
          <p:spPr>
            <a:xfrm>
              <a:off x="1448845" y="2781882"/>
              <a:ext cx="923164" cy="8847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967283-194E-4A63-A3EE-D580FED3500F}"/>
                </a:ext>
              </a:extLst>
            </p:cNvPr>
            <p:cNvSpPr/>
            <p:nvPr/>
          </p:nvSpPr>
          <p:spPr>
            <a:xfrm>
              <a:off x="3057748" y="2781881"/>
              <a:ext cx="923164" cy="8847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544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C060-30C9-499D-99ED-4D29D6EB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lte DIN 1451 Mittelschrift"/>
                <a:ea typeface="맑은 고딕"/>
              </a:rPr>
              <a:t>Advantages over Prior Attempts</a:t>
            </a:r>
            <a:endParaRPr lang="ko-KR" altLang="en-US" dirty="0">
              <a:latin typeface="Alte DIN 1451 Mittelschrift" panose="020B0603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9CDB2-E440-421E-82F5-3D5EC3A9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DINMittelschrift LT" panose="020B0500000000000000" pitchFamily="34" charset="0"/>
              </a:rPr>
              <a:t>Introducing no supplementary structure</a:t>
            </a: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No size overhead, negligible </a:t>
            </a:r>
            <a:r>
              <a:rPr lang="en-US" altLang="ko-KR">
                <a:latin typeface="DINMittelschrift LT" panose="020B0500000000000000" pitchFamily="34" charset="0"/>
              </a:rPr>
              <a:t>performance overhead</a:t>
            </a:r>
            <a:endParaRPr lang="en-US" altLang="ko-KR" dirty="0">
              <a:latin typeface="DINMittelschrift LT" panose="020B0500000000000000" pitchFamily="34" charset="0"/>
            </a:endParaRP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Gives a lower chance for attackers to recognize the presence of a watermark with statistical analysis or inference</a:t>
            </a:r>
          </a:p>
          <a:p>
            <a:pPr lvl="1"/>
            <a:endParaRPr lang="en-US" altLang="ko-KR" dirty="0">
              <a:latin typeface="DINMittelschrift LT" panose="020B0500000000000000" pitchFamily="34" charset="0"/>
            </a:endParaRPr>
          </a:p>
          <a:p>
            <a:r>
              <a:rPr lang="en-US" altLang="ko-KR" dirty="0">
                <a:latin typeface="DINMittelschrift LT" panose="020B0500000000000000" pitchFamily="34" charset="0"/>
              </a:rPr>
              <a:t>Can reach up to an increasingly large number of encodings</a:t>
            </a: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Depends on the number of reorderable functions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E4E47E-8187-43F3-AEA6-8DE5D3F41CE3}"/>
              </a:ext>
            </a:extLst>
          </p:cNvPr>
          <p:cNvSpPr/>
          <p:nvPr/>
        </p:nvSpPr>
        <p:spPr>
          <a:xfrm>
            <a:off x="838200" y="1600883"/>
            <a:ext cx="10440000" cy="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9B47EF-E033-4CC4-AD45-BCDBF340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8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C060-30C9-499D-99ED-4D29D6EB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lte DIN 1451 Mittelschrift"/>
                <a:ea typeface="맑은 고딕"/>
              </a:rPr>
              <a:t>Overview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9CDB2-E440-421E-82F5-3D5EC3A94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4621" cy="4351338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DINMittelschrift LT" panose="020B0500000000000000" pitchFamily="34" charset="0"/>
              </a:rPr>
              <a:t>SoftMark</a:t>
            </a:r>
            <a:endParaRPr lang="en-US" altLang="ko-KR" dirty="0">
              <a:latin typeface="DINMittelschrift LT" panose="020B0500000000000000" pitchFamily="34" charset="0"/>
            </a:endParaRP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A software watermarking system that leverages a function relocation </a:t>
            </a: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The order of functions implicitly encodes a hidden identifier</a:t>
            </a:r>
          </a:p>
          <a:p>
            <a:pPr lvl="5"/>
            <a:endParaRPr lang="en-US" altLang="ko-KR" sz="1400" dirty="0">
              <a:latin typeface="DINMittelschrift LT" panose="020B0500000000000000" pitchFamily="34" charset="0"/>
            </a:endParaRPr>
          </a:p>
          <a:p>
            <a:r>
              <a:rPr lang="en-US" altLang="ko-KR" dirty="0">
                <a:latin typeface="DINMittelschrift LT" panose="020B0500000000000000" pitchFamily="34" charset="0"/>
              </a:rPr>
              <a:t>Process</a:t>
            </a: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Generating a master binary </a:t>
            </a:r>
            <a:r>
              <a:rPr lang="en-US" altLang="ko-KR" dirty="0">
                <a:latin typeface="DINMittelschrift LT" panose="020B0500000000000000" pitchFamily="34" charset="0"/>
                <a:sym typeface="Wingdings" panose="05000000000000000000" pitchFamily="2" charset="2"/>
              </a:rPr>
              <a:t> Embedding a watermark &amp; Recording a ledger</a:t>
            </a:r>
          </a:p>
          <a:p>
            <a:pPr marL="457200" lvl="1" indent="0" algn="just">
              <a:buNone/>
            </a:pPr>
            <a:r>
              <a:rPr lang="en-US" altLang="ko-KR" dirty="0">
                <a:latin typeface="DINMittelschrift LT" panose="020B0500000000000000" pitchFamily="34" charset="0"/>
                <a:sym typeface="Wingdings" panose="05000000000000000000" pitchFamily="2" charset="2"/>
              </a:rPr>
              <a:t> </a:t>
            </a:r>
            <a:r>
              <a:rPr lang="en-US" altLang="ko-KR" spc="-70" dirty="0">
                <a:latin typeface="DINMittelschrift LT" panose="020B0500000000000000" pitchFamily="34" charset="0"/>
                <a:sym typeface="Wingdings" panose="05000000000000000000" pitchFamily="2" charset="2"/>
              </a:rPr>
              <a:t>Extracting a watermark from variant with a ledger  Verifying an associated user</a:t>
            </a:r>
            <a:endParaRPr lang="en-US" altLang="ko-KR" spc="-70" dirty="0">
              <a:latin typeface="DINMittelschrift LT" panose="020B0500000000000000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E4E47E-8187-43F3-AEA6-8DE5D3F41CE3}"/>
              </a:ext>
            </a:extLst>
          </p:cNvPr>
          <p:cNvSpPr/>
          <p:nvPr/>
        </p:nvSpPr>
        <p:spPr>
          <a:xfrm>
            <a:off x="838200" y="1600883"/>
            <a:ext cx="10440000" cy="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시계, 장치, 게이지이(가) 표시된 사진&#10;&#10;자동 생성된 설명">
            <a:extLst>
              <a:ext uri="{FF2B5EF4-FFF2-40B4-BE49-F238E27FC236}">
                <a16:creationId xmlns:a16="http://schemas.microsoft.com/office/drawing/2014/main" id="{A2C696B2-33BD-4F1D-B04E-62BE09774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4146"/>
            <a:ext cx="12192000" cy="1831696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0541E-F826-4962-88B5-A13D74DB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0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C060-30C9-499D-99ED-4D29D6EB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lte DIN 1451 Mittelschrift"/>
                <a:ea typeface="맑은 고딕"/>
              </a:rPr>
              <a:t>Reliable Binary Instrumentation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9CDB2-E440-421E-82F5-3D5EC3A94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4621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DINMittelschrift LT" panose="020B0500000000000000" pitchFamily="34" charset="0"/>
              </a:rPr>
              <a:t>CCR(Compiler-assisted Code Randomization) </a:t>
            </a:r>
            <a:r>
              <a:rPr lang="en-US" altLang="ko-KR" sz="1800" spc="-30" dirty="0">
                <a:latin typeface="DINMittelschrift LT" panose="020B0500000000000000" pitchFamily="34" charset="0"/>
              </a:rPr>
              <a:t>(Koo, Hyungjoon et al., In 2018 IEEE S&amp;P)</a:t>
            </a:r>
            <a:endParaRPr lang="en-US" altLang="ko-KR" sz="2000" spc="-30" dirty="0">
              <a:latin typeface="DINMittelschrift LT" panose="020B0500000000000000" pitchFamily="34" charset="0"/>
            </a:endParaRPr>
          </a:p>
          <a:p>
            <a:pPr lvl="1"/>
            <a:r>
              <a:rPr lang="en-US" altLang="ko-KR" spc="-70" dirty="0">
                <a:latin typeface="DINMittelschrift LT" panose="020B0500000000000000" pitchFamily="34" charset="0"/>
              </a:rPr>
              <a:t>A </a:t>
            </a:r>
            <a:r>
              <a:rPr lang="en-US" altLang="ko-KR" spc="-70" dirty="0">
                <a:solidFill>
                  <a:srgbClr val="00B050"/>
                </a:solidFill>
                <a:latin typeface="DINMittelschrift LT" panose="020B0500000000000000" pitchFamily="34" charset="0"/>
              </a:rPr>
              <a:t>reliable binary rewriter </a:t>
            </a:r>
            <a:r>
              <a:rPr lang="en-US" altLang="ko-KR" spc="-70" dirty="0">
                <a:latin typeface="DINMittelschrift LT" panose="020B0500000000000000" pitchFamily="34" charset="0"/>
              </a:rPr>
              <a:t>that leverages the metadata to generate variants</a:t>
            </a:r>
          </a:p>
          <a:p>
            <a:pPr lvl="1"/>
            <a:r>
              <a:rPr lang="en-US" altLang="ko-KR" spc="-70" dirty="0">
                <a:latin typeface="DINMittelschrift LT" panose="020B0500000000000000" pitchFamily="34" charset="0"/>
              </a:rPr>
              <a:t>A modified compiler toolchain(LLVM and gold linker) produces transformation-assisting metadata including function boundaries, fixup locations, and jump table information</a:t>
            </a:r>
          </a:p>
          <a:p>
            <a:pPr lvl="1"/>
            <a:r>
              <a:rPr lang="en-US" altLang="ko-KR" spc="-70" dirty="0">
                <a:latin typeface="DINMittelschrift LT" panose="020B0500000000000000" pitchFamily="34" charset="0"/>
              </a:rPr>
              <a:t>A set of metadata can be embedded into executables</a:t>
            </a:r>
          </a:p>
          <a:p>
            <a:pPr marL="457200" lvl="1" indent="0">
              <a:buNone/>
            </a:pPr>
            <a:endParaRPr lang="en-US" altLang="ko-KR" sz="900" spc="-70" dirty="0">
              <a:latin typeface="DINMittelschrift LT" panose="020B0500000000000000" pitchFamily="34" charset="0"/>
            </a:endParaRPr>
          </a:p>
          <a:p>
            <a:pPr marL="457200" lvl="1" indent="0">
              <a:buNone/>
            </a:pPr>
            <a:r>
              <a:rPr lang="en-US" altLang="ko-KR" spc="-70" dirty="0">
                <a:latin typeface="DINMittelschrift LT" panose="020B0500000000000000" pitchFamily="34" charset="0"/>
                <a:sym typeface="Wingdings" panose="05000000000000000000" pitchFamily="2" charset="2"/>
              </a:rPr>
              <a:t> Leverage CCR for </a:t>
            </a:r>
            <a:r>
              <a:rPr lang="en-US" altLang="ko-KR" spc="-70" dirty="0">
                <a:solidFill>
                  <a:srgbClr val="00B050"/>
                </a:solidFill>
                <a:latin typeface="DINMittelschrift LT" panose="020B0500000000000000" pitchFamily="34" charset="0"/>
                <a:sym typeface="Wingdings" panose="05000000000000000000" pitchFamily="2" charset="2"/>
              </a:rPr>
              <a:t>reliable watermark embedding &amp; extracting </a:t>
            </a:r>
            <a:r>
              <a:rPr lang="en-US" altLang="ko-KR" spc="-70" dirty="0">
                <a:latin typeface="DINMittelschrift LT" panose="020B0500000000000000" pitchFamily="34" charset="0"/>
                <a:sym typeface="Wingdings" panose="05000000000000000000" pitchFamily="2" charset="2"/>
              </a:rPr>
              <a:t>at the binary level</a:t>
            </a:r>
            <a:endParaRPr lang="en-US" altLang="ko-KR" spc="-70" dirty="0">
              <a:latin typeface="DINMittelschrift LT" panose="020B0500000000000000" pitchFamily="34" charset="0"/>
            </a:endParaRPr>
          </a:p>
          <a:p>
            <a:pPr lvl="1"/>
            <a:endParaRPr lang="en-US" altLang="ko-KR" spc="-70" dirty="0">
              <a:latin typeface="DINMittelschrift LT" panose="020B0500000000000000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E4E47E-8187-43F3-AEA6-8DE5D3F41CE3}"/>
              </a:ext>
            </a:extLst>
          </p:cNvPr>
          <p:cNvSpPr/>
          <p:nvPr/>
        </p:nvSpPr>
        <p:spPr>
          <a:xfrm>
            <a:off x="838200" y="1600883"/>
            <a:ext cx="10440000" cy="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0541E-F826-4962-88B5-A13D74DB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5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C060-30C9-499D-99ED-4D29D6EB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lte DIN 1451 Mittelschrift" panose="020B0603020202020204" pitchFamily="34" charset="0"/>
              </a:rPr>
              <a:t>Strategies on </a:t>
            </a:r>
            <a:r>
              <a:rPr lang="en-US" altLang="ko-KR" dirty="0" err="1">
                <a:latin typeface="Alte DIN 1451 Mittelschrift" panose="020B0603020202020204" pitchFamily="34" charset="0"/>
              </a:rPr>
              <a:t>SoftMark</a:t>
            </a:r>
            <a:endParaRPr lang="ko-KR" altLang="en-US" dirty="0">
              <a:latin typeface="Alte DIN 1451 Mittelschrift" panose="020B0603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9CDB2-E440-421E-82F5-3D5EC3A9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lte DIN 1451 Mittelschrift" panose="020B0603020202020204" pitchFamily="34" charset="0"/>
              </a:rPr>
              <a:t>One to one mapping (order, value)</a:t>
            </a:r>
          </a:p>
          <a:p>
            <a:endParaRPr lang="en-US" altLang="ko-KR" dirty="0">
              <a:latin typeface="Alte DIN 1451 Mittelschrift" panose="020B0603020202020204" pitchFamily="34" charset="0"/>
            </a:endParaRPr>
          </a:p>
          <a:p>
            <a:endParaRPr lang="en-US" altLang="ko-KR" dirty="0">
              <a:latin typeface="Alte DIN 1451 Mittelschrift" panose="020B0603020202020204" pitchFamily="34" charset="0"/>
            </a:endParaRPr>
          </a:p>
          <a:p>
            <a:r>
              <a:rPr lang="en-US" altLang="ko-KR" dirty="0">
                <a:latin typeface="Alte DIN 1451 Mittelschrift" panose="020B0603020202020204" pitchFamily="34" charset="0"/>
              </a:rPr>
              <a:t>Stirling’s formula: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E4E47E-8187-43F3-AEA6-8DE5D3F41CE3}"/>
              </a:ext>
            </a:extLst>
          </p:cNvPr>
          <p:cNvSpPr/>
          <p:nvPr/>
        </p:nvSpPr>
        <p:spPr>
          <a:xfrm>
            <a:off x="838200" y="1600883"/>
            <a:ext cx="10440000" cy="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A21970-6885-443F-9DF8-16BA41D13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85" y="3769874"/>
            <a:ext cx="4569652" cy="6658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B6B17B-463C-49B3-B177-221B6E5B3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208"/>
          <a:stretch/>
        </p:blipFill>
        <p:spPr>
          <a:xfrm>
            <a:off x="1157085" y="4409024"/>
            <a:ext cx="5308178" cy="22440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54D888-A0C3-49E3-9832-A33C135DC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103" y="2379816"/>
            <a:ext cx="5496301" cy="697435"/>
          </a:xfrm>
          <a:prstGeom prst="rect">
            <a:avLst/>
          </a:prstGeom>
        </p:spPr>
      </p:pic>
      <p:pic>
        <p:nvPicPr>
          <p:cNvPr id="16" name="그림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62593B0F-3D8C-47A4-BBEF-B1DFD977E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917" y="2379816"/>
            <a:ext cx="4255883" cy="4271792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338EC45-50F2-4FD6-9C01-AC108400F4A7}"/>
              </a:ext>
            </a:extLst>
          </p:cNvPr>
          <p:cNvSpPr txBox="1">
            <a:spLocks/>
          </p:cNvSpPr>
          <p:nvPr/>
        </p:nvSpPr>
        <p:spPr>
          <a:xfrm>
            <a:off x="7100475" y="1825625"/>
            <a:ext cx="4569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lte DIN 1451 Mittelschrift" panose="020B0603020202020204" pitchFamily="34" charset="0"/>
              </a:rPr>
              <a:t>Higher capacity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7471F843-6647-4BDB-9E46-BEAE8283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03C763-F1DE-4BB9-818A-4BF775C5F7A9}"/>
              </a:ext>
            </a:extLst>
          </p:cNvPr>
          <p:cNvSpPr/>
          <p:nvPr/>
        </p:nvSpPr>
        <p:spPr>
          <a:xfrm>
            <a:off x="9551406" y="2697932"/>
            <a:ext cx="461728" cy="3953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4FB651-0310-42ED-AD6F-8FA1B01D6023}"/>
              </a:ext>
            </a:extLst>
          </p:cNvPr>
          <p:cNvSpPr/>
          <p:nvPr/>
        </p:nvSpPr>
        <p:spPr>
          <a:xfrm>
            <a:off x="10892072" y="2697931"/>
            <a:ext cx="461728" cy="3953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5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C060-30C9-499D-99ED-4D29D6EB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lte DIN 1451 Mittelschrift" panose="020B0603020202020204" pitchFamily="34" charset="0"/>
              </a:rPr>
              <a:t>Strategies on </a:t>
            </a:r>
            <a:r>
              <a:rPr lang="en-US" altLang="ko-KR" dirty="0" err="1">
                <a:latin typeface="Alte DIN 1451 Mittelschrift" panose="020B0603020202020204" pitchFamily="34" charset="0"/>
              </a:rPr>
              <a:t>SoftMark</a:t>
            </a:r>
            <a:r>
              <a:rPr lang="en-US" altLang="ko-KR" dirty="0">
                <a:latin typeface="Alte DIN 1451 Mittelschrift" panose="020B0603020202020204" pitchFamily="34" charset="0"/>
              </a:rPr>
              <a:t> (2)</a:t>
            </a:r>
            <a:endParaRPr lang="ko-KR" altLang="en-US" dirty="0">
              <a:latin typeface="Alte DIN 1451 Mittelschrift" panose="020B0603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9CDB2-E440-421E-82F5-3D5EC3A94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DINMittelschrift LT" panose="020B0500000000000000" pitchFamily="34" charset="0"/>
              </a:rPr>
              <a:t>Unique function candidates</a:t>
            </a: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Do not use indistinguishable functions in watermark embedding</a:t>
            </a:r>
          </a:p>
          <a:p>
            <a:endParaRPr lang="en-US" altLang="ko-KR" dirty="0">
              <a:latin typeface="DINMittelschrift LT" panose="020B0500000000000000" pitchFamily="34" charset="0"/>
            </a:endParaRPr>
          </a:p>
          <a:p>
            <a:endParaRPr lang="en-US" altLang="ko-KR" dirty="0">
              <a:latin typeface="DINMittelschrift LT" panose="020B0500000000000000" pitchFamily="34" charset="0"/>
            </a:endParaRPr>
          </a:p>
          <a:p>
            <a:endParaRPr lang="en-US" altLang="ko-KR" dirty="0">
              <a:latin typeface="DINMittelschrift LT" panose="020B0500000000000000" pitchFamily="34" charset="0"/>
            </a:endParaRPr>
          </a:p>
          <a:p>
            <a:r>
              <a:rPr lang="en-US" altLang="ko-KR" dirty="0">
                <a:latin typeface="DINMittelschrift LT" panose="020B0500000000000000" pitchFamily="34" charset="0"/>
              </a:rPr>
              <a:t>Desirable function set</a:t>
            </a: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Prefer a function that has a trampoline containing code pointers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DINMittelschrift LT" panose="020B0500000000000000" pitchFamily="34" charset="0"/>
              </a:rPr>
              <a:t>                                                                             </a:t>
            </a:r>
            <a:r>
              <a:rPr lang="en-US" altLang="ko-KR" sz="1800" dirty="0">
                <a:solidFill>
                  <a:srgbClr val="00B050"/>
                </a:solidFill>
                <a:latin typeface="DINMittelschrift LT" panose="020B0500000000000000" pitchFamily="34" charset="0"/>
              </a:rPr>
              <a:t>(To give more challenge to an attacker)  </a:t>
            </a:r>
            <a:endParaRPr lang="en-US" altLang="ko-KR" sz="2000" dirty="0">
              <a:solidFill>
                <a:srgbClr val="00B050"/>
              </a:solidFill>
              <a:latin typeface="DINMittelschrift LT" panose="020B0500000000000000" pitchFamily="34" charset="0"/>
            </a:endParaRPr>
          </a:p>
          <a:p>
            <a:r>
              <a:rPr lang="en-US" altLang="ko-KR" dirty="0">
                <a:latin typeface="DINMittelschrift LT" panose="020B0500000000000000" pitchFamily="34" charset="0"/>
              </a:rPr>
              <a:t>Non-candidate functions</a:t>
            </a:r>
          </a:p>
          <a:p>
            <a:pPr lvl="1"/>
            <a:r>
              <a:rPr lang="en-US" altLang="ko-KR" dirty="0">
                <a:latin typeface="DINMittelschrift LT" panose="020B0500000000000000" pitchFamily="34" charset="0"/>
              </a:rPr>
              <a:t>Randomly scatter all other functions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00B050"/>
                </a:solidFill>
                <a:latin typeface="DINMittelschrift LT" panose="020B0500000000000000" pitchFamily="34" charset="0"/>
              </a:rPr>
              <a:t>          (To increase a resiliency against collusive attacks)</a:t>
            </a:r>
            <a:endParaRPr lang="ko-KR" altLang="en-US" sz="1800" dirty="0">
              <a:solidFill>
                <a:srgbClr val="00B050"/>
              </a:solidFill>
              <a:latin typeface="DINMittelschrift LT" panose="020B0500000000000000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E4E47E-8187-43F3-AEA6-8DE5D3F41CE3}"/>
              </a:ext>
            </a:extLst>
          </p:cNvPr>
          <p:cNvSpPr/>
          <p:nvPr/>
        </p:nvSpPr>
        <p:spPr>
          <a:xfrm>
            <a:off x="838200" y="1600883"/>
            <a:ext cx="10440000" cy="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F745A8-3E81-478F-A800-9099E6C12F87}"/>
              </a:ext>
            </a:extLst>
          </p:cNvPr>
          <p:cNvSpPr/>
          <p:nvPr/>
        </p:nvSpPr>
        <p:spPr>
          <a:xfrm>
            <a:off x="1664404" y="2881206"/>
            <a:ext cx="1493822" cy="229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9806A1-B275-4979-9890-EBF361097FC5}"/>
              </a:ext>
            </a:extLst>
          </p:cNvPr>
          <p:cNvSpPr/>
          <p:nvPr/>
        </p:nvSpPr>
        <p:spPr>
          <a:xfrm>
            <a:off x="1664404" y="3157572"/>
            <a:ext cx="1493822" cy="2292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CA14BF-24EB-44DF-8B68-CBB083253994}"/>
              </a:ext>
            </a:extLst>
          </p:cNvPr>
          <p:cNvSpPr/>
          <p:nvPr/>
        </p:nvSpPr>
        <p:spPr>
          <a:xfrm>
            <a:off x="1664404" y="3433938"/>
            <a:ext cx="1493822" cy="2292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99E68F-4B4F-476E-A664-5AF8A1D11979}"/>
              </a:ext>
            </a:extLst>
          </p:cNvPr>
          <p:cNvSpPr/>
          <p:nvPr/>
        </p:nvSpPr>
        <p:spPr>
          <a:xfrm>
            <a:off x="1664404" y="3710304"/>
            <a:ext cx="1493822" cy="229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F4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34C54D-4E00-4424-8153-DEB838743D3F}"/>
              </a:ext>
            </a:extLst>
          </p:cNvPr>
          <p:cNvCxnSpPr/>
          <p:nvPr/>
        </p:nvCxnSpPr>
        <p:spPr>
          <a:xfrm>
            <a:off x="3256571" y="3382644"/>
            <a:ext cx="3276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17CE92-3808-48DF-BF24-B09A0E25708A}"/>
              </a:ext>
            </a:extLst>
          </p:cNvPr>
          <p:cNvSpPr txBox="1"/>
          <p:nvPr/>
        </p:nvSpPr>
        <p:spPr>
          <a:xfrm>
            <a:off x="5263856" y="2557114"/>
            <a:ext cx="5012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DINMittelschrift LT" panose="020B0500000000000000" pitchFamily="34" charset="0"/>
              </a:rPr>
              <a:t>(To prevent ambiguous watermarks at extracting)</a:t>
            </a:r>
            <a:endParaRPr lang="ko-KR" altLang="en-US" dirty="0">
              <a:solidFill>
                <a:srgbClr val="00B050"/>
              </a:solidFill>
              <a:latin typeface="DINMittelschrift LT" panose="020B0500000000000000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85BD9C-FA00-40F8-8804-76C5C0E76F64}"/>
              </a:ext>
            </a:extLst>
          </p:cNvPr>
          <p:cNvSpPr/>
          <p:nvPr/>
        </p:nvSpPr>
        <p:spPr>
          <a:xfrm>
            <a:off x="3710432" y="2881206"/>
            <a:ext cx="1493822" cy="229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12B6F6-BEBC-4F73-A70B-AE5B65343F43}"/>
              </a:ext>
            </a:extLst>
          </p:cNvPr>
          <p:cNvSpPr/>
          <p:nvPr/>
        </p:nvSpPr>
        <p:spPr>
          <a:xfrm>
            <a:off x="3710432" y="3157572"/>
            <a:ext cx="1493822" cy="2292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F2? F3?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7652E0-5A1D-44B9-83C0-932AE97AEFB0}"/>
              </a:ext>
            </a:extLst>
          </p:cNvPr>
          <p:cNvSpPr/>
          <p:nvPr/>
        </p:nvSpPr>
        <p:spPr>
          <a:xfrm>
            <a:off x="3710432" y="3433938"/>
            <a:ext cx="1493822" cy="229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DE2264-7DAB-457B-8BC5-D6F458A1C1B8}"/>
              </a:ext>
            </a:extLst>
          </p:cNvPr>
          <p:cNvSpPr/>
          <p:nvPr/>
        </p:nvSpPr>
        <p:spPr>
          <a:xfrm>
            <a:off x="3710432" y="3710304"/>
            <a:ext cx="1493822" cy="2292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F2? F3?</a:t>
            </a:r>
            <a:endParaRPr lang="ko-KR" altLang="en-US" dirty="0"/>
          </a:p>
        </p:txBody>
      </p:sp>
      <p:sp>
        <p:nvSpPr>
          <p:cNvPr id="34" name="슬라이드 번호 개체 틀 33">
            <a:extLst>
              <a:ext uri="{FF2B5EF4-FFF2-40B4-BE49-F238E27FC236}">
                <a16:creationId xmlns:a16="http://schemas.microsoft.com/office/drawing/2014/main" id="{8540D5C9-98CA-4AF5-8501-3736F59A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E54-6140-465F-9A50-E7C9C174D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02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7113</TotalTime>
  <Words>2406</Words>
  <Application>Microsoft Office PowerPoint</Application>
  <PresentationFormat>와이드스크린</PresentationFormat>
  <Paragraphs>291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Alte DIN 1451 Mittelschrift</vt:lpstr>
      <vt:lpstr>Arial</vt:lpstr>
      <vt:lpstr>DINMittelschrift LT</vt:lpstr>
      <vt:lpstr>Office 테마</vt:lpstr>
      <vt:lpstr>SoftMark:  Software Watermarking via a Binary Function Relocation</vt:lpstr>
      <vt:lpstr>Software Watermarking</vt:lpstr>
      <vt:lpstr>Motivation</vt:lpstr>
      <vt:lpstr>Prior Attempts</vt:lpstr>
      <vt:lpstr>Advantages over Prior Attempts</vt:lpstr>
      <vt:lpstr>Overview</vt:lpstr>
      <vt:lpstr>Reliable Binary Instrumentation</vt:lpstr>
      <vt:lpstr>Strategies on SoftMark</vt:lpstr>
      <vt:lpstr>Strategies on SoftMark (2)</vt:lpstr>
      <vt:lpstr>Strategies on SoftMark (3)</vt:lpstr>
      <vt:lpstr>Evaluation</vt:lpstr>
      <vt:lpstr>Evaluation (2)</vt:lpstr>
      <vt:lpstr>Evaluation (3)</vt:lpstr>
      <vt:lpstr>What we have not talked about</vt:lpstr>
      <vt:lpstr>Conclusions</vt:lpstr>
      <vt:lpstr>Thank you</vt:lpstr>
    </vt:vector>
  </TitlesOfParts>
  <Company>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SoftMark:</dc:title>
  <dc:creator>student</dc:creator>
  <cp:lastModifiedBy>honggoonin@korea.edu</cp:lastModifiedBy>
  <cp:revision>146</cp:revision>
  <dcterms:created xsi:type="dcterms:W3CDTF">2021-11-03T03:49:32Z</dcterms:created>
  <dcterms:modified xsi:type="dcterms:W3CDTF">2021-11-14T03:02:45Z</dcterms:modified>
</cp:coreProperties>
</file>