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8" r:id="rId5"/>
    <p:sldId id="263" r:id="rId6"/>
    <p:sldId id="264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C7653C-226F-470E-AE47-CE9E4568E820}" v="41" dt="2024-11-06T05:31:23.6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홍식 윤" userId="dc2d82a1d77aae3f" providerId="LiveId" clId="{73C7653C-226F-470E-AE47-CE9E4568E820}"/>
    <pc:docChg chg="undo custSel addSld delSld modSld">
      <pc:chgData name="홍식 윤" userId="dc2d82a1d77aae3f" providerId="LiveId" clId="{73C7653C-226F-470E-AE47-CE9E4568E820}" dt="2024-11-06T05:31:23.632" v="3961"/>
      <pc:docMkLst>
        <pc:docMk/>
      </pc:docMkLst>
      <pc:sldChg chg="modSp mod">
        <pc:chgData name="홍식 윤" userId="dc2d82a1d77aae3f" providerId="LiveId" clId="{73C7653C-226F-470E-AE47-CE9E4568E820}" dt="2024-11-06T05:31:23.632" v="3961"/>
        <pc:sldMkLst>
          <pc:docMk/>
          <pc:sldMk cId="2863625574" sldId="257"/>
        </pc:sldMkLst>
        <pc:spChg chg="mod">
          <ac:chgData name="홍식 윤" userId="dc2d82a1d77aae3f" providerId="LiveId" clId="{73C7653C-226F-470E-AE47-CE9E4568E820}" dt="2024-11-06T05:31:23.632" v="3961"/>
          <ac:spMkLst>
            <pc:docMk/>
            <pc:sldMk cId="2863625574" sldId="257"/>
            <ac:spMk id="2" creationId="{0A533D7E-3A84-431E-2781-986D727C2F61}"/>
          </ac:spMkLst>
        </pc:spChg>
      </pc:sldChg>
      <pc:sldChg chg="addSp delSp modSp mod">
        <pc:chgData name="홍식 윤" userId="dc2d82a1d77aae3f" providerId="LiveId" clId="{73C7653C-226F-470E-AE47-CE9E4568E820}" dt="2024-11-06T05:26:03.503" v="3832" actId="20577"/>
        <pc:sldMkLst>
          <pc:docMk/>
          <pc:sldMk cId="193271640" sldId="258"/>
        </pc:sldMkLst>
        <pc:spChg chg="add mod">
          <ac:chgData name="홍식 윤" userId="dc2d82a1d77aae3f" providerId="LiveId" clId="{73C7653C-226F-470E-AE47-CE9E4568E820}" dt="2024-11-06T05:26:03.503" v="3832" actId="20577"/>
          <ac:spMkLst>
            <pc:docMk/>
            <pc:sldMk cId="193271640" sldId="258"/>
            <ac:spMk id="2" creationId="{B267BE2B-52F3-6E14-92B8-ED6DF5C43CCC}"/>
          </ac:spMkLst>
        </pc:spChg>
        <pc:spChg chg="del">
          <ac:chgData name="홍식 윤" userId="dc2d82a1d77aae3f" providerId="LiveId" clId="{73C7653C-226F-470E-AE47-CE9E4568E820}" dt="2024-11-06T04:30:53.834" v="0" actId="478"/>
          <ac:spMkLst>
            <pc:docMk/>
            <pc:sldMk cId="193271640" sldId="258"/>
            <ac:spMk id="4" creationId="{1DA3AAFF-5AD5-6367-B4FB-CE29B8E98A41}"/>
          </ac:spMkLst>
        </pc:spChg>
        <pc:spChg chg="add del">
          <ac:chgData name="홍식 윤" userId="dc2d82a1d77aae3f" providerId="LiveId" clId="{73C7653C-226F-470E-AE47-CE9E4568E820}" dt="2024-11-06T05:18:02.813" v="3509" actId="478"/>
          <ac:spMkLst>
            <pc:docMk/>
            <pc:sldMk cId="193271640" sldId="258"/>
            <ac:spMk id="6" creationId="{7512B44A-10C7-015E-CE6E-52F15C44E08C}"/>
          </ac:spMkLst>
        </pc:spChg>
        <pc:spChg chg="add mod">
          <ac:chgData name="홍식 윤" userId="dc2d82a1d77aae3f" providerId="LiveId" clId="{73C7653C-226F-470E-AE47-CE9E4568E820}" dt="2024-11-06T05:18:20.577" v="3522" actId="1076"/>
          <ac:spMkLst>
            <pc:docMk/>
            <pc:sldMk cId="193271640" sldId="258"/>
            <ac:spMk id="7" creationId="{8882AC1A-9509-1E22-9D2B-5F06BD6D998D}"/>
          </ac:spMkLst>
        </pc:spChg>
        <pc:spChg chg="add mod">
          <ac:chgData name="홍식 윤" userId="dc2d82a1d77aae3f" providerId="LiveId" clId="{73C7653C-226F-470E-AE47-CE9E4568E820}" dt="2024-11-06T05:18:29.900" v="3538" actId="20577"/>
          <ac:spMkLst>
            <pc:docMk/>
            <pc:sldMk cId="193271640" sldId="258"/>
            <ac:spMk id="8" creationId="{3664925E-8206-6776-33CE-49FA6F60E387}"/>
          </ac:spMkLst>
        </pc:spChg>
        <pc:spChg chg="add mod">
          <ac:chgData name="홍식 윤" userId="dc2d82a1d77aae3f" providerId="LiveId" clId="{73C7653C-226F-470E-AE47-CE9E4568E820}" dt="2024-11-06T05:18:53.236" v="3569" actId="1076"/>
          <ac:spMkLst>
            <pc:docMk/>
            <pc:sldMk cId="193271640" sldId="258"/>
            <ac:spMk id="9" creationId="{6236C1B3-337B-0571-5140-111DFF0165E1}"/>
          </ac:spMkLst>
        </pc:spChg>
        <pc:spChg chg="add mod">
          <ac:chgData name="홍식 윤" userId="dc2d82a1d77aae3f" providerId="LiveId" clId="{73C7653C-226F-470E-AE47-CE9E4568E820}" dt="2024-11-06T05:19:14.854" v="3593" actId="1076"/>
          <ac:spMkLst>
            <pc:docMk/>
            <pc:sldMk cId="193271640" sldId="258"/>
            <ac:spMk id="10" creationId="{702C6BE3-4ACB-097B-31F4-F4F766FF73D6}"/>
          </ac:spMkLst>
        </pc:spChg>
        <pc:spChg chg="add mod">
          <ac:chgData name="홍식 윤" userId="dc2d82a1d77aae3f" providerId="LiveId" clId="{73C7653C-226F-470E-AE47-CE9E4568E820}" dt="2024-11-06T05:21:49.878" v="3799" actId="20577"/>
          <ac:spMkLst>
            <pc:docMk/>
            <pc:sldMk cId="193271640" sldId="258"/>
            <ac:spMk id="12" creationId="{E732E947-EBA8-C9E4-ABD0-DDB03FAA9B50}"/>
          </ac:spMkLst>
        </pc:spChg>
        <pc:picChg chg="mod">
          <ac:chgData name="홍식 윤" userId="dc2d82a1d77aae3f" providerId="LiveId" clId="{73C7653C-226F-470E-AE47-CE9E4568E820}" dt="2024-11-06T05:18:58.705" v="3572" actId="1076"/>
          <ac:picMkLst>
            <pc:docMk/>
            <pc:sldMk cId="193271640" sldId="258"/>
            <ac:picMk id="3" creationId="{7EC9FC0E-D94A-D8B2-8D2D-BC2684D5E2E0}"/>
          </ac:picMkLst>
        </pc:picChg>
      </pc:sldChg>
      <pc:sldChg chg="addSp delSp modSp del mod">
        <pc:chgData name="홍식 윤" userId="dc2d82a1d77aae3f" providerId="LiveId" clId="{73C7653C-226F-470E-AE47-CE9E4568E820}" dt="2024-11-06T04:57:01.821" v="1931" actId="47"/>
        <pc:sldMkLst>
          <pc:docMk/>
          <pc:sldMk cId="3248380316" sldId="259"/>
        </pc:sldMkLst>
        <pc:spChg chg="add mod">
          <ac:chgData name="홍식 윤" userId="dc2d82a1d77aae3f" providerId="LiveId" clId="{73C7653C-226F-470E-AE47-CE9E4568E820}" dt="2024-11-06T04:31:52.213" v="77" actId="20577"/>
          <ac:spMkLst>
            <pc:docMk/>
            <pc:sldMk cId="3248380316" sldId="259"/>
            <ac:spMk id="2" creationId="{A34AF911-5DE3-B8A8-436F-DCE6DC7F3BFB}"/>
          </ac:spMkLst>
        </pc:spChg>
        <pc:spChg chg="add mod">
          <ac:chgData name="홍식 윤" userId="dc2d82a1d77aae3f" providerId="LiveId" clId="{73C7653C-226F-470E-AE47-CE9E4568E820}" dt="2024-11-06T04:32:29.359" v="248" actId="20577"/>
          <ac:spMkLst>
            <pc:docMk/>
            <pc:sldMk cId="3248380316" sldId="259"/>
            <ac:spMk id="3" creationId="{8FEEDC0B-D6BC-C991-AC47-4A6CB9CC2517}"/>
          </ac:spMkLst>
        </pc:spChg>
        <pc:spChg chg="add mod">
          <ac:chgData name="홍식 윤" userId="dc2d82a1d77aae3f" providerId="LiveId" clId="{73C7653C-226F-470E-AE47-CE9E4568E820}" dt="2024-11-06T04:33:07.899" v="407" actId="20577"/>
          <ac:spMkLst>
            <pc:docMk/>
            <pc:sldMk cId="3248380316" sldId="259"/>
            <ac:spMk id="4" creationId="{3D2845D9-4BA6-3BFD-C1A5-CE2B4E170F21}"/>
          </ac:spMkLst>
        </pc:spChg>
        <pc:spChg chg="add del mod">
          <ac:chgData name="홍식 윤" userId="dc2d82a1d77aae3f" providerId="LiveId" clId="{73C7653C-226F-470E-AE47-CE9E4568E820}" dt="2024-11-06T04:33:57.368" v="411" actId="478"/>
          <ac:spMkLst>
            <pc:docMk/>
            <pc:sldMk cId="3248380316" sldId="259"/>
            <ac:spMk id="6" creationId="{C1074727-E9C9-ECE5-DF68-E3A9E4DECA39}"/>
          </ac:spMkLst>
        </pc:spChg>
        <pc:spChg chg="add mod">
          <ac:chgData name="홍식 윤" userId="dc2d82a1d77aae3f" providerId="LiveId" clId="{73C7653C-226F-470E-AE47-CE9E4568E820}" dt="2024-11-06T04:34:00.654" v="413" actId="1076"/>
          <ac:spMkLst>
            <pc:docMk/>
            <pc:sldMk cId="3248380316" sldId="259"/>
            <ac:spMk id="8" creationId="{67CCAEA8-7040-DFC9-B4C8-DFE2523267B2}"/>
          </ac:spMkLst>
        </pc:spChg>
        <pc:spChg chg="add mod">
          <ac:chgData name="홍식 윤" userId="dc2d82a1d77aae3f" providerId="LiveId" clId="{73C7653C-226F-470E-AE47-CE9E4568E820}" dt="2024-11-06T04:34:22.443" v="491" actId="20577"/>
          <ac:spMkLst>
            <pc:docMk/>
            <pc:sldMk cId="3248380316" sldId="259"/>
            <ac:spMk id="9" creationId="{1C390DB3-899E-C78F-3715-E05C6EDBEEAE}"/>
          </ac:spMkLst>
        </pc:spChg>
      </pc:sldChg>
      <pc:sldChg chg="addSp modSp new del mod">
        <pc:chgData name="홍식 윤" userId="dc2d82a1d77aae3f" providerId="LiveId" clId="{73C7653C-226F-470E-AE47-CE9E4568E820}" dt="2024-11-06T04:57:02.714" v="1932" actId="47"/>
        <pc:sldMkLst>
          <pc:docMk/>
          <pc:sldMk cId="3215766704" sldId="260"/>
        </pc:sldMkLst>
        <pc:spChg chg="add mod">
          <ac:chgData name="홍식 윤" userId="dc2d82a1d77aae3f" providerId="LiveId" clId="{73C7653C-226F-470E-AE47-CE9E4568E820}" dt="2024-11-06T04:35:04.754" v="560" actId="20577"/>
          <ac:spMkLst>
            <pc:docMk/>
            <pc:sldMk cId="3215766704" sldId="260"/>
            <ac:spMk id="2" creationId="{26657319-9BF7-CBD7-6C26-C3615E841663}"/>
          </ac:spMkLst>
        </pc:spChg>
        <pc:spChg chg="add mod">
          <ac:chgData name="홍식 윤" userId="dc2d82a1d77aae3f" providerId="LiveId" clId="{73C7653C-226F-470E-AE47-CE9E4568E820}" dt="2024-11-06T04:36:16.484" v="562" actId="1076"/>
          <ac:spMkLst>
            <pc:docMk/>
            <pc:sldMk cId="3215766704" sldId="260"/>
            <ac:spMk id="4" creationId="{8F715200-B09E-53EC-7E1F-420290E5EA58}"/>
          </ac:spMkLst>
        </pc:spChg>
        <pc:spChg chg="add mod">
          <ac:chgData name="홍식 윤" userId="dc2d82a1d77aae3f" providerId="LiveId" clId="{73C7653C-226F-470E-AE47-CE9E4568E820}" dt="2024-11-06T04:37:02.766" v="775" actId="20577"/>
          <ac:spMkLst>
            <pc:docMk/>
            <pc:sldMk cId="3215766704" sldId="260"/>
            <ac:spMk id="5" creationId="{C1FDA662-44AE-EB6C-A2C3-978988BC65CA}"/>
          </ac:spMkLst>
        </pc:spChg>
      </pc:sldChg>
      <pc:sldChg chg="addSp modSp new del mod">
        <pc:chgData name="홍식 윤" userId="dc2d82a1d77aae3f" providerId="LiveId" clId="{73C7653C-226F-470E-AE47-CE9E4568E820}" dt="2024-11-06T04:57:03.473" v="1933" actId="47"/>
        <pc:sldMkLst>
          <pc:docMk/>
          <pc:sldMk cId="1065699665" sldId="261"/>
        </pc:sldMkLst>
        <pc:spChg chg="add mod">
          <ac:chgData name="홍식 윤" userId="dc2d82a1d77aae3f" providerId="LiveId" clId="{73C7653C-226F-470E-AE47-CE9E4568E820}" dt="2024-11-06T04:37:25.131" v="842" actId="20577"/>
          <ac:spMkLst>
            <pc:docMk/>
            <pc:sldMk cId="1065699665" sldId="261"/>
            <ac:spMk id="2" creationId="{37A219F3-8A29-ECB9-2FD2-79D3F38AE68F}"/>
          </ac:spMkLst>
        </pc:spChg>
        <pc:spChg chg="add mod">
          <ac:chgData name="홍식 윤" userId="dc2d82a1d77aae3f" providerId="LiveId" clId="{73C7653C-226F-470E-AE47-CE9E4568E820}" dt="2024-11-06T04:37:28.934" v="844" actId="1076"/>
          <ac:spMkLst>
            <pc:docMk/>
            <pc:sldMk cId="1065699665" sldId="261"/>
            <ac:spMk id="4" creationId="{91B97BBF-1111-6271-7B07-8374D1770E23}"/>
          </ac:spMkLst>
        </pc:spChg>
        <pc:spChg chg="add mod">
          <ac:chgData name="홍식 윤" userId="dc2d82a1d77aae3f" providerId="LiveId" clId="{73C7653C-226F-470E-AE47-CE9E4568E820}" dt="2024-11-06T04:49:44.359" v="1896" actId="1076"/>
          <ac:spMkLst>
            <pc:docMk/>
            <pc:sldMk cId="1065699665" sldId="261"/>
            <ac:spMk id="5" creationId="{81C5B559-43D5-899C-4684-F140D4AC575C}"/>
          </ac:spMkLst>
        </pc:spChg>
        <pc:spChg chg="add mod">
          <ac:chgData name="홍식 윤" userId="dc2d82a1d77aae3f" providerId="LiveId" clId="{73C7653C-226F-470E-AE47-CE9E4568E820}" dt="2024-11-06T04:49:46.290" v="1897" actId="1076"/>
          <ac:spMkLst>
            <pc:docMk/>
            <pc:sldMk cId="1065699665" sldId="261"/>
            <ac:spMk id="6" creationId="{75C95E47-E049-71A0-A2C0-50088036049B}"/>
          </ac:spMkLst>
        </pc:spChg>
        <pc:spChg chg="add mod">
          <ac:chgData name="홍식 윤" userId="dc2d82a1d77aae3f" providerId="LiveId" clId="{73C7653C-226F-470E-AE47-CE9E4568E820}" dt="2024-11-06T04:49:48.642" v="1898" actId="1076"/>
          <ac:spMkLst>
            <pc:docMk/>
            <pc:sldMk cId="1065699665" sldId="261"/>
            <ac:spMk id="7" creationId="{764F9E59-260E-1C63-9236-ACA8845CDA6F}"/>
          </ac:spMkLst>
        </pc:spChg>
      </pc:sldChg>
      <pc:sldChg chg="addSp delSp modSp new del mod">
        <pc:chgData name="홍식 윤" userId="dc2d82a1d77aae3f" providerId="LiveId" clId="{73C7653C-226F-470E-AE47-CE9E4568E820}" dt="2024-11-06T04:57:04.432" v="1934" actId="47"/>
        <pc:sldMkLst>
          <pc:docMk/>
          <pc:sldMk cId="987181040" sldId="262"/>
        </pc:sldMkLst>
        <pc:spChg chg="add del mod">
          <ac:chgData name="홍식 윤" userId="dc2d82a1d77aae3f" providerId="LiveId" clId="{73C7653C-226F-470E-AE47-CE9E4568E820}" dt="2024-11-06T04:40:51.826" v="1317" actId="478"/>
          <ac:spMkLst>
            <pc:docMk/>
            <pc:sldMk cId="987181040" sldId="262"/>
            <ac:spMk id="3" creationId="{07F7C5EC-EAD7-B771-793E-8F49B8760FC9}"/>
          </ac:spMkLst>
        </pc:spChg>
        <pc:spChg chg="add del mod">
          <ac:chgData name="홍식 윤" userId="dc2d82a1d77aae3f" providerId="LiveId" clId="{73C7653C-226F-470E-AE47-CE9E4568E820}" dt="2024-11-06T04:41:25.275" v="1322" actId="478"/>
          <ac:spMkLst>
            <pc:docMk/>
            <pc:sldMk cId="987181040" sldId="262"/>
            <ac:spMk id="5" creationId="{E5D43BFE-3715-C30C-40B7-9F8907D354A6}"/>
          </ac:spMkLst>
        </pc:spChg>
        <pc:spChg chg="add mod">
          <ac:chgData name="홍식 윤" userId="dc2d82a1d77aae3f" providerId="LiveId" clId="{73C7653C-226F-470E-AE47-CE9E4568E820}" dt="2024-11-06T04:42:05.783" v="1388" actId="1076"/>
          <ac:spMkLst>
            <pc:docMk/>
            <pc:sldMk cId="987181040" sldId="262"/>
            <ac:spMk id="7" creationId="{CE35D1F5-5222-D768-3A21-BE13930FAD8D}"/>
          </ac:spMkLst>
        </pc:spChg>
        <pc:spChg chg="add mod">
          <ac:chgData name="홍식 윤" userId="dc2d82a1d77aae3f" providerId="LiveId" clId="{73C7653C-226F-470E-AE47-CE9E4568E820}" dt="2024-11-06T04:42:03.491" v="1387" actId="20577"/>
          <ac:spMkLst>
            <pc:docMk/>
            <pc:sldMk cId="987181040" sldId="262"/>
            <ac:spMk id="8" creationId="{79C2791C-B9F0-8612-77EA-B2C1D58088DE}"/>
          </ac:spMkLst>
        </pc:spChg>
        <pc:spChg chg="add mod">
          <ac:chgData name="홍식 윤" userId="dc2d82a1d77aae3f" providerId="LiveId" clId="{73C7653C-226F-470E-AE47-CE9E4568E820}" dt="2024-11-06T04:49:24.534" v="1887" actId="20577"/>
          <ac:spMkLst>
            <pc:docMk/>
            <pc:sldMk cId="987181040" sldId="262"/>
            <ac:spMk id="9" creationId="{EB700DB4-8D0D-A2A5-9F7B-001CD2C34F28}"/>
          </ac:spMkLst>
        </pc:spChg>
        <pc:spChg chg="add mod">
          <ac:chgData name="홍식 윤" userId="dc2d82a1d77aae3f" providerId="LiveId" clId="{73C7653C-226F-470E-AE47-CE9E4568E820}" dt="2024-11-06T04:43:08.062" v="1393" actId="1076"/>
          <ac:spMkLst>
            <pc:docMk/>
            <pc:sldMk cId="987181040" sldId="262"/>
            <ac:spMk id="11" creationId="{70060BAF-A606-E9DF-29AA-364FA2AB0DA3}"/>
          </ac:spMkLst>
        </pc:spChg>
        <pc:spChg chg="add mod">
          <ac:chgData name="홍식 윤" userId="dc2d82a1d77aae3f" providerId="LiveId" clId="{73C7653C-226F-470E-AE47-CE9E4568E820}" dt="2024-11-06T04:49:01.838" v="1848" actId="20577"/>
          <ac:spMkLst>
            <pc:docMk/>
            <pc:sldMk cId="987181040" sldId="262"/>
            <ac:spMk id="12" creationId="{2127DF4D-39AE-1FCA-9346-5971B42C26E5}"/>
          </ac:spMkLst>
        </pc:spChg>
        <pc:spChg chg="add mod">
          <ac:chgData name="홍식 윤" userId="dc2d82a1d77aae3f" providerId="LiveId" clId="{73C7653C-226F-470E-AE47-CE9E4568E820}" dt="2024-11-06T04:49:26.833" v="1890" actId="20577"/>
          <ac:spMkLst>
            <pc:docMk/>
            <pc:sldMk cId="987181040" sldId="262"/>
            <ac:spMk id="14" creationId="{98C86013-A1A3-FC32-F626-2E19A8A67294}"/>
          </ac:spMkLst>
        </pc:spChg>
        <pc:spChg chg="add mod">
          <ac:chgData name="홍식 윤" userId="dc2d82a1d77aae3f" providerId="LiveId" clId="{73C7653C-226F-470E-AE47-CE9E4568E820}" dt="2024-11-06T04:49:29.062" v="1893" actId="20577"/>
          <ac:spMkLst>
            <pc:docMk/>
            <pc:sldMk cId="987181040" sldId="262"/>
            <ac:spMk id="16" creationId="{113347CE-B99F-5C5F-EFF9-CE5814CAB6EE}"/>
          </ac:spMkLst>
        </pc:spChg>
        <pc:spChg chg="add mod">
          <ac:chgData name="홍식 윤" userId="dc2d82a1d77aae3f" providerId="LiveId" clId="{73C7653C-226F-470E-AE47-CE9E4568E820}" dt="2024-11-06T04:50:05.709" v="1899" actId="1076"/>
          <ac:spMkLst>
            <pc:docMk/>
            <pc:sldMk cId="987181040" sldId="262"/>
            <ac:spMk id="18" creationId="{8619A850-AADD-3F98-304B-62BF6453243F}"/>
          </ac:spMkLst>
        </pc:spChg>
        <pc:spChg chg="add mod">
          <ac:chgData name="홍식 윤" userId="dc2d82a1d77aae3f" providerId="LiveId" clId="{73C7653C-226F-470E-AE47-CE9E4568E820}" dt="2024-11-06T04:50:05.709" v="1899" actId="1076"/>
          <ac:spMkLst>
            <pc:docMk/>
            <pc:sldMk cId="987181040" sldId="262"/>
            <ac:spMk id="19" creationId="{440B8681-DB9B-AE25-3508-B30B07E6C7BF}"/>
          </ac:spMkLst>
        </pc:spChg>
        <pc:spChg chg="add mod">
          <ac:chgData name="홍식 윤" userId="dc2d82a1d77aae3f" providerId="LiveId" clId="{73C7653C-226F-470E-AE47-CE9E4568E820}" dt="2024-11-06T04:50:14.894" v="1903" actId="1076"/>
          <ac:spMkLst>
            <pc:docMk/>
            <pc:sldMk cId="987181040" sldId="262"/>
            <ac:spMk id="21" creationId="{A157CFAA-4139-2CB9-2FE4-CB166055B0F5}"/>
          </ac:spMkLst>
        </pc:spChg>
        <pc:spChg chg="add mod">
          <ac:chgData name="홍식 윤" userId="dc2d82a1d77aae3f" providerId="LiveId" clId="{73C7653C-226F-470E-AE47-CE9E4568E820}" dt="2024-11-06T04:50:29.819" v="1926" actId="20577"/>
          <ac:spMkLst>
            <pc:docMk/>
            <pc:sldMk cId="987181040" sldId="262"/>
            <ac:spMk id="22" creationId="{AAC3639D-D412-4A06-34DD-E7C2BDED0FC1}"/>
          </ac:spMkLst>
        </pc:spChg>
      </pc:sldChg>
      <pc:sldChg chg="addSp delSp modSp new mod">
        <pc:chgData name="홍식 윤" userId="dc2d82a1d77aae3f" providerId="LiveId" clId="{73C7653C-226F-470E-AE47-CE9E4568E820}" dt="2024-11-06T05:00:28.126" v="1980" actId="22"/>
        <pc:sldMkLst>
          <pc:docMk/>
          <pc:sldMk cId="3557772984" sldId="263"/>
        </pc:sldMkLst>
        <pc:spChg chg="add mod">
          <ac:chgData name="홍식 윤" userId="dc2d82a1d77aae3f" providerId="LiveId" clId="{73C7653C-226F-470E-AE47-CE9E4568E820}" dt="2024-11-06T04:59:34.724" v="1975" actId="20577"/>
          <ac:spMkLst>
            <pc:docMk/>
            <pc:sldMk cId="3557772984" sldId="263"/>
            <ac:spMk id="2" creationId="{4A759539-5541-4F49-7D73-5CF838BB1454}"/>
          </ac:spMkLst>
        </pc:spChg>
        <pc:spChg chg="add del mod">
          <ac:chgData name="홍식 윤" userId="dc2d82a1d77aae3f" providerId="LiveId" clId="{73C7653C-226F-470E-AE47-CE9E4568E820}" dt="2024-11-06T04:59:44.233" v="1979" actId="22"/>
          <ac:spMkLst>
            <pc:docMk/>
            <pc:sldMk cId="3557772984" sldId="263"/>
            <ac:spMk id="4" creationId="{4506AD5F-AFF5-CA42-2192-3A106DC88127}"/>
          </ac:spMkLst>
        </pc:spChg>
        <pc:picChg chg="add">
          <ac:chgData name="홍식 윤" userId="dc2d82a1d77aae3f" providerId="LiveId" clId="{73C7653C-226F-470E-AE47-CE9E4568E820}" dt="2024-11-06T05:00:28.126" v="1980" actId="22"/>
          <ac:picMkLst>
            <pc:docMk/>
            <pc:sldMk cId="3557772984" sldId="263"/>
            <ac:picMk id="6" creationId="{E6BE1CAF-8AD8-175D-5E60-744D9DEEBAA6}"/>
          </ac:picMkLst>
        </pc:picChg>
      </pc:sldChg>
      <pc:sldChg chg="addSp delSp modSp new mod">
        <pc:chgData name="홍식 윤" userId="dc2d82a1d77aae3f" providerId="LiveId" clId="{73C7653C-226F-470E-AE47-CE9E4568E820}" dt="2024-11-06T05:08:30.220" v="2693" actId="20577"/>
        <pc:sldMkLst>
          <pc:docMk/>
          <pc:sldMk cId="1119713459" sldId="264"/>
        </pc:sldMkLst>
        <pc:spChg chg="add mod">
          <ac:chgData name="홍식 윤" userId="dc2d82a1d77aae3f" providerId="LiveId" clId="{73C7653C-226F-470E-AE47-CE9E4568E820}" dt="2024-11-06T05:00:43.059" v="1995" actId="20577"/>
          <ac:spMkLst>
            <pc:docMk/>
            <pc:sldMk cId="1119713459" sldId="264"/>
            <ac:spMk id="2" creationId="{582CD0A4-7764-130C-A80E-4C8BD7F0567A}"/>
          </ac:spMkLst>
        </pc:spChg>
        <pc:spChg chg="add del mod">
          <ac:chgData name="홍식 윤" userId="dc2d82a1d77aae3f" providerId="LiveId" clId="{73C7653C-226F-470E-AE47-CE9E4568E820}" dt="2024-11-06T05:05:06.146" v="2384" actId="478"/>
          <ac:spMkLst>
            <pc:docMk/>
            <pc:sldMk cId="1119713459" sldId="264"/>
            <ac:spMk id="4" creationId="{E3BB6D19-7648-D59C-0B9E-E977161C966A}"/>
          </ac:spMkLst>
        </pc:spChg>
        <pc:spChg chg="add mod">
          <ac:chgData name="홍식 윤" userId="dc2d82a1d77aae3f" providerId="LiveId" clId="{73C7653C-226F-470E-AE47-CE9E4568E820}" dt="2024-11-06T05:06:27.694" v="2396" actId="1076"/>
          <ac:spMkLst>
            <pc:docMk/>
            <pc:sldMk cId="1119713459" sldId="264"/>
            <ac:spMk id="6" creationId="{B9D4741A-2654-3F9E-5B32-BAD09FC664BE}"/>
          </ac:spMkLst>
        </pc:spChg>
        <pc:spChg chg="add mod">
          <ac:chgData name="홍식 윤" userId="dc2d82a1d77aae3f" providerId="LiveId" clId="{73C7653C-226F-470E-AE47-CE9E4568E820}" dt="2024-11-06T05:03:32.243" v="2236" actId="20577"/>
          <ac:spMkLst>
            <pc:docMk/>
            <pc:sldMk cId="1119713459" sldId="264"/>
            <ac:spMk id="8" creationId="{4DBA75F4-C242-65AA-61B6-D7B9F31EB68E}"/>
          </ac:spMkLst>
        </pc:spChg>
        <pc:spChg chg="add mod">
          <ac:chgData name="홍식 윤" userId="dc2d82a1d77aae3f" providerId="LiveId" clId="{73C7653C-226F-470E-AE47-CE9E4568E820}" dt="2024-11-06T05:05:50.660" v="2388" actId="1076"/>
          <ac:spMkLst>
            <pc:docMk/>
            <pc:sldMk cId="1119713459" sldId="264"/>
            <ac:spMk id="10" creationId="{2AFCD5EA-DD0D-52D2-6802-61BE1A9D0F13}"/>
          </ac:spMkLst>
        </pc:spChg>
        <pc:spChg chg="add del mod">
          <ac:chgData name="홍식 윤" userId="dc2d82a1d77aae3f" providerId="LiveId" clId="{73C7653C-226F-470E-AE47-CE9E4568E820}" dt="2024-11-06T05:06:21.371" v="2391"/>
          <ac:spMkLst>
            <pc:docMk/>
            <pc:sldMk cId="1119713459" sldId="264"/>
            <ac:spMk id="13" creationId="{479FC1EA-4572-139C-9292-A6F80600052F}"/>
          </ac:spMkLst>
        </pc:spChg>
        <pc:spChg chg="add mod">
          <ac:chgData name="홍식 윤" userId="dc2d82a1d77aae3f" providerId="LiveId" clId="{73C7653C-226F-470E-AE47-CE9E4568E820}" dt="2024-11-06T05:08:30.220" v="2693" actId="20577"/>
          <ac:spMkLst>
            <pc:docMk/>
            <pc:sldMk cId="1119713459" sldId="264"/>
            <ac:spMk id="15" creationId="{0BD7D20E-95BB-DE13-CA7C-49AA0F1780FD}"/>
          </ac:spMkLst>
        </pc:spChg>
        <pc:picChg chg="add mod">
          <ac:chgData name="홍식 윤" userId="dc2d82a1d77aae3f" providerId="LiveId" clId="{73C7653C-226F-470E-AE47-CE9E4568E820}" dt="2024-11-06T05:05:10.465" v="2386" actId="1076"/>
          <ac:picMkLst>
            <pc:docMk/>
            <pc:sldMk cId="1119713459" sldId="264"/>
            <ac:picMk id="12" creationId="{3AB71B17-D1A5-8DF7-AD92-EA1C37CC73AF}"/>
          </ac:picMkLst>
        </pc:picChg>
      </pc:sldChg>
      <pc:sldChg chg="addSp delSp modSp new mod">
        <pc:chgData name="홍식 윤" userId="dc2d82a1d77aae3f" providerId="LiveId" clId="{73C7653C-226F-470E-AE47-CE9E4568E820}" dt="2024-11-06T05:12:24.418" v="3059" actId="1076"/>
        <pc:sldMkLst>
          <pc:docMk/>
          <pc:sldMk cId="2552400128" sldId="265"/>
        </pc:sldMkLst>
        <pc:spChg chg="add del mod">
          <ac:chgData name="홍식 윤" userId="dc2d82a1d77aae3f" providerId="LiveId" clId="{73C7653C-226F-470E-AE47-CE9E4568E820}" dt="2024-11-06T05:12:20.966" v="3056" actId="478"/>
          <ac:spMkLst>
            <pc:docMk/>
            <pc:sldMk cId="2552400128" sldId="265"/>
            <ac:spMk id="3" creationId="{B627EF68-DD84-8F0F-D9F3-1ED133D30A8B}"/>
          </ac:spMkLst>
        </pc:spChg>
        <pc:spChg chg="add mod">
          <ac:chgData name="홍식 윤" userId="dc2d82a1d77aae3f" providerId="LiveId" clId="{73C7653C-226F-470E-AE47-CE9E4568E820}" dt="2024-11-06T05:08:45.494" v="2695"/>
          <ac:spMkLst>
            <pc:docMk/>
            <pc:sldMk cId="2552400128" sldId="265"/>
            <ac:spMk id="4" creationId="{7FD1D19B-2B60-B53D-B0B4-39E8FE1C8CCA}"/>
          </ac:spMkLst>
        </pc:spChg>
        <pc:spChg chg="add mod">
          <ac:chgData name="홍식 윤" userId="dc2d82a1d77aae3f" providerId="LiveId" clId="{73C7653C-226F-470E-AE47-CE9E4568E820}" dt="2024-11-06T05:11:09.948" v="2887" actId="14100"/>
          <ac:spMkLst>
            <pc:docMk/>
            <pc:sldMk cId="2552400128" sldId="265"/>
            <ac:spMk id="6" creationId="{70F3A625-1C6D-EB13-70EA-BD40D9D6B446}"/>
          </ac:spMkLst>
        </pc:spChg>
        <pc:spChg chg="add mod">
          <ac:chgData name="홍식 윤" userId="dc2d82a1d77aae3f" providerId="LiveId" clId="{73C7653C-226F-470E-AE47-CE9E4568E820}" dt="2024-11-06T05:12:07.562" v="3055" actId="14100"/>
          <ac:spMkLst>
            <pc:docMk/>
            <pc:sldMk cId="2552400128" sldId="265"/>
            <ac:spMk id="8" creationId="{83FC07C4-66DA-3D21-5214-2C913857695A}"/>
          </ac:spMkLst>
        </pc:spChg>
        <pc:picChg chg="add mod">
          <ac:chgData name="홍식 윤" userId="dc2d82a1d77aae3f" providerId="LiveId" clId="{73C7653C-226F-470E-AE47-CE9E4568E820}" dt="2024-11-06T05:12:24.418" v="3059" actId="1076"/>
          <ac:picMkLst>
            <pc:docMk/>
            <pc:sldMk cId="2552400128" sldId="265"/>
            <ac:picMk id="10" creationId="{62396549-D07D-BF0E-8464-447F1E5BB35C}"/>
          </ac:picMkLst>
        </pc:picChg>
      </pc:sldChg>
      <pc:sldChg chg="addSp delSp modSp new mod">
        <pc:chgData name="홍식 윤" userId="dc2d82a1d77aae3f" providerId="LiveId" clId="{73C7653C-226F-470E-AE47-CE9E4568E820}" dt="2024-11-06T05:14:34.450" v="3223" actId="1076"/>
        <pc:sldMkLst>
          <pc:docMk/>
          <pc:sldMk cId="28835953" sldId="266"/>
        </pc:sldMkLst>
        <pc:spChg chg="add mod">
          <ac:chgData name="홍식 윤" userId="dc2d82a1d77aae3f" providerId="LiveId" clId="{73C7653C-226F-470E-AE47-CE9E4568E820}" dt="2024-11-06T05:12:30.098" v="3061"/>
          <ac:spMkLst>
            <pc:docMk/>
            <pc:sldMk cId="28835953" sldId="266"/>
            <ac:spMk id="2" creationId="{3E2DCCB5-EF8F-877B-14D9-5424059685BE}"/>
          </ac:spMkLst>
        </pc:spChg>
        <pc:spChg chg="add del mod">
          <ac:chgData name="홍식 윤" userId="dc2d82a1d77aae3f" providerId="LiveId" clId="{73C7653C-226F-470E-AE47-CE9E4568E820}" dt="2024-11-06T05:14:19.319" v="3220" actId="478"/>
          <ac:spMkLst>
            <pc:docMk/>
            <pc:sldMk cId="28835953" sldId="266"/>
            <ac:spMk id="4" creationId="{90B42D4A-C365-F8CB-1539-BC780A049508}"/>
          </ac:spMkLst>
        </pc:spChg>
        <pc:spChg chg="add mod">
          <ac:chgData name="홍식 윤" userId="dc2d82a1d77aae3f" providerId="LiveId" clId="{73C7653C-226F-470E-AE47-CE9E4568E820}" dt="2024-11-06T05:14:15.156" v="3219" actId="1076"/>
          <ac:spMkLst>
            <pc:docMk/>
            <pc:sldMk cId="28835953" sldId="266"/>
            <ac:spMk id="6" creationId="{B4F19DD4-2680-A58B-1277-77985AFE6AD0}"/>
          </ac:spMkLst>
        </pc:spChg>
        <pc:spChg chg="add mod">
          <ac:chgData name="홍식 윤" userId="dc2d82a1d77aae3f" providerId="LiveId" clId="{73C7653C-226F-470E-AE47-CE9E4568E820}" dt="2024-11-06T05:14:13.669" v="3218" actId="20577"/>
          <ac:spMkLst>
            <pc:docMk/>
            <pc:sldMk cId="28835953" sldId="266"/>
            <ac:spMk id="8" creationId="{A63B7CD1-2543-06F6-E030-ACDA22808A2F}"/>
          </ac:spMkLst>
        </pc:spChg>
        <pc:picChg chg="add mod">
          <ac:chgData name="홍식 윤" userId="dc2d82a1d77aae3f" providerId="LiveId" clId="{73C7653C-226F-470E-AE47-CE9E4568E820}" dt="2024-11-06T05:14:34.450" v="3223" actId="1076"/>
          <ac:picMkLst>
            <pc:docMk/>
            <pc:sldMk cId="28835953" sldId="266"/>
            <ac:picMk id="10" creationId="{DA4626FD-5D4C-5F96-9144-850C1992E75A}"/>
          </ac:picMkLst>
        </pc:picChg>
      </pc:sldChg>
      <pc:sldChg chg="addSp delSp modSp new mod">
        <pc:chgData name="홍식 윤" userId="dc2d82a1d77aae3f" providerId="LiveId" clId="{73C7653C-226F-470E-AE47-CE9E4568E820}" dt="2024-11-06T05:17:23.756" v="3507" actId="1076"/>
        <pc:sldMkLst>
          <pc:docMk/>
          <pc:sldMk cId="2502717039" sldId="267"/>
        </pc:sldMkLst>
        <pc:spChg chg="add mod">
          <ac:chgData name="홍식 윤" userId="dc2d82a1d77aae3f" providerId="LiveId" clId="{73C7653C-226F-470E-AE47-CE9E4568E820}" dt="2024-11-06T05:17:09.261" v="3504" actId="20577"/>
          <ac:spMkLst>
            <pc:docMk/>
            <pc:sldMk cId="2502717039" sldId="267"/>
            <ac:spMk id="3" creationId="{DD688F90-1E99-38A9-0CBE-0E3A5EB5F881}"/>
          </ac:spMkLst>
        </pc:spChg>
        <pc:spChg chg="add mod">
          <ac:chgData name="홍식 윤" userId="dc2d82a1d77aae3f" providerId="LiveId" clId="{73C7653C-226F-470E-AE47-CE9E4568E820}" dt="2024-11-06T05:14:58.563" v="3226"/>
          <ac:spMkLst>
            <pc:docMk/>
            <pc:sldMk cId="2502717039" sldId="267"/>
            <ac:spMk id="4" creationId="{71E5073D-63B6-9992-7B36-B90F452836CC}"/>
          </ac:spMkLst>
        </pc:spChg>
        <pc:spChg chg="add del mod">
          <ac:chgData name="홍식 윤" userId="dc2d82a1d77aae3f" providerId="LiveId" clId="{73C7653C-226F-470E-AE47-CE9E4568E820}" dt="2024-11-06T05:15:29.635" v="3234" actId="478"/>
          <ac:spMkLst>
            <pc:docMk/>
            <pc:sldMk cId="2502717039" sldId="267"/>
            <ac:spMk id="6" creationId="{227A20D2-28CA-8283-393E-5B27B4E97E16}"/>
          </ac:spMkLst>
        </pc:spChg>
        <pc:picChg chg="add mod">
          <ac:chgData name="홍식 윤" userId="dc2d82a1d77aae3f" providerId="LiveId" clId="{73C7653C-226F-470E-AE47-CE9E4568E820}" dt="2024-11-06T05:17:23.756" v="3507" actId="1076"/>
          <ac:picMkLst>
            <pc:docMk/>
            <pc:sldMk cId="2502717039" sldId="267"/>
            <ac:picMk id="8" creationId="{5A504C2E-7DA0-0DDE-A9B0-85A9703B9D9A}"/>
          </ac:picMkLst>
        </pc:picChg>
      </pc:sldChg>
      <pc:sldChg chg="addSp modSp new mod">
        <pc:chgData name="홍식 윤" userId="dc2d82a1d77aae3f" providerId="LiveId" clId="{73C7653C-226F-470E-AE47-CE9E4568E820}" dt="2024-11-06T05:26:51.826" v="3951" actId="20577"/>
        <pc:sldMkLst>
          <pc:docMk/>
          <pc:sldMk cId="2362750283" sldId="268"/>
        </pc:sldMkLst>
        <pc:spChg chg="add mod">
          <ac:chgData name="홍식 윤" userId="dc2d82a1d77aae3f" providerId="LiveId" clId="{73C7653C-226F-470E-AE47-CE9E4568E820}" dt="2024-11-06T05:26:10.509" v="3843"/>
          <ac:spMkLst>
            <pc:docMk/>
            <pc:sldMk cId="2362750283" sldId="268"/>
            <ac:spMk id="2" creationId="{169F48E9-47DF-4A7F-386F-649817BF4ADD}"/>
          </ac:spMkLst>
        </pc:spChg>
        <pc:spChg chg="add mod">
          <ac:chgData name="홍식 윤" userId="dc2d82a1d77aae3f" providerId="LiveId" clId="{73C7653C-226F-470E-AE47-CE9E4568E820}" dt="2024-11-06T05:26:51.826" v="3951" actId="20577"/>
          <ac:spMkLst>
            <pc:docMk/>
            <pc:sldMk cId="2362750283" sldId="268"/>
            <ac:spMk id="3" creationId="{A3454E34-BC42-4AE2-6D73-70BFC739A128}"/>
          </ac:spMkLst>
        </pc:spChg>
        <pc:picChg chg="add mod">
          <ac:chgData name="홍식 윤" userId="dc2d82a1d77aae3f" providerId="LiveId" clId="{73C7653C-226F-470E-AE47-CE9E4568E820}" dt="2024-11-06T05:25:52.763" v="3803" actId="1076"/>
          <ac:picMkLst>
            <pc:docMk/>
            <pc:sldMk cId="2362750283" sldId="268"/>
            <ac:picMk id="1026" creationId="{97F2FEED-0FA7-9767-D908-7F62A7A61C1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3A3325-9397-488A-AD8B-DF81218746F6}" type="datetimeFigureOut">
              <a:rPr lang="ko-KR" altLang="en-US" smtClean="0"/>
              <a:t>2024-11-06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387559-550F-41CE-827C-8ED86DBEDE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3374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57F863-B1B9-427F-2936-138F8A43DA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768209-A949-7EF1-DEAB-31C86A471C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A8277E-ACDC-0C98-B98E-50B4C5F75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7926C-E590-427A-A717-A069A9399FA0}" type="datetimeFigureOut">
              <a:rPr lang="ko-KR" altLang="en-US" smtClean="0"/>
              <a:t>2024-11-06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3C0DD2-DAB6-A59D-E2CC-E24D8F39B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73FDE6-33BE-1113-6341-6F9A8E523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24B3B-2024-4B51-9618-C5631CD80A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9938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2513AB-938F-6272-C334-2910A731C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13FE885-1C46-3BC9-F977-5709C5689E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D39E21-7761-8F67-D08A-AF6C80693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7926C-E590-427A-A717-A069A9399FA0}" type="datetimeFigureOut">
              <a:rPr lang="ko-KR" altLang="en-US" smtClean="0"/>
              <a:t>2024-11-06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68358A-2CDE-BCA0-2778-B4294DE1E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BF498F-A750-9883-C48F-4D305B2D5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24B3B-2024-4B51-9618-C5631CD80A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9385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5658B8B-F521-F725-0AE7-2CE7BE882A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FEB42B-E402-8902-19C2-13AF8FC217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646BED-C4DC-90F3-7CC9-8DFDDEAC2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7926C-E590-427A-A717-A069A9399FA0}" type="datetimeFigureOut">
              <a:rPr lang="ko-KR" altLang="en-US" smtClean="0"/>
              <a:t>2024-11-06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8AC461-620F-96FC-E731-C3F0AAD86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DC1519-180B-0661-45C5-AB3B6880A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24B3B-2024-4B51-9618-C5631CD80A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0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A64D78-A1F8-FA27-242C-F12A0F50A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817E47-F91C-9F77-C193-7B42B6130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0A9CD8-1343-823D-C1EB-E76C8A870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7926C-E590-427A-A717-A069A9399FA0}" type="datetimeFigureOut">
              <a:rPr lang="ko-KR" altLang="en-US" smtClean="0"/>
              <a:t>2024-11-06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C51F2F-241E-E50E-849D-97F37A052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01F0F4-A6F8-3C20-6297-7737439B1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24B3B-2024-4B51-9618-C5631CD80A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327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AFD7F-1BB0-999D-9FC2-8F47E3C81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3FC1C3-D16B-D8CE-CF4D-08FB313FE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758672-B68C-7CC4-6541-99CC15BFF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7926C-E590-427A-A717-A069A9399FA0}" type="datetimeFigureOut">
              <a:rPr lang="ko-KR" altLang="en-US" smtClean="0"/>
              <a:t>2024-11-06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EF71D1-7656-860A-7981-48F2BF282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748B65-66C5-C53E-DA1F-E9CF02E7E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24B3B-2024-4B51-9618-C5631CD80A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456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97D17C-C4A7-697D-43BA-C49ABF22A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C963CE-D0AC-9479-309B-D613387D2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0809DF-E761-FEB9-F93C-F11B840C11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B37108-7550-8EBC-3F1A-E81CB5C15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7926C-E590-427A-A717-A069A9399FA0}" type="datetimeFigureOut">
              <a:rPr lang="ko-KR" altLang="en-US" smtClean="0"/>
              <a:t>2024-11-06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E0E216-F5A8-137C-F57B-ADFA9AABD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927259-E809-A9BA-1225-E226F56F2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24B3B-2024-4B51-9618-C5631CD80A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782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503B30-09C0-6CFA-BA39-851AE8883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76AEEF-8533-37E9-C0BB-9F102B443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8108A6-008A-6AF0-F465-BB234F8E38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94FF692-B2EC-D95D-B9A0-F547FCBD26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B04A588-F112-726C-1591-CB46C4D577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C1578C4-9AAE-7EAD-15F6-870A96FEE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7926C-E590-427A-A717-A069A9399FA0}" type="datetimeFigureOut">
              <a:rPr lang="ko-KR" altLang="en-US" smtClean="0"/>
              <a:t>2024-11-06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C83E8D2-A402-21E4-2872-F375C6A8A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1F89489-50FC-3BBF-EC31-A9BAB322F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24B3B-2024-4B51-9618-C5631CD80A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83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072028-E040-C828-4606-DF2DAD0E3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80A6CD9-BBD3-07E6-0F72-DB6AEAAAF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7926C-E590-427A-A717-A069A9399FA0}" type="datetimeFigureOut">
              <a:rPr lang="ko-KR" altLang="en-US" smtClean="0"/>
              <a:t>2024-11-06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4C016D0-3E83-A1D2-501A-AF1FBC778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C0DDFC-0C6E-F20F-9D29-FC04F6140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24B3B-2024-4B51-9618-C5631CD80A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6048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12CC006-CA7C-FB8B-6FFA-C39D1B114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7926C-E590-427A-A717-A069A9399FA0}" type="datetimeFigureOut">
              <a:rPr lang="ko-KR" altLang="en-US" smtClean="0"/>
              <a:t>2024-11-06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9025792-5330-4F81-43D5-657F311FD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0555E63-E536-FEA9-012E-C1956830E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24B3B-2024-4B51-9618-C5631CD80A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2618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6E39B0-F7C2-0116-2115-78D6F9A90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4713DC-9AD9-C27C-9014-AC709F90F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B9C114-0A2A-33A9-E70F-F410636604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29AFEF-E617-EBF4-4680-15E64B475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7926C-E590-427A-A717-A069A9399FA0}" type="datetimeFigureOut">
              <a:rPr lang="ko-KR" altLang="en-US" smtClean="0"/>
              <a:t>2024-11-06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81C6DD-97C2-B29A-824A-82CFE9885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56D375-4C97-1996-BACC-8988C8EF6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24B3B-2024-4B51-9618-C5631CD80A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8770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DF5EDC-E4BD-BC60-BDEC-B530C2246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896A672-7CF3-3AEB-438F-184E74F891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13F13E-8D26-95C9-F89F-E72A9A43FE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D9B6B0-09C4-7934-417F-7BDFD80E9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7926C-E590-427A-A717-A069A9399FA0}" type="datetimeFigureOut">
              <a:rPr lang="ko-KR" altLang="en-US" smtClean="0"/>
              <a:t>2024-11-06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96125A-7EB1-CB93-7BF7-66A5F8955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854830-F728-319A-8492-558C8686F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24B3B-2024-4B51-9618-C5631CD80A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5794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E907FFD-D501-1E57-BBCA-1AFB72319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BC6897-D781-C6D7-10AE-ABB40DA8C0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1F60D4-D2D4-24E1-E70D-EB723589FE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C7926C-E590-427A-A717-A069A9399FA0}" type="datetimeFigureOut">
              <a:rPr lang="ko-KR" altLang="en-US" smtClean="0"/>
              <a:t>2024-11-06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F3CC0E-7BEE-9B6A-5135-4CD7B0B6EE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ED08FC-64C9-AD89-AFC7-08C81AB466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524B3B-2024-4B51-9618-C5631CD80A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733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587003-4574-70FC-A445-C354EF4E91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자료구조 과제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950E900-F91F-8759-6614-472AE99502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컴퓨터시스템학과</a:t>
            </a:r>
            <a:r>
              <a:rPr lang="en-US" altLang="ko-KR" dirty="0"/>
              <a:t>_B</a:t>
            </a:r>
            <a:r>
              <a:rPr lang="ko-KR" altLang="en-US" dirty="0"/>
              <a:t>반</a:t>
            </a:r>
            <a:r>
              <a:rPr lang="en-US" altLang="ko-KR" dirty="0"/>
              <a:t>_202445046_</a:t>
            </a:r>
            <a:r>
              <a:rPr lang="ko-KR" altLang="en-US" dirty="0" err="1"/>
              <a:t>윤홍권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4087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533D7E-3A84-431E-2781-986D727C2F61}"/>
              </a:ext>
            </a:extLst>
          </p:cNvPr>
          <p:cNvSpPr txBox="1"/>
          <p:nvPr/>
        </p:nvSpPr>
        <p:spPr>
          <a:xfrm>
            <a:off x="904568" y="580103"/>
            <a:ext cx="171393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1.</a:t>
            </a:r>
            <a:r>
              <a:rPr lang="ko-KR" altLang="en-US" sz="2500" dirty="0"/>
              <a:t>실행결과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014F49B3-0368-6A0F-D56F-F5804809B8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532005"/>
              </p:ext>
            </p:extLst>
          </p:nvPr>
        </p:nvGraphicFramePr>
        <p:xfrm>
          <a:off x="1176593" y="1057158"/>
          <a:ext cx="7869084" cy="23718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69084">
                  <a:extLst>
                    <a:ext uri="{9D8B030D-6E8A-4147-A177-3AD203B41FA5}">
                      <a16:colId xmlns:a16="http://schemas.microsoft.com/office/drawing/2014/main" val="3756742588"/>
                    </a:ext>
                  </a:extLst>
                </a:gridCol>
              </a:tblGrid>
              <a:tr h="237184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80247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E16E47D9-EA6E-0EEC-B6D1-C3295A4E3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631" y="1213253"/>
            <a:ext cx="7287642" cy="201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625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EC9FC0E-D94A-D8B2-8D2D-BC2684D5E2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098" y="1748663"/>
            <a:ext cx="7093617" cy="477995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267BE2B-52F3-6E14-92B8-ED6DF5C43CCC}"/>
              </a:ext>
            </a:extLst>
          </p:cNvPr>
          <p:cNvSpPr txBox="1"/>
          <p:nvPr/>
        </p:nvSpPr>
        <p:spPr>
          <a:xfrm>
            <a:off x="3038667" y="830826"/>
            <a:ext cx="372730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 err="1"/>
              <a:t>이진트리</a:t>
            </a:r>
            <a:r>
              <a:rPr lang="ko-KR" altLang="en-US" sz="2500" dirty="0"/>
              <a:t> 노드 삭제 과정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82AC1A-9509-1E22-9D2B-5F06BD6D998D}"/>
              </a:ext>
            </a:extLst>
          </p:cNvPr>
          <p:cNvSpPr txBox="1"/>
          <p:nvPr/>
        </p:nvSpPr>
        <p:spPr>
          <a:xfrm>
            <a:off x="4316361" y="1939101"/>
            <a:ext cx="854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parent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64925E-8206-6776-33CE-49FA6F60E387}"/>
              </a:ext>
            </a:extLst>
          </p:cNvPr>
          <p:cNvSpPr txBox="1"/>
          <p:nvPr/>
        </p:nvSpPr>
        <p:spPr>
          <a:xfrm>
            <a:off x="2689122" y="2917411"/>
            <a:ext cx="923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current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36C1B3-337B-0571-5140-111DFF0165E1}"/>
              </a:ext>
            </a:extLst>
          </p:cNvPr>
          <p:cNvSpPr txBox="1"/>
          <p:nvPr/>
        </p:nvSpPr>
        <p:spPr>
          <a:xfrm>
            <a:off x="2320412" y="3643301"/>
            <a:ext cx="2331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Parent_change_node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2C6BE3-4ACB-097B-31F4-F4F766FF73D6}"/>
              </a:ext>
            </a:extLst>
          </p:cNvPr>
          <p:cNvSpPr txBox="1"/>
          <p:nvPr/>
        </p:nvSpPr>
        <p:spPr>
          <a:xfrm>
            <a:off x="2232997" y="5190994"/>
            <a:ext cx="1611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Change_node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32E947-EBA8-C9E4-ABD0-DDB03FAA9B50}"/>
              </a:ext>
            </a:extLst>
          </p:cNvPr>
          <p:cNvSpPr txBox="1"/>
          <p:nvPr/>
        </p:nvSpPr>
        <p:spPr>
          <a:xfrm>
            <a:off x="8278761" y="1985267"/>
            <a:ext cx="323481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Change_node</a:t>
            </a:r>
            <a:r>
              <a:rPr lang="ko-KR" altLang="en-US" dirty="0"/>
              <a:t>는 오른쪽 </a:t>
            </a:r>
            <a:r>
              <a:rPr lang="ko-KR" altLang="en-US" dirty="0" err="1"/>
              <a:t>서브트리에서</a:t>
            </a:r>
            <a:r>
              <a:rPr lang="ko-KR" altLang="en-US" dirty="0"/>
              <a:t> 가장 작은 값을 갖게 되면 이는 </a:t>
            </a:r>
            <a:r>
              <a:rPr lang="en-US" altLang="ko-KR" dirty="0" err="1"/>
              <a:t>curren</a:t>
            </a:r>
            <a:r>
              <a:rPr lang="ko-KR" altLang="en-US" dirty="0"/>
              <a:t>를 대체합니다</a:t>
            </a:r>
          </a:p>
        </p:txBody>
      </p:sp>
    </p:spTree>
    <p:extLst>
      <p:ext uri="{BB962C8B-B14F-4D97-AF65-F5344CB8AC3E}">
        <p14:creationId xmlns:p14="http://schemas.microsoft.com/office/powerpoint/2010/main" val="193271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출력 이미지">
            <a:extLst>
              <a:ext uri="{FF2B5EF4-FFF2-40B4-BE49-F238E27FC236}">
                <a16:creationId xmlns:a16="http://schemas.microsoft.com/office/drawing/2014/main" id="{97F2FEED-0FA7-9767-D908-7F62A7A61C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78974"/>
            <a:ext cx="6990735" cy="5243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69F48E9-47DF-4A7F-386F-649817BF4ADD}"/>
              </a:ext>
            </a:extLst>
          </p:cNvPr>
          <p:cNvSpPr txBox="1"/>
          <p:nvPr/>
        </p:nvSpPr>
        <p:spPr>
          <a:xfrm>
            <a:off x="2783028" y="506361"/>
            <a:ext cx="340670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 err="1"/>
              <a:t>이진트리</a:t>
            </a:r>
            <a:r>
              <a:rPr lang="ko-KR" altLang="en-US" sz="2500" dirty="0"/>
              <a:t> 노드 삭제 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454E34-BC42-4AE2-6D73-70BFC739A128}"/>
              </a:ext>
            </a:extLst>
          </p:cNvPr>
          <p:cNvSpPr txBox="1"/>
          <p:nvPr/>
        </p:nvSpPr>
        <p:spPr>
          <a:xfrm>
            <a:off x="8278761" y="1985267"/>
            <a:ext cx="32348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이의 결과값을 전위</a:t>
            </a:r>
            <a:r>
              <a:rPr lang="en-US" altLang="ko-KR" dirty="0"/>
              <a:t>,</a:t>
            </a:r>
            <a:r>
              <a:rPr lang="ko-KR" altLang="en-US" dirty="0"/>
              <a:t>중위</a:t>
            </a:r>
            <a:r>
              <a:rPr lang="en-US" altLang="ko-KR" dirty="0"/>
              <a:t>,</a:t>
            </a:r>
            <a:r>
              <a:rPr lang="ko-KR" altLang="en-US" dirty="0"/>
              <a:t>후위 </a:t>
            </a:r>
            <a:endParaRPr lang="en-US" altLang="ko-KR" dirty="0"/>
          </a:p>
          <a:p>
            <a:r>
              <a:rPr lang="ko-KR" altLang="en-US" dirty="0"/>
              <a:t>순위로 출력합니다</a:t>
            </a:r>
          </a:p>
        </p:txBody>
      </p:sp>
    </p:spTree>
    <p:extLst>
      <p:ext uri="{BB962C8B-B14F-4D97-AF65-F5344CB8AC3E}">
        <p14:creationId xmlns:p14="http://schemas.microsoft.com/office/powerpoint/2010/main" val="2362750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759539-5541-4F49-7D73-5CF838BB1454}"/>
              </a:ext>
            </a:extLst>
          </p:cNvPr>
          <p:cNvSpPr txBox="1"/>
          <p:nvPr/>
        </p:nvSpPr>
        <p:spPr>
          <a:xfrm>
            <a:off x="383957" y="467033"/>
            <a:ext cx="222048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/>
              <a:t>과제부분 코드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6BE1CAF-8AD8-175D-5E60-744D9DEEB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048" y="885470"/>
            <a:ext cx="6477904" cy="508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772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2CD0A4-7764-130C-A80E-4C8BD7F0567A}"/>
              </a:ext>
            </a:extLst>
          </p:cNvPr>
          <p:cNvSpPr txBox="1"/>
          <p:nvPr/>
        </p:nvSpPr>
        <p:spPr>
          <a:xfrm>
            <a:off x="383957" y="467033"/>
            <a:ext cx="146706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/>
              <a:t>코드설명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D4741A-2654-3F9E-5B32-BAD09FC664BE}"/>
              </a:ext>
            </a:extLst>
          </p:cNvPr>
          <p:cNvSpPr txBox="1"/>
          <p:nvPr/>
        </p:nvSpPr>
        <p:spPr>
          <a:xfrm>
            <a:off x="216309" y="3173361"/>
            <a:ext cx="100190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elif</a:t>
            </a:r>
            <a:r>
              <a:rPr lang="ko-KR" altLang="en-US" dirty="0"/>
              <a:t> </a:t>
            </a:r>
            <a:r>
              <a:rPr lang="ko-KR" altLang="en-US" dirty="0" err="1"/>
              <a:t>current.left</a:t>
            </a:r>
            <a:r>
              <a:rPr lang="ko-KR" altLang="en-US" dirty="0"/>
              <a:t> != </a:t>
            </a:r>
            <a:r>
              <a:rPr lang="ko-KR" altLang="en-US" dirty="0" err="1"/>
              <a:t>None</a:t>
            </a:r>
            <a:r>
              <a:rPr lang="ko-KR" altLang="en-US" dirty="0"/>
              <a:t> and </a:t>
            </a:r>
            <a:r>
              <a:rPr lang="ko-KR" altLang="en-US" dirty="0" err="1"/>
              <a:t>current.right</a:t>
            </a:r>
            <a:r>
              <a:rPr lang="ko-KR" altLang="en-US" dirty="0"/>
              <a:t> != </a:t>
            </a:r>
            <a:r>
              <a:rPr lang="ko-KR" altLang="en-US" dirty="0" err="1"/>
              <a:t>None</a:t>
            </a:r>
            <a:r>
              <a:rPr lang="ko-KR" altLang="en-US" dirty="0"/>
              <a:t>: </a:t>
            </a:r>
            <a:r>
              <a:rPr lang="en-US" altLang="ko-KR" dirty="0"/>
              <a:t>-&gt; </a:t>
            </a:r>
            <a:r>
              <a:rPr lang="ko-KR" altLang="en-US" dirty="0"/>
              <a:t>삭제할 노드가 두개의 자식을 가진 경우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BA75F4-C242-65AA-61B6-D7B9F31EB68E}"/>
              </a:ext>
            </a:extLst>
          </p:cNvPr>
          <p:cNvSpPr txBox="1"/>
          <p:nvPr/>
        </p:nvSpPr>
        <p:spPr>
          <a:xfrm>
            <a:off x="216308" y="3954714"/>
            <a:ext cx="102845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change_node</a:t>
            </a:r>
            <a:r>
              <a:rPr lang="ko-KR" altLang="en-US" dirty="0"/>
              <a:t> = </a:t>
            </a:r>
            <a:r>
              <a:rPr lang="ko-KR" altLang="en-US" dirty="0" err="1"/>
              <a:t>current.right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오른쪽 </a:t>
            </a:r>
            <a:r>
              <a:rPr lang="ko-KR" altLang="en-US" dirty="0" err="1"/>
              <a:t>서브트리에서</a:t>
            </a:r>
            <a:r>
              <a:rPr lang="ko-KR" altLang="en-US" dirty="0"/>
              <a:t> 가작 </a:t>
            </a:r>
            <a:r>
              <a:rPr lang="ko-KR" altLang="en-US" dirty="0" err="1"/>
              <a:t>작은값의</a:t>
            </a:r>
            <a:r>
              <a:rPr lang="ko-KR" altLang="en-US" dirty="0"/>
              <a:t> 노드를 찾기 위한 시작지점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FCD5EA-DD0D-52D2-6802-61BE1A9D0F13}"/>
              </a:ext>
            </a:extLst>
          </p:cNvPr>
          <p:cNvSpPr txBox="1"/>
          <p:nvPr/>
        </p:nvSpPr>
        <p:spPr>
          <a:xfrm>
            <a:off x="216308" y="4736067"/>
            <a:ext cx="103828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parent_change_node</a:t>
            </a:r>
            <a:r>
              <a:rPr lang="ko-KR" altLang="en-US" dirty="0"/>
              <a:t> = </a:t>
            </a:r>
            <a:r>
              <a:rPr lang="ko-KR" altLang="en-US" dirty="0" err="1"/>
              <a:t>current.right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en-US" altLang="ko-KR" dirty="0" err="1"/>
              <a:t>change_node</a:t>
            </a:r>
            <a:r>
              <a:rPr lang="ko-KR" altLang="en-US" dirty="0"/>
              <a:t>가 변경될 때 </a:t>
            </a:r>
            <a:r>
              <a:rPr lang="en-US" altLang="ko-KR" dirty="0" err="1"/>
              <a:t>parent_change_node</a:t>
            </a:r>
            <a:r>
              <a:rPr lang="ko-KR" altLang="en-US" dirty="0"/>
              <a:t>는 </a:t>
            </a:r>
            <a:r>
              <a:rPr lang="en-US" altLang="ko-KR" dirty="0" err="1"/>
              <a:t>change_node</a:t>
            </a:r>
            <a:r>
              <a:rPr lang="ko-KR" altLang="en-US" dirty="0"/>
              <a:t>의 </a:t>
            </a:r>
            <a:r>
              <a:rPr lang="ko-KR" altLang="en-US" dirty="0" err="1"/>
              <a:t>부모노드를</a:t>
            </a:r>
            <a:r>
              <a:rPr lang="ko-KR" altLang="en-US" dirty="0"/>
              <a:t> </a:t>
            </a:r>
            <a:r>
              <a:rPr lang="ko-KR" altLang="en-US" dirty="0" err="1"/>
              <a:t>가르키게</a:t>
            </a:r>
            <a:r>
              <a:rPr lang="ko-KR" altLang="en-US" dirty="0"/>
              <a:t> 됩니다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AB71B17-D1A5-8DF7-AD92-EA1C37CC7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6510" y="944087"/>
            <a:ext cx="6203812" cy="127931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BD7D20E-95BB-DE13-CA7C-49AA0F1780FD}"/>
              </a:ext>
            </a:extLst>
          </p:cNvPr>
          <p:cNvSpPr txBox="1"/>
          <p:nvPr/>
        </p:nvSpPr>
        <p:spPr>
          <a:xfrm>
            <a:off x="216308" y="5913913"/>
            <a:ext cx="112972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change_node는</a:t>
            </a:r>
            <a:r>
              <a:rPr lang="ko-KR" altLang="en-US" dirty="0"/>
              <a:t> 가장 작은 값을 찾기 위해 왼쪽 자식을  탐색합니다</a:t>
            </a:r>
            <a:endParaRPr lang="en-US" altLang="ko-KR" dirty="0"/>
          </a:p>
          <a:p>
            <a:r>
              <a:rPr lang="ko-KR" altLang="en-US" dirty="0"/>
              <a:t>이때 </a:t>
            </a:r>
            <a:r>
              <a:rPr lang="en-US" altLang="ko-KR" dirty="0" err="1"/>
              <a:t>change_node</a:t>
            </a:r>
            <a:r>
              <a:rPr lang="ko-KR" altLang="en-US" dirty="0"/>
              <a:t>가 찾은 왼쪽 끝에 값은 삭제할 노드를 대처할 오른쪽 </a:t>
            </a:r>
            <a:r>
              <a:rPr lang="ko-KR" altLang="en-US" dirty="0" err="1"/>
              <a:t>서브트리에서</a:t>
            </a:r>
            <a:r>
              <a:rPr lang="ko-KR" altLang="en-US" dirty="0"/>
              <a:t> 가장 작은 값이 된다</a:t>
            </a:r>
          </a:p>
        </p:txBody>
      </p:sp>
    </p:spTree>
    <p:extLst>
      <p:ext uri="{BB962C8B-B14F-4D97-AF65-F5344CB8AC3E}">
        <p14:creationId xmlns:p14="http://schemas.microsoft.com/office/powerpoint/2010/main" val="1119713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FD1D19B-2B60-B53D-B0B4-39E8FE1C8CCA}"/>
              </a:ext>
            </a:extLst>
          </p:cNvPr>
          <p:cNvSpPr txBox="1"/>
          <p:nvPr/>
        </p:nvSpPr>
        <p:spPr>
          <a:xfrm>
            <a:off x="383957" y="467033"/>
            <a:ext cx="146706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/>
              <a:t>코드설명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F3A625-1C6D-EB13-70EA-BD40D9D6B446}"/>
              </a:ext>
            </a:extLst>
          </p:cNvPr>
          <p:cNvSpPr txBox="1"/>
          <p:nvPr/>
        </p:nvSpPr>
        <p:spPr>
          <a:xfrm>
            <a:off x="314633" y="2646177"/>
            <a:ext cx="933081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if</a:t>
            </a:r>
            <a:r>
              <a:rPr lang="ko-KR" altLang="en-US" dirty="0"/>
              <a:t> </a:t>
            </a:r>
            <a:r>
              <a:rPr lang="ko-KR" altLang="en-US" dirty="0" err="1"/>
              <a:t>change_node.right</a:t>
            </a:r>
            <a:r>
              <a:rPr lang="ko-KR" altLang="en-US" dirty="0"/>
              <a:t> != </a:t>
            </a:r>
            <a:r>
              <a:rPr lang="ko-KR" altLang="en-US" dirty="0" err="1"/>
              <a:t>None</a:t>
            </a:r>
            <a:r>
              <a:rPr lang="ko-KR" altLang="en-US" dirty="0"/>
              <a:t>: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parent_change_node.left</a:t>
            </a:r>
            <a:r>
              <a:rPr lang="ko-KR" altLang="en-US" dirty="0"/>
              <a:t> = </a:t>
            </a:r>
            <a:r>
              <a:rPr lang="ko-KR" altLang="en-US" dirty="0" err="1"/>
              <a:t>change_node.right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오른쪽에 자식이 있는 경우 </a:t>
            </a:r>
            <a:r>
              <a:rPr lang="en-US" altLang="ko-KR" dirty="0" err="1"/>
              <a:t>parent_change_node.left</a:t>
            </a:r>
            <a:r>
              <a:rPr lang="ko-KR" altLang="en-US" dirty="0"/>
              <a:t>는 </a:t>
            </a:r>
            <a:r>
              <a:rPr lang="en-US" altLang="ko-KR" dirty="0" err="1"/>
              <a:t>change_node.right</a:t>
            </a:r>
            <a:r>
              <a:rPr lang="ko-KR" altLang="en-US" dirty="0"/>
              <a:t>로 지정되어 </a:t>
            </a:r>
            <a:r>
              <a:rPr lang="en-US" altLang="ko-KR" dirty="0" err="1"/>
              <a:t>change_node</a:t>
            </a:r>
            <a:r>
              <a:rPr lang="ko-KR" altLang="en-US" dirty="0"/>
              <a:t>의 노드 위치가 됩니다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FC07C4-66DA-3D21-5214-2C913857695A}"/>
              </a:ext>
            </a:extLst>
          </p:cNvPr>
          <p:cNvSpPr txBox="1"/>
          <p:nvPr/>
        </p:nvSpPr>
        <p:spPr>
          <a:xfrm>
            <a:off x="383957" y="4671622"/>
            <a:ext cx="810128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else</a:t>
            </a:r>
            <a:r>
              <a:rPr lang="ko-KR" altLang="en-US" dirty="0"/>
              <a:t>: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parent_change_node.left</a:t>
            </a:r>
            <a:r>
              <a:rPr lang="ko-KR" altLang="en-US" dirty="0"/>
              <a:t> = </a:t>
            </a:r>
            <a:r>
              <a:rPr lang="ko-KR" altLang="en-US" dirty="0" err="1"/>
              <a:t>None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오른쪽에 자식이 없는 경우 </a:t>
            </a:r>
            <a:r>
              <a:rPr lang="en-US" altLang="ko-KR" dirty="0" err="1"/>
              <a:t>parent_change_node.left</a:t>
            </a:r>
            <a:r>
              <a:rPr lang="ko-KR" altLang="en-US" dirty="0"/>
              <a:t>는 </a:t>
            </a:r>
            <a:r>
              <a:rPr lang="en-US" altLang="ko-KR" dirty="0"/>
              <a:t>None</a:t>
            </a:r>
            <a:r>
              <a:rPr lang="ko-KR" altLang="en-US" dirty="0"/>
              <a:t>이 되어 </a:t>
            </a:r>
            <a:r>
              <a:rPr lang="en-US" altLang="ko-KR" dirty="0" err="1"/>
              <a:t>change_node</a:t>
            </a:r>
            <a:r>
              <a:rPr lang="ko-KR" altLang="en-US" dirty="0"/>
              <a:t>가 왼쪽 자식 자리에서 제거됩니다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2396549-D07D-BF0E-8464-447F1E5BB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4256" y="593441"/>
            <a:ext cx="8609553" cy="1778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400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2DCCB5-EF8F-877B-14D9-5424059685BE}"/>
              </a:ext>
            </a:extLst>
          </p:cNvPr>
          <p:cNvSpPr txBox="1"/>
          <p:nvPr/>
        </p:nvSpPr>
        <p:spPr>
          <a:xfrm>
            <a:off x="383957" y="467033"/>
            <a:ext cx="146706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/>
              <a:t>코드설명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F19DD4-2680-A58B-1277-77985AFE6AD0}"/>
              </a:ext>
            </a:extLst>
          </p:cNvPr>
          <p:cNvSpPr txBox="1"/>
          <p:nvPr/>
        </p:nvSpPr>
        <p:spPr>
          <a:xfrm>
            <a:off x="314632" y="2436814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if</a:t>
            </a:r>
            <a:r>
              <a:rPr lang="ko-KR" altLang="en-US" dirty="0"/>
              <a:t> </a:t>
            </a:r>
            <a:r>
              <a:rPr lang="ko-KR" altLang="en-US" dirty="0" err="1"/>
              <a:t>deleteName</a:t>
            </a:r>
            <a:r>
              <a:rPr lang="ko-KR" altLang="en-US" dirty="0"/>
              <a:t> &lt; </a:t>
            </a:r>
            <a:r>
              <a:rPr lang="ko-KR" altLang="en-US" dirty="0" err="1"/>
              <a:t>parent.data</a:t>
            </a:r>
            <a:r>
              <a:rPr lang="ko-KR" altLang="en-US" dirty="0"/>
              <a:t>: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parent.left</a:t>
            </a:r>
            <a:r>
              <a:rPr lang="ko-KR" altLang="en-US" dirty="0"/>
              <a:t> = </a:t>
            </a:r>
            <a:r>
              <a:rPr lang="ko-KR" altLang="en-US" dirty="0" err="1"/>
              <a:t>change_node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deleteName</a:t>
            </a:r>
            <a:r>
              <a:rPr lang="ko-KR" altLang="en-US" dirty="0"/>
              <a:t>이 </a:t>
            </a:r>
            <a:r>
              <a:rPr lang="en-US" altLang="ko-KR" dirty="0" err="1"/>
              <a:t>parent.data</a:t>
            </a:r>
            <a:r>
              <a:rPr lang="ko-KR" altLang="en-US" dirty="0"/>
              <a:t>보다 작다면 </a:t>
            </a:r>
            <a:r>
              <a:rPr lang="en-US" altLang="ko-KR" dirty="0" err="1"/>
              <a:t>change_node</a:t>
            </a:r>
            <a:r>
              <a:rPr lang="ko-KR" altLang="en-US" dirty="0"/>
              <a:t>를 </a:t>
            </a:r>
            <a:r>
              <a:rPr lang="en-US" altLang="ko-KR" dirty="0" err="1"/>
              <a:t>parent.left</a:t>
            </a:r>
            <a:r>
              <a:rPr lang="ko-KR" altLang="en-US" dirty="0"/>
              <a:t>에 위치 시킵니다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3B7CD1-2543-06F6-E030-ACDA22808A2F}"/>
              </a:ext>
            </a:extLst>
          </p:cNvPr>
          <p:cNvSpPr txBox="1"/>
          <p:nvPr/>
        </p:nvSpPr>
        <p:spPr>
          <a:xfrm>
            <a:off x="314632" y="4514306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else</a:t>
            </a:r>
            <a:r>
              <a:rPr lang="ko-KR" altLang="en-US" dirty="0"/>
              <a:t>: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parent.right</a:t>
            </a:r>
            <a:r>
              <a:rPr lang="ko-KR" altLang="en-US" dirty="0"/>
              <a:t> = </a:t>
            </a:r>
            <a:r>
              <a:rPr lang="ko-KR" altLang="en-US" dirty="0" err="1"/>
              <a:t>change_node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deleteName</a:t>
            </a:r>
            <a:r>
              <a:rPr lang="ko-KR" altLang="en-US" dirty="0"/>
              <a:t>이 </a:t>
            </a:r>
            <a:r>
              <a:rPr lang="en-US" altLang="ko-KR" dirty="0" err="1"/>
              <a:t>parent.data</a:t>
            </a:r>
            <a:r>
              <a:rPr lang="ko-KR" altLang="en-US" dirty="0"/>
              <a:t>보다 크다면 </a:t>
            </a:r>
            <a:r>
              <a:rPr lang="en-US" altLang="ko-KR" dirty="0" err="1"/>
              <a:t>change_node</a:t>
            </a:r>
            <a:r>
              <a:rPr lang="ko-KR" altLang="en-US" dirty="0"/>
              <a:t>를 </a:t>
            </a:r>
            <a:r>
              <a:rPr lang="en-US" altLang="ko-KR" dirty="0" err="1"/>
              <a:t>parent.right</a:t>
            </a:r>
            <a:r>
              <a:rPr lang="ko-KR" altLang="en-US" dirty="0"/>
              <a:t>에 위치 시킵니다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A4626FD-5D4C-5F96-9144-850C1992E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3520" y="546531"/>
            <a:ext cx="4455563" cy="1590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5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D688F90-1E99-38A9-0CBE-0E3A5EB5F881}"/>
              </a:ext>
            </a:extLst>
          </p:cNvPr>
          <p:cNvSpPr txBox="1"/>
          <p:nvPr/>
        </p:nvSpPr>
        <p:spPr>
          <a:xfrm>
            <a:off x="806246" y="2925097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change_node.left</a:t>
            </a:r>
            <a:r>
              <a:rPr lang="ko-KR" altLang="en-US" dirty="0"/>
              <a:t> = </a:t>
            </a:r>
            <a:r>
              <a:rPr lang="ko-KR" altLang="en-US" dirty="0" err="1"/>
              <a:t>current.left</a:t>
            </a:r>
            <a:endParaRPr lang="ko-KR" altLang="en-US" dirty="0"/>
          </a:p>
          <a:p>
            <a:r>
              <a:rPr lang="ko-KR" altLang="en-US" dirty="0" err="1"/>
              <a:t>change_node.right</a:t>
            </a:r>
            <a:r>
              <a:rPr lang="ko-KR" altLang="en-US" dirty="0"/>
              <a:t> = </a:t>
            </a:r>
            <a:r>
              <a:rPr lang="ko-KR" altLang="en-US" dirty="0" err="1"/>
              <a:t>current.right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Change_node</a:t>
            </a:r>
            <a:r>
              <a:rPr lang="ko-KR" altLang="en-US" dirty="0"/>
              <a:t>의 왼쪽</a:t>
            </a:r>
            <a:r>
              <a:rPr lang="en-US" altLang="ko-KR" dirty="0"/>
              <a:t>, </a:t>
            </a:r>
            <a:r>
              <a:rPr lang="ko-KR" altLang="en-US" dirty="0"/>
              <a:t>오른쪽 자식을 각각 </a:t>
            </a:r>
            <a:r>
              <a:rPr lang="en-US" altLang="ko-KR" dirty="0" err="1"/>
              <a:t>current.left</a:t>
            </a:r>
            <a:r>
              <a:rPr lang="en-US" altLang="ko-KR" dirty="0"/>
              <a:t> , </a:t>
            </a:r>
            <a:r>
              <a:rPr lang="en-US" altLang="ko-KR" dirty="0" err="1"/>
              <a:t>current.right</a:t>
            </a:r>
            <a:r>
              <a:rPr lang="ko-KR" altLang="en-US" dirty="0"/>
              <a:t>로 설정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Change_node</a:t>
            </a:r>
            <a:r>
              <a:rPr lang="ko-KR" altLang="en-US" dirty="0"/>
              <a:t>가 삭제할 노드 </a:t>
            </a:r>
            <a:r>
              <a:rPr lang="en-US" altLang="ko-KR" dirty="0"/>
              <a:t>current</a:t>
            </a:r>
            <a:r>
              <a:rPr lang="ko-KR" altLang="en-US" dirty="0"/>
              <a:t>의 자리를 대체하여 </a:t>
            </a:r>
            <a:r>
              <a:rPr lang="ko-KR" altLang="en-US" dirty="0" err="1"/>
              <a:t>서브트리의</a:t>
            </a:r>
            <a:r>
              <a:rPr lang="ko-KR" altLang="en-US" dirty="0"/>
              <a:t> 모양을 유지합니다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E5073D-63B6-9992-7B36-B90F452836CC}"/>
              </a:ext>
            </a:extLst>
          </p:cNvPr>
          <p:cNvSpPr txBox="1"/>
          <p:nvPr/>
        </p:nvSpPr>
        <p:spPr>
          <a:xfrm>
            <a:off x="383957" y="467033"/>
            <a:ext cx="146706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/>
              <a:t>코드설명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A504C2E-7DA0-0DDE-A9B0-85A9703B9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3208" y="1081952"/>
            <a:ext cx="7325462" cy="1085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717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348</Words>
  <Application>Microsoft Office PowerPoint</Application>
  <PresentationFormat>와이드스크린</PresentationFormat>
  <Paragraphs>44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자료구조 과제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홍식 윤</dc:creator>
  <cp:lastModifiedBy>홍식 윤</cp:lastModifiedBy>
  <cp:revision>1</cp:revision>
  <dcterms:created xsi:type="dcterms:W3CDTF">2024-10-30T01:13:22Z</dcterms:created>
  <dcterms:modified xsi:type="dcterms:W3CDTF">2024-11-06T05:31:34Z</dcterms:modified>
</cp:coreProperties>
</file>