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C172CB-CD8D-4EB1-B995-F596B3CAD3B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AC4AB4-230F-4389-A8B5-E0EEDB921CC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http://www.raspberry-projects.com/pi/programming-in-c/databases-programming-in-c/mysql/accessing-the-database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3DC90-8ED0-4FC3-800D-E9918D9239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http://www.raspberry-projects.com/pi/programming-in-c/databases-programming-in-c/mysql/accessing-the-database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F44CDF-35DE-4DC6-B552-936795D7A3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663D9-7562-4E3D-BA99-D7F46BD3B9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84A54-1DA2-4FEE-B508-0C5947FEC1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EED98-777A-49A9-A1B7-2ABF601272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791060-F9F7-407A-BE3A-21D9913094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6CDBE-3734-4775-BE6F-A54EEA4AB6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FC82F4-2931-48B8-B9FD-7B7D885454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0D3503-7546-4A1F-9F6A-4D8E053952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E94CD0-51E8-42D3-A31A-E468A295AF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8C60A0-BB65-42F6-AD1D-82E39E60E2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212E3E-2B31-4C7F-A51A-7C48DFBB45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A02ED8-AE01-4D3A-B34A-15A5B1F1D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6412D5-5A9B-476D-961B-47EEEC5274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215062-211B-4067-B2EE-57DC36C4BF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271092-1DCA-4F13-B689-982323DE9F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57EBD2-78F5-4D2B-A0EC-AA809D73F8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0A41B8-6CF4-4700-8222-273DC813B1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2C1B8B-9EC8-45BD-A0D5-6AA149476E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661E23-4DBC-4075-8E3B-DF73BB7A47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5E2E02-50D6-45B4-993B-89D5358AE3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284FF7-9B49-47FB-A65D-7D3E368DBE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2EE9A-3BCA-403E-A0BD-905C6EF2BE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97850E-CCF9-40A9-9E0A-10A27D9AD3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BC001-380B-403E-9D92-89AF3959BF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FAE6C-2D3B-48AC-9B21-8C3F68458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CBC374-0FD8-4816-82FA-69610A68B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00" strike="noStrike" cap="all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7620120" y="648144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5c697c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E8BFD330-AB31-4D75-B78D-6E34F05310DF}" type="slidenum">
              <a:rPr b="1" lang="en-US" sz="1400" spc="-1" strike="noStrike">
                <a:solidFill>
                  <a:srgbClr val="5c697c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Straight Connector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50">
            <a:solidFill>
              <a:srgbClr val="d253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88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716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7620120" y="650124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454f5d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10CD31BC-FDB3-4293-8A7A-9BDA27A4D310}" type="slidenum">
              <a:rPr b="1" lang="en-US" sz="1400" spc="-1" strike="noStrike">
                <a:solidFill>
                  <a:srgbClr val="454f5d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google.com.vn/url?sa=i&amp;rct=j&amp;q=&amp;esrc=s&amp;source=images&amp;cd=&amp;cad=rja&amp;uact=8&amp;ved=0CAcQjRxqFQoTCOa4gpvXz8cCFU-ejgodsSsIRA&amp;url=http://spikeex.deviantart.com/art/Microchip-Tattoo-Design-1-42179858&amp;ei=31_iVaZNz7y6BLHXoKAE&amp;psig=AFQjCNF-y2BM98GH0MilH1ajH4XNM5xsRQ&amp;ust=1440985393503735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zetcode.com/db/mysqlc/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mysql/mysql-data-types.htm" TargetMode="External"/><Relationship Id="rId2" Type="http://schemas.openxmlformats.org/officeDocument/2006/relationships/hyperlink" Target="https://dev.mysql.com/doc/refman/8.0/en/data-type-overview.html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http://img02.deviantart.net/aaac/i/2006/302/3/0/microchip_tattoo_design_1_by_spikeex.jpg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5708160" y="3505320"/>
            <a:ext cx="3322440" cy="332244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br>
              <a:rPr sz="5400"/>
            </a:br>
            <a:br>
              <a:rPr sz="5400"/>
            </a:br>
            <a:r>
              <a:rPr b="1" lang="en-US" sz="5400" spc="-100" strike="noStrike" cap="all">
                <a:solidFill>
                  <a:srgbClr val="d2533c"/>
                </a:solidFill>
                <a:latin typeface="Arial"/>
              </a:rPr>
              <a:t>Database</a:t>
            </a:r>
            <a:endParaRPr b="0" lang="en-U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Lecturer: Dr. Bui Ha Duc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Dept. of Mechatronics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</a:rPr>
              <a:t>Email: ducbh@hcmute.edu.vn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0"/>
          </p:nvPr>
        </p:nvSpPr>
        <p:spPr>
          <a:xfrm>
            <a:off x="7620120" y="6400800"/>
            <a:ext cx="1066320" cy="328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400" spc="-1" strike="noStrike">
                <a:solidFill>
                  <a:srgbClr val="5c697c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FD3BA234-82F6-4CF6-B28D-19B01918879F}" type="slidenum">
              <a:rPr b="1" lang="en-US" sz="1400" spc="-1" strike="noStrike">
                <a:solidFill>
                  <a:srgbClr val="5c697c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3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Example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152280" y="2362320"/>
            <a:ext cx="5024160" cy="312372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sp>
        <p:nvSpPr>
          <p:cNvPr id="120" name="Arrow: Right 5"/>
          <p:cNvSpPr/>
          <p:nvPr/>
        </p:nvSpPr>
        <p:spPr>
          <a:xfrm>
            <a:off x="4648320" y="3657600"/>
            <a:ext cx="1218960" cy="68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a299"/>
          </a:solidFill>
          <a:ln>
            <a:solidFill>
              <a:srgbClr val="6c77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6" descr=""/>
          <p:cNvPicPr/>
          <p:nvPr/>
        </p:nvPicPr>
        <p:blipFill>
          <a:blip r:embed="rId2"/>
          <a:stretch/>
        </p:blipFill>
        <p:spPr>
          <a:xfrm>
            <a:off x="6248520" y="1981080"/>
            <a:ext cx="2571480" cy="363816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7"/>
          <p:cNvSpPr/>
          <p:nvPr/>
        </p:nvSpPr>
        <p:spPr>
          <a:xfrm>
            <a:off x="304920" y="6014520"/>
            <a:ext cx="743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70c0"/>
                </a:solidFill>
                <a:latin typeface="Arial"/>
              </a:rPr>
              <a:t>https://dev.mysql.com/doc/refman/8.0/en/example-auto-increment.html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C70C18-74FF-4948-BB68-CD968A85D96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Example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443160" y="2514600"/>
            <a:ext cx="5271840" cy="299052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sp>
        <p:nvSpPr>
          <p:cNvPr id="126" name="Arrow: Right 5"/>
          <p:cNvSpPr/>
          <p:nvPr/>
        </p:nvSpPr>
        <p:spPr>
          <a:xfrm>
            <a:off x="4876920" y="3809880"/>
            <a:ext cx="914040" cy="53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3a299"/>
          </a:solidFill>
          <a:ln>
            <a:solidFill>
              <a:srgbClr val="6c77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5943600" y="2590920"/>
            <a:ext cx="2962080" cy="2795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F1B90F-AE18-4CA9-85E2-EBF7764C859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MySQL Data manipulation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Update data in a table: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Update a row: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UPDATE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table_name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SET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column_name1 = expr1,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column_name2 = expr2,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...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[WHERE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condition]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e.g. UPDATE sensor SET temp = 30, humid = 65 WHERE id = 1;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</a:t>
            </a:r>
            <a:r>
              <a:rPr b="0" lang="it-IT" sz="2000" spc="-1" strike="noStrike">
                <a:solidFill>
                  <a:srgbClr val="292934"/>
                </a:solidFill>
                <a:latin typeface="Arial"/>
              </a:rPr>
              <a:t>UPDATE table1 SET col1 = col1 + 1, col2 = col1;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BEFF2C-EB75-489C-95DB-1B734B37C00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MySQL Data manipulation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Select data from a table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Select clause: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SELECT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column_1, column_2, ...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FROM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table_1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WHERE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conditions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ORDER BY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column_1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LIMIT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offset, length;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e.g.   SELECT ho, ten, mssv FROM danhsach;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SELECT temp FROM sensor LIMIT 50,20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4F9642-7AD0-476C-BA78-E6D13B9067A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Send data to database in C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28600" y="1676880"/>
            <a:ext cx="891504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0000"/>
          </a:bodyPr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#include &lt;mysql.h&gt;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#include &lt;stdio.h&gt;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float data;  </a:t>
            </a:r>
            <a:r>
              <a:rPr b="0" lang="en-US" sz="2900" spc="-1" strike="noStrike">
                <a:solidFill>
                  <a:srgbClr val="00b050"/>
                </a:solidFill>
                <a:latin typeface="Courier New"/>
              </a:rPr>
              <a:t>// data you want to send to database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int main(void) {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MYSQL *conn;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MYSQL_RES *res;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MYSQL_ROW row;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*server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"localhost";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*user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"root"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*password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"PASSWORD"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; </a:t>
            </a:r>
            <a:r>
              <a:rPr b="0" lang="en-US" sz="2900" spc="-1" strike="noStrike">
                <a:solidFill>
                  <a:srgbClr val="00b050"/>
                </a:solidFill>
                <a:latin typeface="Courier New"/>
              </a:rPr>
              <a:t>/* set me first */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*database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"temp_database"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while(1){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	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   </a:t>
            </a:r>
            <a:r>
              <a:rPr b="0" lang="en-US" sz="2900" spc="-1" strike="noStrike">
                <a:solidFill>
                  <a:srgbClr val="00b050"/>
                </a:solidFill>
                <a:latin typeface="Courier New"/>
              </a:rPr>
              <a:t>// Connect to database 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conn = </a:t>
            </a: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mysql_init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(NULL);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   </a:t>
            </a: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mysql_real_connect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(conn,server,user,password,database,0,NULL,0); </a:t>
            </a:r>
            <a:endParaRPr b="0" lang="en-US" sz="29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292934"/>
                </a:solidFill>
                <a:latin typeface="Courier New"/>
              </a:rPr>
              <a:t>     </a:t>
            </a:r>
            <a:endParaRPr b="0" lang="en-US" sz="25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29F800-4B99-45FB-A682-6553B1A3BD7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Send data to database in C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b050"/>
                </a:solidFill>
                <a:latin typeface="Courier New"/>
              </a:rPr>
              <a:t>         </a:t>
            </a:r>
            <a:r>
              <a:rPr b="0" lang="en-US" sz="1600" spc="-1" strike="noStrike">
                <a:solidFill>
                  <a:srgbClr val="00b050"/>
                </a:solidFill>
                <a:latin typeface="Courier New"/>
              </a:rPr>
              <a:t>// Create sql command    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char cmd[200];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sprintf(cmd,"insert into gyro(Gx) values (%.2f)",data);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 </a:t>
            </a:r>
            <a:r>
              <a:rPr b="0" lang="en-US" sz="1600" spc="-1" strike="noStrike">
                <a:solidFill>
                  <a:srgbClr val="00b050"/>
                </a:solidFill>
                <a:latin typeface="Courier New"/>
              </a:rPr>
              <a:t>// send SQL query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mysql_query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(conn, cmd);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mysql_close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(conn);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} 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return 0;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}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6B794F-64FD-4EEB-809D-A6116BDD88C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Send data to database in C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Compile the program with: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$ gcc -o </a:t>
            </a:r>
            <a:r>
              <a:rPr b="0" lang="en-US" sz="2000" spc="-1" strike="noStrike">
                <a:solidFill>
                  <a:srgbClr val="a53926"/>
                </a:solidFill>
                <a:latin typeface="Courier New"/>
              </a:rPr>
              <a:t>output_file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$(mariadb_config --cflags) </a:t>
            </a:r>
            <a:r>
              <a:rPr b="0" lang="en-US" sz="2000" spc="-1" strike="noStrike">
                <a:solidFill>
                  <a:srgbClr val="a53926"/>
                </a:solidFill>
                <a:latin typeface="Courier New"/>
              </a:rPr>
              <a:t>source_code.c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$(mariadb_config --libs)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0D8EA3-ABE4-4EAF-AFA2-3BA193C33C10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Retrieving data from the DB in C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In C </a:t>
            </a:r>
            <a:r>
              <a:rPr b="1" i="1" lang="en-US" sz="1700" spc="-1" strike="noStrike">
                <a:solidFill>
                  <a:srgbClr val="0070c0"/>
                </a:solidFill>
                <a:latin typeface="Arial"/>
              </a:rPr>
              <a:t>(refer to this link for more detail </a:t>
            </a:r>
            <a:r>
              <a:rPr b="1" i="1" lang="en-US" sz="1700" spc="-1" strike="noStrike" u="sng">
                <a:solidFill>
                  <a:srgbClr val="0070c0"/>
                </a:solidFill>
                <a:uFillTx/>
                <a:latin typeface="Arial"/>
                <a:hlinkClick r:id="rId1"/>
              </a:rPr>
              <a:t>http://zetcode.com/db/mysqlc/</a:t>
            </a:r>
            <a:r>
              <a:rPr b="1" i="1" lang="en-US" sz="1700" spc="-1" strike="noStrike">
                <a:solidFill>
                  <a:srgbClr val="0070c0"/>
                </a:solidFill>
                <a:latin typeface="Arial"/>
              </a:rPr>
              <a:t> )</a:t>
            </a:r>
            <a:endParaRPr b="0" lang="en-US" sz="17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Step 1: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select data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mysql_query(con, "SELECT * FROM sensor")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Step 2: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save data into a variable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MYSQL_RES *</a:t>
            </a:r>
            <a:r>
              <a:rPr b="0" lang="en-US" sz="2000" spc="-1" strike="noStrike">
                <a:solidFill>
                  <a:srgbClr val="0070c0"/>
                </a:solidFill>
                <a:latin typeface="Courier New"/>
              </a:rPr>
              <a:t>result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= mysql_store_result(con);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Step 3: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get number of columns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int num_fields = mysql_num_fields(result);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Step 4: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retrieve each row data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MYSQL_ROW row;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292934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while ((row = </a:t>
            </a:r>
            <a:r>
              <a:rPr b="0" lang="en-US" sz="2000" spc="-1" strike="noStrike">
                <a:solidFill>
                  <a:srgbClr val="0070c0"/>
                </a:solidFill>
                <a:latin typeface="Courier New"/>
              </a:rPr>
              <a:t>mysql_fetch_row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(result)))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{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    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for(int i = 0; i &lt; num_fields; i++)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    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{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       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// your code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    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}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5FE9EB-1B85-48BE-8651-0B38F04B78F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Retrieving data from the DB in C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2" name="Content Placeholder 2"/>
          <p:cNvSpPr/>
          <p:nvPr/>
        </p:nvSpPr>
        <p:spPr>
          <a:xfrm>
            <a:off x="228600" y="1752480"/>
            <a:ext cx="891504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3000"/>
          </a:bodyPr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#include &lt;mysql.h&gt;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#include &lt;stdio.h&gt;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int main(void) {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MYSQL *conn;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MYSQL_RES *res; </a:t>
            </a:r>
            <a:r>
              <a:rPr b="1" lang="en-US" sz="2900" spc="-1" strike="noStrike">
                <a:solidFill>
                  <a:srgbClr val="00b050"/>
                </a:solidFill>
                <a:latin typeface="Courier New"/>
              </a:rPr>
              <a:t>// variable used to store DB data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292934"/>
                </a:solidFill>
                <a:latin typeface="Courier New"/>
              </a:rPr>
              <a:t>MYSQL_ROW row;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*server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"localhost";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*user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"root"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*password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"PASSWORD"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; </a:t>
            </a:r>
            <a:r>
              <a:rPr b="0" lang="en-US" sz="2900" spc="-1" strike="noStrike">
                <a:solidFill>
                  <a:srgbClr val="00b050"/>
                </a:solidFill>
                <a:latin typeface="Courier New"/>
              </a:rPr>
              <a:t>/* set me first */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char *database = </a:t>
            </a:r>
            <a:r>
              <a:rPr b="0" lang="en-US" sz="2900" spc="-1" strike="noStrike">
                <a:solidFill>
                  <a:srgbClr val="a53926"/>
                </a:solidFill>
                <a:latin typeface="Courier New"/>
              </a:rPr>
              <a:t>"temp_database"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while(1)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{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	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   </a:t>
            </a:r>
            <a:r>
              <a:rPr b="0" lang="en-US" sz="2900" spc="-1" strike="noStrike">
                <a:solidFill>
                  <a:srgbClr val="00b050"/>
                </a:solidFill>
                <a:latin typeface="Courier New"/>
              </a:rPr>
              <a:t>// Connect to database 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00b050"/>
                </a:solidFill>
                <a:latin typeface="Courier New"/>
              </a:rPr>
              <a:t>      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conn = </a:t>
            </a: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mysql_init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(NULL);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      </a:t>
            </a:r>
            <a:r>
              <a:rPr b="1" lang="en-US" sz="2900" spc="-1" strike="noStrike">
                <a:solidFill>
                  <a:srgbClr val="0070c0"/>
                </a:solidFill>
                <a:latin typeface="Courier New"/>
              </a:rPr>
              <a:t>mysql_real_connect</a:t>
            </a:r>
            <a:r>
              <a:rPr b="0" lang="en-US" sz="2900" spc="-1" strike="noStrike">
                <a:solidFill>
                  <a:srgbClr val="292934"/>
                </a:solidFill>
                <a:latin typeface="Courier New"/>
              </a:rPr>
              <a:t>(conn,server,user,password,database,0,NULL,0); 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292934"/>
                </a:solidFill>
                <a:latin typeface="Courier New"/>
              </a:rPr>
              <a:t>    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CE1263-F2B8-4CB8-82F2-4B9F77CCC006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Retrieving data from the DB in C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5" name="Content Placeholder 2"/>
          <p:cNvSpPr/>
          <p:nvPr/>
        </p:nvSpPr>
        <p:spPr>
          <a:xfrm>
            <a:off x="420840" y="1547280"/>
            <a:ext cx="8229240" cy="48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b050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b050"/>
                </a:solidFill>
                <a:latin typeface="Courier New"/>
              </a:rPr>
              <a:t>// Read data from database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mysql_query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(conn, "select * from data_table");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res =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mysql_store_result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(conn);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int num_column =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mysql_num_fields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(res);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while (row =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mysql_fetch_row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(res))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printf("%s \t %s \t %d \n",row[0], row[1],row[2]);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}    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b050"/>
                </a:solidFill>
                <a:latin typeface="Courier New"/>
              </a:rPr>
              <a:t>// clear result and close the connection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mysql_free_result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(res);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0070c0"/>
                </a:solidFill>
                <a:latin typeface="Courier New"/>
              </a:rPr>
              <a:t>mysql_close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(conn);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   </a:t>
            </a: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77BF52-FC8E-4717-8EEF-43D964DA94D9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Setting up LAMP Server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MySQL: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sudo apt-get install mariadb-server mariadb-client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During installation, set up password for “root” user or change password later with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sudo mysql_secure_installation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 library for MySQL: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sudo apt-get install libmariadb-dev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Python Library for MySQL: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pip3 install mysql-connector-python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4A3681-FCB0-4B6D-B443-BCE80B307BA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Connecting to SQL using Python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7" name="TextBox 5"/>
          <p:cNvSpPr/>
          <p:nvPr/>
        </p:nvSpPr>
        <p:spPr>
          <a:xfrm>
            <a:off x="762120" y="1523880"/>
            <a:ext cx="762444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import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 mysql.connector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conn = </a:t>
            </a: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mysql.connector.connect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  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host="localhost",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  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user="your_user",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  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password="your_pass",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  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database="Temp_db"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cursor = </a:t>
            </a: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conn.cursor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sql = "insert into sensors(temp,humid) values (32,76)"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cursor.execute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(sql)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conn.commit()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cursor.execute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("SELECT * FROM sensors")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result = </a:t>
            </a:r>
            <a:r>
              <a:rPr b="1" lang="en-US" sz="1800" spc="-1" strike="noStrike">
                <a:solidFill>
                  <a:srgbClr val="0070c0"/>
                </a:solidFill>
                <a:latin typeface="Courier New"/>
              </a:rPr>
              <a:t>cursor.fetchall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()  # fetchone() to read 1 row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for x in result: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  </a:t>
            </a: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print(x)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92934"/>
                </a:solidFill>
                <a:latin typeface="Courier New"/>
              </a:rPr>
              <a:t>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9D2B3B-A993-4E5D-9A86-25491F46785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Setting up MySQL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Create new account for MySQL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2400" spc="-1" strike="noStrike">
                <a:solidFill>
                  <a:srgbClr val="292934"/>
                </a:solidFill>
                <a:latin typeface="Bahnschrift Light SemiCondensed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sudo mysql -u root –p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create user ‘</a:t>
            </a:r>
            <a:r>
              <a:rPr b="0" lang="en-US" sz="2000" spc="-1" strike="noStrike">
                <a:solidFill>
                  <a:srgbClr val="ff0000"/>
                </a:solidFill>
                <a:latin typeface="Constantia"/>
              </a:rPr>
              <a:t>your_name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’@’localhost’ identified by ‘</a:t>
            </a:r>
            <a:r>
              <a:rPr b="0" lang="en-US" sz="2000" spc="-1" strike="noStrike">
                <a:solidFill>
                  <a:srgbClr val="ff0000"/>
                </a:solidFill>
                <a:latin typeface="Constantia"/>
              </a:rPr>
              <a:t>your_password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’;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grant all privileges on *.* to ‘</a:t>
            </a:r>
            <a:r>
              <a:rPr b="0" lang="en-US" sz="2000" spc="-1" strike="noStrike">
                <a:solidFill>
                  <a:srgbClr val="ff0000"/>
                </a:solidFill>
                <a:latin typeface="Constantia"/>
              </a:rPr>
              <a:t>your_name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’@’localhost’ with grant option;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     </a:t>
            </a:r>
            <a:r>
              <a:rPr b="0" lang="en-US" sz="2000" spc="-1" strike="noStrike">
                <a:solidFill>
                  <a:srgbClr val="292934"/>
                </a:solidFill>
                <a:latin typeface="Constantia"/>
              </a:rPr>
              <a:t>flush privileges;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7BE3AB-CDFB-4739-B314-0BB43042A85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Create new database in MySQL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Open MySQL with: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sudo mysql –uroot –p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This command will logs into MySQL as the root user (-u) and it will prompt for a password (-p) on entry.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Create new database: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CREATE DATABASE </a:t>
            </a:r>
            <a:r>
              <a:rPr b="1" lang="en-US" sz="2000" spc="-1" strike="noStrike">
                <a:solidFill>
                  <a:srgbClr val="d2533c"/>
                </a:solidFill>
                <a:latin typeface="Courier New"/>
              </a:rPr>
              <a:t>temp_database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List all databases: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0070c0"/>
                </a:solidFill>
                <a:latin typeface="Arial"/>
              </a:rPr>
              <a:t>SHOW DATABASES;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3962520" y="4331160"/>
            <a:ext cx="1998360" cy="2334240"/>
          </a:xfrm>
          <a:prstGeom prst="rect">
            <a:avLst/>
          </a:prstGeom>
          <a:ln w="0">
            <a:solidFill>
              <a:srgbClr val="292934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00F53F-61A6-4AB4-B977-BD8BC008F88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Create new database in MySQL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Select temp_database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  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USE temp_database;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Create a new table name “tempLog”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70c0"/>
                </a:solidFill>
                <a:latin typeface="Arial"/>
              </a:rPr>
              <a:t>CREATE TABLE </a:t>
            </a:r>
            <a:r>
              <a:rPr b="1" lang="en-US" sz="2000" spc="-1" strike="noStrike">
                <a:solidFill>
                  <a:srgbClr val="a53926"/>
                </a:solidFill>
                <a:latin typeface="Arial"/>
              </a:rPr>
              <a:t>tempLog</a:t>
            </a:r>
            <a:r>
              <a:rPr b="1" lang="en-US" sz="2000" spc="-1" strike="noStrike">
                <a:solidFill>
                  <a:srgbClr val="0070c0"/>
                </a:solidFill>
                <a:latin typeface="Arial"/>
              </a:rPr>
              <a:t>(datetime DATETIME NOT NULL, temperature FLOAT(5,2) NOT NULL);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Check new table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mysql&gt; DESCRIBE tempLog;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286000" y="4896360"/>
            <a:ext cx="4152600" cy="1910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7AD4A1-DA40-4AD4-929C-F930D641A8E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MySQL data types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0070c0"/>
                </a:solidFill>
                <a:latin typeface="Arial"/>
              </a:rPr>
              <a:t>(Refer to </a:t>
            </a:r>
            <a:r>
              <a:rPr b="1" i="1" lang="en-US" sz="1600" spc="-1" strike="noStrike" u="sng">
                <a:solidFill>
                  <a:srgbClr val="0070c0"/>
                </a:solidFill>
                <a:uFillTx/>
                <a:latin typeface="Arial"/>
                <a:hlinkClick r:id="rId1"/>
              </a:rPr>
              <a:t>https://www.tutorialspoint.com/mysql/mysql-data-types.htm</a:t>
            </a:r>
            <a:r>
              <a:rPr b="1" i="1" lang="en-US" sz="1600" spc="-1" strike="noStrike">
                <a:solidFill>
                  <a:srgbClr val="0070c0"/>
                </a:solidFill>
                <a:latin typeface="Arial"/>
              </a:rPr>
              <a:t>  and </a:t>
            </a:r>
            <a:r>
              <a:rPr b="1" i="1" lang="en-US" sz="1600" spc="-1" strike="noStrike" u="sng">
                <a:solidFill>
                  <a:srgbClr val="0070c0"/>
                </a:solidFill>
                <a:uFillTx/>
                <a:latin typeface="Arial"/>
                <a:hlinkClick r:id="rId2"/>
              </a:rPr>
              <a:t>https://dev.mysql.com/doc/refman/8.0/en/data-type-overview.html</a:t>
            </a:r>
            <a:r>
              <a:rPr b="1" i="1" lang="en-US" sz="1600" spc="-1" strike="noStrike">
                <a:solidFill>
                  <a:srgbClr val="0070c0"/>
                </a:solidFill>
                <a:latin typeface="Arial"/>
              </a:rPr>
              <a:t> for more detail)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Numeric types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INT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 signed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32bit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int, range from -2147483648 to 2147483647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TINYINT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signed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8bit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INT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MEDIUMINT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signed 24bit INT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FLOAT(M,D)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floating-point number with display length M and number of decimals D. 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Date and Time types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DATE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a date in YYYY-MM-DD format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DATETIME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date and time combination in YYYY-MM-DD HH:MM:SS format.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TIME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store time in HH:MM:SS format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A1632C-E09E-4A0E-86B8-7E4553644D6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MySQL data types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String types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CHAR(M)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fixed-length (M) string, max 255 characters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VARCHAR(M)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variable-length string, max 255 characters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BLOB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or </a:t>
            </a:r>
            <a:r>
              <a:rPr b="1" lang="en-US" sz="2000" spc="-1" strike="noStrike">
                <a:solidFill>
                  <a:srgbClr val="292934"/>
                </a:solidFill>
                <a:latin typeface="Arial"/>
              </a:rPr>
              <a:t>TEXT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: a field with maximum 65535 characters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A3594F-E13C-4C96-95FB-222EF90C8CA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Examples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5419440" cy="275220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pic>
        <p:nvPicPr>
          <p:cNvPr id="114" name="Picture 5" descr=""/>
          <p:cNvPicPr/>
          <p:nvPr/>
        </p:nvPicPr>
        <p:blipFill>
          <a:blip r:embed="rId2"/>
          <a:stretch/>
        </p:blipFill>
        <p:spPr>
          <a:xfrm>
            <a:off x="568440" y="4429080"/>
            <a:ext cx="3995280" cy="110304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pic>
        <p:nvPicPr>
          <p:cNvPr id="115" name="Picture 6" descr=""/>
          <p:cNvPicPr/>
          <p:nvPr/>
        </p:nvPicPr>
        <p:blipFill>
          <a:blip r:embed="rId3"/>
          <a:stretch/>
        </p:blipFill>
        <p:spPr>
          <a:xfrm>
            <a:off x="568440" y="5675760"/>
            <a:ext cx="7447680" cy="628200"/>
          </a:xfrm>
          <a:prstGeom prst="rect">
            <a:avLst/>
          </a:prstGeom>
          <a:ln w="0">
            <a:solidFill>
              <a:srgbClr val="93a299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3A56CF-88D5-438C-A225-8443DAF8917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00" strike="noStrike">
                <a:solidFill>
                  <a:srgbClr val="d2533c"/>
                </a:solidFill>
                <a:latin typeface="Arial"/>
              </a:rPr>
              <a:t>MySQL Data manipulation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Insert data to a table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Insert a single row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      </a:t>
            </a: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INSERT INTO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table(c1,c2,...) </a:t>
            </a: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VALUES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(v1,v2,...);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Insert multiple rows: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INSERT INTO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table(c1,c2,...) </a:t>
            </a: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VALUES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v11,v12,...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),(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v21,v22,...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),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...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,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(vnn,vn2,...);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Delete data from a table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Delete rows: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</a:t>
            </a: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DELETE FROM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table_name </a:t>
            </a: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WHERE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condition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e.g. DELETE FROM temperature  WHERE  ID = 4;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DELETE FROM temperature  WHERE  ID &lt; 4;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      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DELETE FROM diemdanh  WHERE  name = ‘Hieu’;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E5E837-20BA-40FB-B1CF-F71D18D0BDE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3439</TotalTime>
  <Application>LibreOffice/7.3.7.2$Linux_X86_64 LibreOffice_project/30$Build-2</Application>
  <AppVersion>15.0000</AppVersion>
  <Words>1481</Words>
  <Paragraphs>221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2015-08-30T01:38:28Z</dcterms:created>
  <dc:creator>haduc</dc:creator>
  <dc:description/>
  <dc:language>en-US</dc:language>
  <cp:lastModifiedBy/>
  <dcterms:modified xsi:type="dcterms:W3CDTF">2024-10-28T11:20:27Z</dcterms:modified>
  <cp:revision>404</cp:revision>
  <dc:subject/>
  <dc:title>Thực tập vi điều khiển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20</vt:i4>
  </property>
</Properties>
</file>