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7.xml.rels" ContentType="application/vnd.openxmlformats-package.relationships+xml"/>
  <Override PartName="/ppt/theme/_rels/theme6.xml.rels" ContentType="application/vnd.openxmlformats-package.relationships+xml"/>
  <Override PartName="/ppt/theme/_rels/theme5.xml.rels" ContentType="application/vnd.openxmlformats-package.relationships+xml"/>
  <Override PartName="/ppt/theme/_rels/theme4.xml.rels" ContentType="application/vnd.openxmlformats-package.relationships+xml"/>
  <Override PartName="/ppt/theme/_rels/theme3.xml.rels" ContentType="application/vnd.openxmlformats-package.relationships+xml"/>
  <Override PartName="/ppt/theme/_rels/theme2.xml.rels" ContentType="application/vnd.openxmlformats-package.relationships+xml"/>
  <Override PartName="/ppt/theme/_rels/theme11.xml.rels" ContentType="application/vnd.openxmlformats-package.relationships+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5.jpeg" ContentType="image/jpeg"/>
  <Override PartName="/ppt/media/image16.png" ContentType="image/png"/>
  <Override PartName="/ppt/media/image7.png" ContentType="image/png"/>
  <Override PartName="/ppt/media/image11.png" ContentType="image/png"/>
  <Override PartName="/ppt/media/image17.png" ContentType="image/png"/>
  <Override PartName="/ppt/media/image8.png" ContentType="image/png"/>
  <Override PartName="/ppt/media/image32.jpeg" ContentType="image/jpeg"/>
  <Override PartName="/ppt/media/image12.png" ContentType="image/png"/>
  <Override PartName="/ppt/media/image18.png" ContentType="image/png"/>
  <Override PartName="/ppt/media/image9.png" ContentType="image/png"/>
  <Override PartName="/ppt/media/image4.png" ContentType="image/png"/>
  <Override PartName="/ppt/media/image13.jpeg" ContentType="image/jpeg"/>
  <Override PartName="/ppt/media/image31.png" ContentType="image/png"/>
  <Override PartName="/ppt/media/image30.png" ContentType="image/png"/>
  <Override PartName="/ppt/media/image3.jpeg" ContentType="image/jpeg"/>
  <Override PartName="/ppt/media/image6.png" ContentType="image/png"/>
  <Override PartName="/ppt/media/image15.png" ContentType="image/png"/>
  <Override PartName="/ppt/media/image20.png" ContentType="image/png"/>
  <Override PartName="/ppt/media/image2.jpeg" ContentType="image/jpeg"/>
  <Override PartName="/ppt/media/image10.png" ContentType="image/png"/>
  <Override PartName="/ppt/media/image1.jpeg" ContentType="image/jpeg"/>
  <Override PartName="/ppt/media/image14.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rial"/>
              </a:rPr>
              <a:t>Click to move the slide</a:t>
            </a:r>
            <a:endParaRPr b="0" lang="en-US" sz="1800" spc="-1" strike="noStrike">
              <a:solidFill>
                <a:schemeClr val="dk1"/>
              </a:solidFill>
              <a:latin typeface="Arial"/>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5"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6"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D943196-A9F7-4B08-ACD2-7943B5DCA84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s://www.hivemq.com/blog/mqtt-essentials-part-6-mqtt-quality-of-service-levels/" TargetMode="External"/><Relationship Id="rId2" Type="http://schemas.openxmlformats.org/officeDocument/2006/relationships/slide" Target="../slides/slide13.xml"/><Relationship Id="rId3"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www.hivemq.com/blog/mqtt-essentials-part-6-mqtt-quality-of-service-levels/" TargetMode="External"/><Relationship Id="rId2" Type="http://schemas.openxmlformats.org/officeDocument/2006/relationships/slide" Target="../slides/slide14.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www.hivemq.com/blog/mqtt-essentials-part-6-mqtt-quality-of-service-levels/"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71640" cy="3428640"/>
          </a:xfrm>
          <a:prstGeom prst="rect">
            <a:avLst/>
          </a:prstGeom>
          <a:ln w="0">
            <a:noFill/>
          </a:ln>
        </p:spPr>
      </p:sp>
      <p:sp>
        <p:nvSpPr>
          <p:cNvPr id="26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70" name="PlaceHolder 3"/>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B864C85-2B4A-4573-A000-304F2DF64E05}" type="slidenum">
              <a:rPr b="0" lang="en-US" sz="1200" spc="-1" strike="noStrike">
                <a:solidFill>
                  <a:schemeClr val="dk1"/>
                </a:solidFill>
                <a:latin typeface="+mn-lt"/>
                <a:ea typeface="+mn-ea"/>
              </a:rPr>
              <a:t>13</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43000" y="685800"/>
            <a:ext cx="4571640" cy="3428640"/>
          </a:xfrm>
          <a:prstGeom prst="rect">
            <a:avLst/>
          </a:prstGeom>
          <a:ln w="0">
            <a:noFill/>
          </a:ln>
        </p:spPr>
      </p:sp>
      <p:sp>
        <p:nvSpPr>
          <p:cNvPr id="28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82" name="PlaceHolder 3"/>
          <p:cNvSpPr>
            <a:spLocks noGrp="1"/>
          </p:cNvSpPr>
          <p:nvPr>
            <p:ph type="sldNum" idx="4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369ED96-4782-4A96-9A03-BBDD8F86EBC1}"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43000" y="685800"/>
            <a:ext cx="4571640" cy="3428640"/>
          </a:xfrm>
          <a:prstGeom prst="rect">
            <a:avLst/>
          </a:prstGeom>
          <a:ln w="0">
            <a:noFill/>
          </a:ln>
        </p:spPr>
      </p:sp>
      <p:sp>
        <p:nvSpPr>
          <p:cNvPr id="28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333333"/>
                </a:solidFill>
                <a:latin typeface="roboto"/>
              </a:rPr>
              <a:t>Both publishers and subscribers are MQTT clients. </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client identifier (ClientId) </a:t>
            </a:r>
            <a:r>
              <a:rPr b="1" lang="en-US" sz="2000" spc="-1" strike="noStrike">
                <a:solidFill>
                  <a:srgbClr val="333333"/>
                </a:solidFill>
                <a:latin typeface="roboto"/>
              </a:rPr>
              <a:t>identifies each MQTT client</a:t>
            </a:r>
            <a:r>
              <a:rPr b="0" lang="en-US" sz="2000" spc="-1" strike="noStrike">
                <a:solidFill>
                  <a:srgbClr val="333333"/>
                </a:solidFill>
                <a:latin typeface="roboto"/>
              </a:rPr>
              <a:t> that connects to an MQTT broker. The broker uses the ClientId to identify the client and the current state of the client.Therefore, this Id should be unique per client and broker. In MQTT 3.1.1 you can send an empty ClientId, if you don’t need a state to be held by the broker. The empty ClientId results in a connection without any state. In this case, the clean session flag must be set to true or the broker will reject the connection.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clean session flag tells the broker whether the client wants to establish a persistent session or not. In a persistent session (CleanSession = false), the broker stores all subscriptions for the client and all missed messages for the client that subscribed with a </a:t>
            </a:r>
            <a:r>
              <a:rPr b="1" lang="en-US" sz="2000" spc="-1" strike="noStrike">
                <a:solidFill>
                  <a:srgbClr val="000000"/>
                </a:solidFill>
                <a:latin typeface="roboto"/>
                <a:hlinkClick r:id="rId1"/>
              </a:rPr>
              <a:t>Quality of Service (QoS)</a:t>
            </a:r>
            <a:r>
              <a:rPr b="0" lang="en-US" sz="2000" spc="-1" strike="noStrike">
                <a:solidFill>
                  <a:srgbClr val="333333"/>
                </a:solidFill>
                <a:latin typeface="roboto"/>
              </a:rPr>
              <a:t> level 1 or 2. If the session is not persistent (CleanSession = true), the broker does not store anything for the client and purges all information from any previous persistent session.</a:t>
            </a:r>
            <a:endParaRPr b="0" lang="en-US" sz="2000" spc="-1" strike="noStrike">
              <a:solidFill>
                <a:srgbClr val="000000"/>
              </a:solidFill>
              <a:latin typeface="Arial"/>
            </a:endParaRPr>
          </a:p>
        </p:txBody>
      </p:sp>
      <p:sp>
        <p:nvSpPr>
          <p:cNvPr id="285" name="PlaceHolder 3"/>
          <p:cNvSpPr>
            <a:spLocks noGrp="1"/>
          </p:cNvSpPr>
          <p:nvPr>
            <p:ph type="sldNum" idx="4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F3D5AC4-D264-4C14-A124-1E4ECECD03D8}"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143000" y="685800"/>
            <a:ext cx="4571640" cy="3428640"/>
          </a:xfrm>
          <a:prstGeom prst="rect">
            <a:avLst/>
          </a:prstGeom>
          <a:ln w="0">
            <a:noFill/>
          </a:ln>
        </p:spPr>
      </p:sp>
      <p:sp>
        <p:nvSpPr>
          <p:cNvPr id="28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333333"/>
                </a:solidFill>
                <a:latin typeface="roboto"/>
              </a:rPr>
              <a:t>Both publishers and subscribers are MQTT clients. </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client identifier (ClientId) </a:t>
            </a:r>
            <a:r>
              <a:rPr b="1" lang="en-US" sz="2000" spc="-1" strike="noStrike">
                <a:solidFill>
                  <a:srgbClr val="333333"/>
                </a:solidFill>
                <a:latin typeface="roboto"/>
              </a:rPr>
              <a:t>identifies each MQTT client</a:t>
            </a:r>
            <a:r>
              <a:rPr b="0" lang="en-US" sz="2000" spc="-1" strike="noStrike">
                <a:solidFill>
                  <a:srgbClr val="333333"/>
                </a:solidFill>
                <a:latin typeface="roboto"/>
              </a:rPr>
              <a:t> that connects to an MQTT broker. The broker uses the ClientId to identify the client and the current state of the client.Therefore, this Id should be unique per client and broker. In MQTT 3.1.1 you can send an empty ClientId, if you don’t need a state to be held by the broker. The empty ClientId results in a connection without any state. In this case, the clean session flag must be set to true or the broker will reject the connection.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clean session flag tells the broker whether the client wants to establish a persistent session or not. In a persistent session (CleanSession = false), the broker stores all subscriptions for the client and all missed messages for the client that subscribed with a </a:t>
            </a:r>
            <a:r>
              <a:rPr b="1" lang="en-US" sz="2000" spc="-1" strike="noStrike">
                <a:solidFill>
                  <a:srgbClr val="000000"/>
                </a:solidFill>
                <a:latin typeface="roboto"/>
                <a:hlinkClick r:id="rId1"/>
              </a:rPr>
              <a:t>Quality of Service (QoS)</a:t>
            </a:r>
            <a:r>
              <a:rPr b="0" lang="en-US" sz="2000" spc="-1" strike="noStrike">
                <a:solidFill>
                  <a:srgbClr val="333333"/>
                </a:solidFill>
                <a:latin typeface="roboto"/>
              </a:rPr>
              <a:t> level 1 or 2. If the session is not persistent (CleanSession = true), the broker does not store anything for the client and purges all information from any previous persistent session.</a:t>
            </a:r>
            <a:endParaRPr b="0" lang="en-US" sz="2000" spc="-1" strike="noStrike">
              <a:solidFill>
                <a:srgbClr val="000000"/>
              </a:solidFill>
              <a:latin typeface="Arial"/>
            </a:endParaRPr>
          </a:p>
        </p:txBody>
      </p:sp>
      <p:sp>
        <p:nvSpPr>
          <p:cNvPr id="288" name="PlaceHolder 3"/>
          <p:cNvSpPr>
            <a:spLocks noGrp="1"/>
          </p:cNvSpPr>
          <p:nvPr>
            <p:ph type="sldNum" idx="4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1203469-2427-499B-ABC1-9056F6880F4D}"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143000" y="685800"/>
            <a:ext cx="4571640" cy="3428640"/>
          </a:xfrm>
          <a:prstGeom prst="rect">
            <a:avLst/>
          </a:prstGeom>
          <a:ln w="0">
            <a:noFill/>
          </a:ln>
        </p:spPr>
      </p:sp>
      <p:sp>
        <p:nvSpPr>
          <p:cNvPr id="29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333333"/>
                </a:solidFill>
                <a:latin typeface="roboto"/>
              </a:rPr>
              <a:t>Both publishers and subscribers are MQTT clients. </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client identifier (ClientId) </a:t>
            </a:r>
            <a:r>
              <a:rPr b="1" lang="en-US" sz="2000" spc="-1" strike="noStrike">
                <a:solidFill>
                  <a:srgbClr val="333333"/>
                </a:solidFill>
                <a:latin typeface="roboto"/>
              </a:rPr>
              <a:t>identifies each MQTT client</a:t>
            </a:r>
            <a:r>
              <a:rPr b="0" lang="en-US" sz="2000" spc="-1" strike="noStrike">
                <a:solidFill>
                  <a:srgbClr val="333333"/>
                </a:solidFill>
                <a:latin typeface="roboto"/>
              </a:rPr>
              <a:t> that connects to an MQTT broker. The broker uses the ClientId to identify the client and the current state of the client.Therefore, this Id should be unique per client and broker. In MQTT 3.1.1 you can send an empty ClientId, if you don’t need a state to be held by the broker. The empty ClientId results in a connection without any state. In this case, the clean session flag must be set to true or the broker will reject the connection.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The clean session flag tells the broker whether the client wants to establish a persistent session or not. In a persistent session (CleanSession = false), the broker stores all subscriptions for the client and all missed messages for the client that subscribed with a </a:t>
            </a:r>
            <a:r>
              <a:rPr b="1" lang="en-US" sz="2000" spc="-1" strike="noStrike">
                <a:solidFill>
                  <a:srgbClr val="000000"/>
                </a:solidFill>
                <a:latin typeface="roboto"/>
                <a:hlinkClick r:id="rId1"/>
              </a:rPr>
              <a:t>Quality of Service (QoS)</a:t>
            </a:r>
            <a:r>
              <a:rPr b="0" lang="en-US" sz="2000" spc="-1" strike="noStrike">
                <a:solidFill>
                  <a:srgbClr val="333333"/>
                </a:solidFill>
                <a:latin typeface="roboto"/>
              </a:rPr>
              <a:t> level 1 or 2. If the session is not persistent (CleanSession = true), the broker does not store anything for the client and purges all information from any previous persistent session.</a:t>
            </a:r>
            <a:endParaRPr b="0" lang="en-US" sz="2000" spc="-1" strike="noStrike">
              <a:solidFill>
                <a:srgbClr val="000000"/>
              </a:solidFill>
              <a:latin typeface="Arial"/>
            </a:endParaRPr>
          </a:p>
        </p:txBody>
      </p:sp>
      <p:sp>
        <p:nvSpPr>
          <p:cNvPr id="291" name="PlaceHolder 3"/>
          <p:cNvSpPr>
            <a:spLocks noGrp="1"/>
          </p:cNvSpPr>
          <p:nvPr>
            <p:ph type="sldNum" idx="4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B56F402-AF8A-4CD8-A356-7433B7900B7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143000" y="685800"/>
            <a:ext cx="4571640" cy="3428640"/>
          </a:xfrm>
          <a:prstGeom prst="rect">
            <a:avLst/>
          </a:prstGeom>
          <a:ln w="0">
            <a:noFill/>
          </a:ln>
        </p:spPr>
      </p:sp>
      <p:sp>
        <p:nvSpPr>
          <p:cNvPr id="29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94" name="PlaceHolder 3"/>
          <p:cNvSpPr>
            <a:spLocks noGrp="1"/>
          </p:cNvSpPr>
          <p:nvPr>
            <p:ph type="sldNum" idx="4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C59C798-96CE-40F3-B192-79E91C2B24F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143000" y="685800"/>
            <a:ext cx="4571640" cy="3428640"/>
          </a:xfrm>
          <a:prstGeom prst="rect">
            <a:avLst/>
          </a:prstGeom>
          <a:ln w="0">
            <a:noFill/>
          </a:ln>
        </p:spPr>
      </p:sp>
      <p:sp>
        <p:nvSpPr>
          <p:cNvPr id="29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97" name="PlaceHolder 3"/>
          <p:cNvSpPr>
            <a:spLocks noGrp="1"/>
          </p:cNvSpPr>
          <p:nvPr>
            <p:ph type="sldNum" idx="4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C0A2180-730B-4EAA-B36B-2AD5DE6A488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143000" y="685800"/>
            <a:ext cx="4571640" cy="3428640"/>
          </a:xfrm>
          <a:prstGeom prst="rect">
            <a:avLst/>
          </a:prstGeom>
          <a:ln w="0">
            <a:noFill/>
          </a:ln>
        </p:spPr>
      </p:sp>
      <p:sp>
        <p:nvSpPr>
          <p:cNvPr id="29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00" name="PlaceHolder 3"/>
          <p:cNvSpPr>
            <a:spLocks noGrp="1"/>
          </p:cNvSpPr>
          <p:nvPr>
            <p:ph type="sldNum" idx="4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C490A0E-66FF-4687-82E9-79AC81AE9C0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143000" y="685800"/>
            <a:ext cx="4571640" cy="3428640"/>
          </a:xfrm>
          <a:prstGeom prst="rect">
            <a:avLst/>
          </a:prstGeom>
          <a:ln w="0">
            <a:noFill/>
          </a:ln>
        </p:spPr>
      </p:sp>
      <p:sp>
        <p:nvSpPr>
          <p:cNvPr id="30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03" name="PlaceHolder 3"/>
          <p:cNvSpPr>
            <a:spLocks noGrp="1"/>
          </p:cNvSpPr>
          <p:nvPr>
            <p:ph type="sldNum" idx="4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F748231-4DDB-4563-B050-BA11FF63667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1640" cy="3428640"/>
          </a:xfrm>
          <a:prstGeom prst="rect">
            <a:avLst/>
          </a:prstGeom>
          <a:ln w="0">
            <a:noFill/>
          </a:ln>
        </p:spPr>
      </p:sp>
      <p:sp>
        <p:nvSpPr>
          <p:cNvPr id="27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IBM used it internally, only release after version 3.1 in 2012.</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current version is MQTT 5 released in 2019</a:t>
            </a:r>
            <a:endParaRPr b="0" lang="en-US" sz="2000" spc="-1" strike="noStrike">
              <a:solidFill>
                <a:srgbClr val="000000"/>
              </a:solidFill>
              <a:latin typeface="Arial"/>
            </a:endParaRPr>
          </a:p>
        </p:txBody>
      </p:sp>
      <p:sp>
        <p:nvSpPr>
          <p:cNvPr id="273" name="PlaceHolder 3"/>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32A3E2F-C1C2-4B9A-8FF4-5F9D66C52DB1}"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71640" cy="3428640"/>
          </a:xfrm>
          <a:prstGeom prst="rect">
            <a:avLst/>
          </a:prstGeom>
          <a:ln w="0">
            <a:noFill/>
          </a:ln>
        </p:spPr>
      </p:sp>
      <p:sp>
        <p:nvSpPr>
          <p:cNvPr id="27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333333"/>
                </a:solidFill>
                <a:latin typeface="roboto"/>
              </a:rPr>
              <a:t>clients communicates directly with an endpoint/host</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Suitable for complex data packet, over-kill for simple data transmission. Like use truck as a taxi</a:t>
            </a:r>
            <a:endParaRPr b="0" lang="en-US" sz="2000" spc="-1" strike="noStrike">
              <a:solidFill>
                <a:srgbClr val="000000"/>
              </a:solidFill>
              <a:latin typeface="Arial"/>
            </a:endParaRPr>
          </a:p>
        </p:txBody>
      </p:sp>
      <p:sp>
        <p:nvSpPr>
          <p:cNvPr id="276" name="PlaceHolder 3"/>
          <p:cNvSpPr>
            <a:spLocks noGrp="1"/>
          </p:cNvSpPr>
          <p:nvPr>
            <p:ph type="sldNum" idx="4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CB9AA59-602C-43FD-91E3-BA836362FFD9}"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43000" y="685800"/>
            <a:ext cx="4571640" cy="3428640"/>
          </a:xfrm>
          <a:prstGeom prst="rect">
            <a:avLst/>
          </a:prstGeom>
          <a:ln w="0">
            <a:noFill/>
          </a:ln>
        </p:spPr>
      </p:sp>
      <p:sp>
        <p:nvSpPr>
          <p:cNvPr id="27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333333"/>
                </a:solidFill>
                <a:latin typeface="roboto"/>
              </a:rPr>
              <a:t>they are not even aware that the other exists</a:t>
            </a:r>
            <a:endParaRPr b="0" lang="en-US" sz="2000" spc="-1" strike="noStrike">
              <a:solidFill>
                <a:srgbClr val="000000"/>
              </a:solidFill>
              <a:latin typeface="Arial"/>
            </a:endParaRPr>
          </a:p>
          <a:p>
            <a:pPr marL="216000" indent="0">
              <a:lnSpc>
                <a:spcPct val="100000"/>
              </a:lnSpc>
              <a:buNone/>
            </a:pPr>
            <a:r>
              <a:rPr b="0" lang="en-US" sz="2000" spc="-1" strike="noStrike">
                <a:solidFill>
                  <a:srgbClr val="333333"/>
                </a:solidFill>
                <a:latin typeface="roboto"/>
              </a:rPr>
              <a:t>Data is only stored for a short time</a:t>
            </a:r>
            <a:endParaRPr b="0" lang="en-US" sz="2000" spc="-1" strike="noStrike">
              <a:solidFill>
                <a:srgbClr val="000000"/>
              </a:solidFill>
              <a:latin typeface="Arial"/>
            </a:endParaRPr>
          </a:p>
        </p:txBody>
      </p:sp>
      <p:sp>
        <p:nvSpPr>
          <p:cNvPr id="279" name="PlaceHolder 3"/>
          <p:cNvSpPr>
            <a:spLocks noGrp="1"/>
          </p:cNvSpPr>
          <p:nvPr>
            <p:ph type="sldNum" idx="4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5081ECB-AA9E-4CCE-91AB-C1B2EEC9E067}" type="slidenum">
              <a:rPr b="0" lang="en-US" sz="1200" spc="-1" strike="noStrike">
                <a:solidFill>
                  <a:srgbClr val="000000"/>
                </a:solidFill>
                <a:latin typeface="Times New Roman"/>
              </a:rPr>
              <a:t>13</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9" name="PlaceHolder 2"/>
          <p:cNvSpPr>
            <a:spLocks noGrp="1"/>
          </p:cNvSpPr>
          <p:nvPr>
            <p:ph type="subTitle"/>
          </p:nvPr>
        </p:nvSpPr>
        <p:spPr>
          <a:xfrm>
            <a:off x="457200" y="1600200"/>
            <a:ext cx="8229240" cy="48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20AFBFD-F71D-49C4-91AB-6F0DDCD8C95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5FD4EAD-1EDA-4DE2-A516-F172D94B9895}"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7A06BC4C-7821-4EC8-9D26-A12201ED0E51}"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123928D-A66F-4DBD-90F7-559EACA66AD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8713602-5FC5-41FF-A81B-DA95948B116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32" name="PlaceHolder 2"/>
          <p:cNvSpPr>
            <a:spLocks noGrp="1"/>
          </p:cNvSpPr>
          <p:nvPr>
            <p:ph/>
          </p:nvPr>
        </p:nvSpPr>
        <p:spPr>
          <a:xfrm>
            <a:off x="457200" y="1600200"/>
            <a:ext cx="822924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7EFEECF-AAC6-4848-BD27-6925C4A02C20}"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BD958C8-4856-4851-BF6B-0A0DB315AAF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50" name="PlaceHolder 2"/>
          <p:cNvSpPr>
            <a:spLocks noGrp="1"/>
          </p:cNvSpPr>
          <p:nvPr>
            <p:ph/>
          </p:nvPr>
        </p:nvSpPr>
        <p:spPr>
          <a:xfrm>
            <a:off x="45720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Arial"/>
            </a:endParaRPr>
          </a:p>
        </p:txBody>
      </p:sp>
      <p:sp>
        <p:nvSpPr>
          <p:cNvPr id="51" name="PlaceHolder 3"/>
          <p:cNvSpPr>
            <a:spLocks noGrp="1"/>
          </p:cNvSpPr>
          <p:nvPr>
            <p:ph/>
          </p:nvPr>
        </p:nvSpPr>
        <p:spPr>
          <a:xfrm>
            <a:off x="467424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1"/>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A98C1E4F-1FEC-45AD-970D-F9405CFD3604}"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2DFFF9D-458A-4117-B8A9-4A85E05F770E}"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3B784EB-2FC9-4A10-B01F-75121FE7F1AB}"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AA24BF59-E6CB-4275-9E38-B9380AE6BE1E}"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1"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2" name="PlaceHolder 1"/>
          <p:cNvSpPr>
            <a:spLocks noGrp="1"/>
          </p:cNvSpPr>
          <p:nvPr>
            <p:ph type="title"/>
          </p:nvPr>
        </p:nvSpPr>
        <p:spPr>
          <a:xfrm>
            <a:off x="685800" y="1371600"/>
            <a:ext cx="7848360" cy="1926720"/>
          </a:xfrm>
          <a:prstGeom prst="rect">
            <a:avLst/>
          </a:prstGeom>
          <a:noFill/>
          <a:ln w="0">
            <a:noFill/>
          </a:ln>
        </p:spPr>
        <p:txBody>
          <a:bodyPr lIns="91440" rIns="91440" tIns="45720" bIns="45720" anchor="b">
            <a:noAutofit/>
          </a:bodyPr>
          <a:p>
            <a:pPr indent="0" defTabSz="914400">
              <a:lnSpc>
                <a:spcPct val="100000"/>
              </a:lnSpc>
              <a:buNone/>
            </a:pPr>
            <a:r>
              <a:rPr b="0" lang="en-US" sz="5400" spc="-100" strike="noStrike" cap="all">
                <a:solidFill>
                  <a:schemeClr val="dk2"/>
                </a:solidFill>
                <a:latin typeface="Arial"/>
              </a:rPr>
              <a:t>Click to edit Master title style</a:t>
            </a:r>
            <a:endParaRPr b="0" lang="en-US" sz="5400" spc="-1" strike="noStrike">
              <a:solidFill>
                <a:schemeClr val="dk1"/>
              </a:solidFill>
              <a:latin typeface="Arial"/>
            </a:endParaRPr>
          </a:p>
        </p:txBody>
      </p:sp>
      <p:sp>
        <p:nvSpPr>
          <p:cNvPr id="3" name="PlaceHolder 2"/>
          <p:cNvSpPr>
            <a:spLocks noGrp="1"/>
          </p:cNvSpPr>
          <p:nvPr>
            <p:ph type="dt" idx="1"/>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4" name="PlaceHolder 3"/>
          <p:cNvSpPr>
            <a:spLocks noGrp="1"/>
          </p:cNvSpPr>
          <p:nvPr>
            <p:ph type="ftr" idx="2"/>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4"/>
          <p:cNvSpPr>
            <a:spLocks noGrp="1"/>
          </p:cNvSpPr>
          <p:nvPr>
            <p:ph type="sldNum" idx="3"/>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442681B2-1F92-4021-B4C3-71444E205DB9}"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cxnSp>
        <p:nvCxnSpPr>
          <p:cNvPr id="6" name="Straight Connector 7"/>
          <p:cNvCxnSpPr/>
          <p:nvPr/>
        </p:nvCxnSpPr>
        <p:spPr>
          <a:xfrm>
            <a:off x="685800" y="3398400"/>
            <a:ext cx="7848720" cy="1800"/>
          </a:xfrm>
          <a:prstGeom prst="straightConnector1">
            <a:avLst/>
          </a:prstGeom>
          <a:ln w="19050">
            <a:solidFill>
              <a:srgbClr val="d2533c"/>
            </a:solidFill>
            <a:round/>
          </a:ln>
        </p:spPr>
      </p:cxnSp>
      <p:sp>
        <p:nvSpPr>
          <p:cNvPr id="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Arial"/>
              </a:rPr>
              <a:t>Click to edit the outline text format</a:t>
            </a:r>
            <a:endParaRPr b="0" lang="en-US" sz="2400" spc="-1" strike="noStrike">
              <a:solidFill>
                <a:schemeClr val="dk1"/>
              </a:solidFill>
              <a:latin typeface="Arial"/>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chemeClr val="dk1"/>
                </a:solidFill>
                <a:latin typeface="Arial"/>
              </a:rPr>
              <a:t>Third Outline Level</a:t>
            </a:r>
            <a:endParaRPr b="0" lang="en-US" sz="1600" spc="-1" strike="noStrike">
              <a:solidFill>
                <a:schemeClr val="dk1"/>
              </a:solidFill>
              <a:latin typeface="Arial"/>
            </a:endParaRPr>
          </a:p>
          <a:p>
            <a:pPr lvl="3" marL="1728000" indent="-216000">
              <a:spcBef>
                <a:spcPts val="567"/>
              </a:spcBef>
              <a:buClr>
                <a:srgbClr val="000000"/>
              </a:buClr>
              <a:buSzPct val="75000"/>
              <a:buFont typeface="Symbol" charset="2"/>
              <a:buChar char=""/>
            </a:pPr>
            <a:r>
              <a:rPr b="0" lang="en-US" sz="1400" spc="-1" strike="noStrike">
                <a:solidFill>
                  <a:schemeClr val="dk1"/>
                </a:solidFill>
                <a:latin typeface="Arial"/>
              </a:rPr>
              <a:t>Fourth Outline Level</a:t>
            </a:r>
            <a:endParaRPr b="0" lang="en-US" sz="1400" spc="-1" strike="noStrike">
              <a:solidFill>
                <a:schemeClr val="dk1"/>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76"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77" name="PlaceHolder 1"/>
          <p:cNvSpPr>
            <a:spLocks noGrp="1"/>
          </p:cNvSpPr>
          <p:nvPr>
            <p:ph type="title"/>
          </p:nvPr>
        </p:nvSpPr>
        <p:spPr>
          <a:xfrm>
            <a:off x="457200" y="792000"/>
            <a:ext cx="2139480" cy="1261440"/>
          </a:xfrm>
          <a:prstGeom prst="rect">
            <a:avLst/>
          </a:prstGeom>
          <a:noFill/>
          <a:ln w="0">
            <a:noFill/>
          </a:ln>
        </p:spPr>
        <p:txBody>
          <a:bodyPr lIns="91440" rIns="91440" tIns="45720" bIns="45720" anchor="b">
            <a:noAutofit/>
          </a:bodyPr>
          <a:p>
            <a:pPr indent="0" defTabSz="914400">
              <a:lnSpc>
                <a:spcPct val="100000"/>
              </a:lnSpc>
              <a:buNone/>
            </a:pPr>
            <a:r>
              <a:rPr b="0" lang="en-US" sz="2400" spc="-100" strike="noStrike">
                <a:solidFill>
                  <a:schemeClr val="dk2"/>
                </a:solidFill>
                <a:latin typeface="Arial"/>
              </a:rPr>
              <a:t>Click to edit Master title style</a:t>
            </a:r>
            <a:endParaRPr b="0" lang="en-US" sz="2400" spc="-1" strike="noStrike">
              <a:solidFill>
                <a:schemeClr val="dk1"/>
              </a:solidFill>
              <a:latin typeface="Arial"/>
            </a:endParaRPr>
          </a:p>
        </p:txBody>
      </p:sp>
      <p:sp>
        <p:nvSpPr>
          <p:cNvPr id="78" name="PlaceHolder 2"/>
          <p:cNvSpPr>
            <a:spLocks noGrp="1"/>
          </p:cNvSpPr>
          <p:nvPr>
            <p:ph type="body"/>
          </p:nvPr>
        </p:nvSpPr>
        <p:spPr>
          <a:xfrm>
            <a:off x="2971800" y="792000"/>
            <a:ext cx="5714640" cy="5577480"/>
          </a:xfrm>
          <a:prstGeom prst="rect">
            <a:avLst/>
          </a:prstGeom>
          <a:noFill/>
          <a:ln w="0">
            <a:noFill/>
          </a:ln>
        </p:spPr>
        <p:txBody>
          <a:bodyPr lIns="91440" rIns="91440" tIns="45720" bIns="45720" anchor="t">
            <a:noAutofit/>
          </a:bodyPr>
          <a:p>
            <a:pPr marL="182880" indent="-182880" defTabSz="914400">
              <a:lnSpc>
                <a:spcPct val="100000"/>
              </a:lnSpc>
              <a:spcBef>
                <a:spcPts val="641"/>
              </a:spcBef>
              <a:buClr>
                <a:srgbClr val="93a299"/>
              </a:buClr>
              <a:buSzPct val="85000"/>
              <a:buFont typeface="Arial"/>
              <a:buChar char="•"/>
            </a:pPr>
            <a:r>
              <a:rPr b="0" lang="en-US" sz="3200" spc="-1" strike="noStrike">
                <a:solidFill>
                  <a:schemeClr val="dk1"/>
                </a:solidFill>
                <a:latin typeface="Arial"/>
              </a:rPr>
              <a:t>Click to edit Master text styles</a:t>
            </a:r>
            <a:endParaRPr b="0" lang="en-US" sz="3200" spc="-1" strike="noStrike">
              <a:solidFill>
                <a:schemeClr val="dk1"/>
              </a:solidFill>
              <a:latin typeface="Arial"/>
            </a:endParaRPr>
          </a:p>
          <a:p>
            <a:pPr lvl="1" marL="457200" indent="-182880" defTabSz="914400">
              <a:lnSpc>
                <a:spcPct val="100000"/>
              </a:lnSpc>
              <a:spcBef>
                <a:spcPts val="561"/>
              </a:spcBef>
              <a:buClr>
                <a:srgbClr val="93a299"/>
              </a:buClr>
              <a:buSzPct val="85000"/>
              <a:buFont typeface="Arial"/>
              <a:buChar char="•"/>
            </a:pPr>
            <a:r>
              <a:rPr b="0" lang="en-US" sz="2800" spc="-1" strike="noStrike">
                <a:solidFill>
                  <a:schemeClr val="dk1"/>
                </a:solidFill>
                <a:latin typeface="Arial"/>
              </a:rPr>
              <a:t>Second level</a:t>
            </a:r>
            <a:endParaRPr b="0" lang="en-US" sz="2800" spc="-1" strike="noStrike">
              <a:solidFill>
                <a:schemeClr val="dk1"/>
              </a:solidFill>
              <a:latin typeface="Arial"/>
            </a:endParaRPr>
          </a:p>
          <a:p>
            <a:pPr lvl="2" marL="731520" indent="-182880" defTabSz="914400">
              <a:lnSpc>
                <a:spcPct val="100000"/>
              </a:lnSpc>
              <a:spcBef>
                <a:spcPts val="479"/>
              </a:spcBef>
              <a:buClr>
                <a:srgbClr val="93a299"/>
              </a:buClr>
              <a:buSzPct val="90000"/>
              <a:buFont typeface="Arial"/>
              <a:buChar char="•"/>
            </a:pPr>
            <a:r>
              <a:rPr b="0" lang="en-US" sz="2400" spc="-1" strike="noStrike">
                <a:solidFill>
                  <a:schemeClr val="dk1"/>
                </a:solidFill>
                <a:latin typeface="Arial"/>
              </a:rPr>
              <a:t>Third level</a:t>
            </a:r>
            <a:endParaRPr b="0" lang="en-US" sz="2400" spc="-1" strike="noStrike">
              <a:solidFill>
                <a:schemeClr val="dk1"/>
              </a:solidFill>
              <a:latin typeface="Arial"/>
            </a:endParaRPr>
          </a:p>
          <a:p>
            <a:pPr lvl="3" marL="1005840" indent="-182880" defTabSz="914400">
              <a:lnSpc>
                <a:spcPct val="100000"/>
              </a:lnSpc>
              <a:spcBef>
                <a:spcPts val="400"/>
              </a:spcBef>
              <a:buClr>
                <a:srgbClr val="93a299"/>
              </a:buClr>
              <a:buFont typeface="Arial"/>
              <a:buChar char="•"/>
            </a:pPr>
            <a:r>
              <a:rPr b="0" lang="en-US" sz="2000" spc="-1" strike="noStrike">
                <a:solidFill>
                  <a:schemeClr val="dk1"/>
                </a:solidFill>
                <a:latin typeface="Arial"/>
              </a:rPr>
              <a:t>Fourth level</a:t>
            </a:r>
            <a:endParaRPr b="0" lang="en-US" sz="2000" spc="-1" strike="noStrike">
              <a:solidFill>
                <a:schemeClr val="dk1"/>
              </a:solidFill>
              <a:latin typeface="Arial"/>
            </a:endParaRPr>
          </a:p>
          <a:p>
            <a:pPr lvl="4" marL="1188720" indent="-137160" defTabSz="914400">
              <a:lnSpc>
                <a:spcPct val="100000"/>
              </a:lnSpc>
              <a:spcBef>
                <a:spcPts val="400"/>
              </a:spcBef>
              <a:buClr>
                <a:srgbClr val="93a299"/>
              </a:buClr>
              <a:buFont typeface="Arial"/>
              <a:buChar char="•"/>
            </a:pPr>
            <a:r>
              <a:rPr b="0" lang="en-US" sz="2000" spc="-1" strike="noStrike">
                <a:solidFill>
                  <a:schemeClr val="dk1"/>
                </a:solidFill>
                <a:latin typeface="Arial"/>
              </a:rPr>
              <a:t>Fifth level</a:t>
            </a:r>
            <a:endParaRPr b="0" lang="en-US" sz="2000" spc="-1" strike="noStrike">
              <a:solidFill>
                <a:schemeClr val="dk1"/>
              </a:solidFill>
              <a:latin typeface="Arial"/>
            </a:endParaRPr>
          </a:p>
        </p:txBody>
      </p:sp>
      <p:sp>
        <p:nvSpPr>
          <p:cNvPr id="79" name="PlaceHolder 3"/>
          <p:cNvSpPr>
            <a:spLocks noGrp="1"/>
          </p:cNvSpPr>
          <p:nvPr>
            <p:ph type="body"/>
          </p:nvPr>
        </p:nvSpPr>
        <p:spPr>
          <a:xfrm>
            <a:off x="457200" y="2130480"/>
            <a:ext cx="2139480" cy="424332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Click to edit Master text styles</a:t>
            </a:r>
            <a:endParaRPr b="0" lang="en-US" sz="1400" spc="-1" strike="noStrike">
              <a:solidFill>
                <a:schemeClr val="dk1"/>
              </a:solidFill>
              <a:latin typeface="Arial"/>
            </a:endParaRPr>
          </a:p>
        </p:txBody>
      </p:sp>
      <p:sp>
        <p:nvSpPr>
          <p:cNvPr id="80" name="PlaceHolder 4"/>
          <p:cNvSpPr>
            <a:spLocks noGrp="1"/>
          </p:cNvSpPr>
          <p:nvPr>
            <p:ph type="dt" idx="28"/>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81" name="PlaceHolder 5"/>
          <p:cNvSpPr>
            <a:spLocks noGrp="1"/>
          </p:cNvSpPr>
          <p:nvPr>
            <p:ph type="ftr" idx="29"/>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6"/>
          <p:cNvSpPr>
            <a:spLocks noGrp="1"/>
          </p:cNvSpPr>
          <p:nvPr>
            <p:ph type="sldNum" idx="30"/>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DEDB45C1-AB25-452B-9E38-DD8FE678E90A}"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cxnSp>
        <p:nvCxnSpPr>
          <p:cNvPr id="83" name="Straight Connector 8"/>
          <p:cNvCxnSpPr/>
          <p:nvPr/>
        </p:nvCxnSpPr>
        <p:spPr>
          <a:xfrm flipH="1">
            <a:off x="2774880" y="792000"/>
            <a:ext cx="1800" cy="5578200"/>
          </a:xfrm>
          <a:prstGeom prst="straightConnector1">
            <a:avLst/>
          </a:prstGeom>
          <a:ln w="19050">
            <a:solidFill>
              <a:srgbClr val="d2533c"/>
            </a:solidFill>
            <a:round/>
          </a:ln>
        </p:spPr>
      </p:cxn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85"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86" name="PlaceHolder 1"/>
          <p:cNvSpPr>
            <a:spLocks noGrp="1"/>
          </p:cNvSpPr>
          <p:nvPr>
            <p:ph type="title"/>
          </p:nvPr>
        </p:nvSpPr>
        <p:spPr>
          <a:xfrm>
            <a:off x="457200" y="792360"/>
            <a:ext cx="2142360" cy="1264680"/>
          </a:xfrm>
          <a:prstGeom prst="rect">
            <a:avLst/>
          </a:prstGeom>
          <a:noFill/>
          <a:ln w="0">
            <a:noFill/>
          </a:ln>
        </p:spPr>
        <p:txBody>
          <a:bodyPr lIns="91440" rIns="91440" tIns="45720" bIns="45720" anchor="b">
            <a:normAutofit/>
          </a:bodyPr>
          <a:p>
            <a:pPr indent="0" defTabSz="914400">
              <a:lnSpc>
                <a:spcPct val="100000"/>
              </a:lnSpc>
              <a:buNone/>
            </a:pPr>
            <a:r>
              <a:rPr b="0" lang="en-US" sz="2400" spc="-100" strike="noStrike">
                <a:solidFill>
                  <a:schemeClr val="dk2"/>
                </a:solidFill>
                <a:latin typeface="Arial"/>
              </a:rPr>
              <a:t>Click to edit Master title style</a:t>
            </a:r>
            <a:endParaRPr b="0" lang="en-US" sz="2400" spc="-1" strike="noStrike">
              <a:solidFill>
                <a:schemeClr val="dk1"/>
              </a:solidFill>
              <a:latin typeface="Arial"/>
            </a:endParaRPr>
          </a:p>
        </p:txBody>
      </p:sp>
      <p:sp>
        <p:nvSpPr>
          <p:cNvPr id="87" name="PlaceHolder 2"/>
          <p:cNvSpPr>
            <a:spLocks noGrp="1"/>
          </p:cNvSpPr>
          <p:nvPr>
            <p:ph type="body"/>
          </p:nvPr>
        </p:nvSpPr>
        <p:spPr>
          <a:xfrm>
            <a:off x="2858760" y="838080"/>
            <a:ext cx="5904000" cy="5500080"/>
          </a:xfrm>
          <a:prstGeom prst="rect">
            <a:avLst/>
          </a:prstGeom>
          <a:solidFill>
            <a:schemeClr val="lt2"/>
          </a:solidFill>
          <a:ln w="76320">
            <a:solidFill>
              <a:srgbClr val="ffffff"/>
            </a:solidFill>
            <a:miter/>
          </a:ln>
          <a:effectLst>
            <a:outerShdw dist="12600" dir="5400000" blurRad="50760" rotWithShape="0">
              <a:srgbClr val="000000">
                <a:alpha val="59000"/>
              </a:srgbClr>
            </a:outerShdw>
          </a:effectLst>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Arial"/>
              </a:rPr>
              <a:t>Click icon to add picture</a:t>
            </a:r>
            <a:endParaRPr b="0" lang="en-US" sz="3200" spc="-1" strike="noStrike">
              <a:solidFill>
                <a:schemeClr val="dk1"/>
              </a:solidFill>
              <a:latin typeface="Arial"/>
            </a:endParaRPr>
          </a:p>
        </p:txBody>
      </p:sp>
      <p:sp>
        <p:nvSpPr>
          <p:cNvPr id="88" name="PlaceHolder 3"/>
          <p:cNvSpPr>
            <a:spLocks noGrp="1"/>
          </p:cNvSpPr>
          <p:nvPr>
            <p:ph type="body"/>
          </p:nvPr>
        </p:nvSpPr>
        <p:spPr>
          <a:xfrm>
            <a:off x="457200" y="2133720"/>
            <a:ext cx="2139480" cy="4242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Arial"/>
              </a:rPr>
              <a:t>Click to edit Master text styles</a:t>
            </a:r>
            <a:endParaRPr b="0" lang="en-US" sz="1400" spc="-1" strike="noStrike">
              <a:solidFill>
                <a:schemeClr val="dk1"/>
              </a:solidFill>
              <a:latin typeface="Arial"/>
            </a:endParaRPr>
          </a:p>
        </p:txBody>
      </p:sp>
      <p:sp>
        <p:nvSpPr>
          <p:cNvPr id="89" name="PlaceHolder 4"/>
          <p:cNvSpPr>
            <a:spLocks noGrp="1"/>
          </p:cNvSpPr>
          <p:nvPr>
            <p:ph type="dt" idx="31"/>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90" name="PlaceHolder 5"/>
          <p:cNvSpPr>
            <a:spLocks noGrp="1"/>
          </p:cNvSpPr>
          <p:nvPr>
            <p:ph type="ftr" idx="32"/>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1" name="PlaceHolder 6"/>
          <p:cNvSpPr>
            <a:spLocks noGrp="1"/>
          </p:cNvSpPr>
          <p:nvPr>
            <p:ph type="sldNum" idx="33"/>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14C7C558-0D68-4A71-89DE-086519663D9D}"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11"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12"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13" name="PlaceHolder 2"/>
          <p:cNvSpPr>
            <a:spLocks noGrp="1"/>
          </p:cNvSpPr>
          <p:nvPr>
            <p:ph type="body"/>
          </p:nvPr>
        </p:nvSpPr>
        <p:spPr>
          <a:xfrm>
            <a:off x="457200" y="1600200"/>
            <a:ext cx="8229240" cy="4876560"/>
          </a:xfrm>
          <a:prstGeom prst="rect">
            <a:avLst/>
          </a:prstGeom>
          <a:noFill/>
          <a:ln w="0">
            <a:noFill/>
          </a:ln>
        </p:spPr>
        <p:txBody>
          <a:bodyPr lIns="91440" rIns="91440" tIns="45720" bIns="45720" anchor="t" vert="eaVe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Click to edit Master text styles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Third level</a:t>
            </a:r>
            <a:endParaRPr b="0" lang="en-US" sz="1800" spc="-1" strike="noStrike">
              <a:solidFill>
                <a:schemeClr val="dk1"/>
              </a:solidFill>
              <a:latin typeface="Arial"/>
            </a:endParaRPr>
          </a:p>
          <a:p>
            <a:pPr lvl="3" marL="1005840" indent="-182880" defTabSz="914400">
              <a:lnSpc>
                <a:spcPct val="100000"/>
              </a:lnSpc>
              <a:spcBef>
                <a:spcPts val="320"/>
              </a:spcBef>
              <a:buClr>
                <a:srgbClr val="93a299"/>
              </a:buClr>
              <a:buFont typeface="Arial"/>
              <a:buChar char="•"/>
            </a:pPr>
            <a:r>
              <a:rPr b="0" lang="en-US" sz="1600" spc="-1" strike="noStrike">
                <a:solidFill>
                  <a:schemeClr val="dk1"/>
                </a:solidFill>
                <a:latin typeface="Arial"/>
              </a:rPr>
              <a:t>Fourth level</a:t>
            </a:r>
            <a:endParaRPr b="0" lang="en-US" sz="1600" spc="-1" strike="noStrike">
              <a:solidFill>
                <a:schemeClr val="dk1"/>
              </a:solidFill>
              <a:latin typeface="Arial"/>
            </a:endParaRPr>
          </a:p>
          <a:p>
            <a:pPr lvl="4" marL="1188720" indent="-137160" defTabSz="914400">
              <a:lnSpc>
                <a:spcPct val="100000"/>
              </a:lnSpc>
              <a:spcBef>
                <a:spcPts val="281"/>
              </a:spcBef>
              <a:buClr>
                <a:srgbClr val="93a299"/>
              </a:buClr>
              <a:buFont typeface="Arial"/>
              <a:buChar char="•"/>
            </a:pPr>
            <a:r>
              <a:rPr b="0" lang="en-US" sz="1400" spc="-1" strike="noStrike">
                <a:solidFill>
                  <a:schemeClr val="dk1"/>
                </a:solidFill>
                <a:latin typeface="Arial"/>
              </a:rPr>
              <a:t>Fifth level</a:t>
            </a:r>
            <a:endParaRPr b="0" lang="en-US" sz="1400" spc="-1" strike="noStrike">
              <a:solidFill>
                <a:schemeClr val="dk1"/>
              </a:solidFill>
              <a:latin typeface="Arial"/>
            </a:endParaRPr>
          </a:p>
        </p:txBody>
      </p:sp>
      <p:sp>
        <p:nvSpPr>
          <p:cNvPr id="14" name="PlaceHolder 3"/>
          <p:cNvSpPr>
            <a:spLocks noGrp="1"/>
          </p:cNvSpPr>
          <p:nvPr>
            <p:ph type="dt" idx="4"/>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15" name="PlaceHolder 4"/>
          <p:cNvSpPr>
            <a:spLocks noGrp="1"/>
          </p:cNvSpPr>
          <p:nvPr>
            <p:ph type="ftr" idx="5"/>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6"/>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7CB20AE7-4E45-4E9E-AE4B-535E948EAB82}"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18"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19" name="PlaceHolder 1"/>
          <p:cNvSpPr>
            <a:spLocks noGrp="1"/>
          </p:cNvSpPr>
          <p:nvPr>
            <p:ph type="title"/>
          </p:nvPr>
        </p:nvSpPr>
        <p:spPr>
          <a:xfrm>
            <a:off x="6629400" y="609480"/>
            <a:ext cx="2057040" cy="5866920"/>
          </a:xfrm>
          <a:prstGeom prst="rect">
            <a:avLst/>
          </a:prstGeom>
          <a:noFill/>
          <a:ln w="0">
            <a:noFill/>
          </a:ln>
        </p:spPr>
        <p:txBody>
          <a:bodyPr lIns="91440" rIns="91440" tIns="45720" bIns="45720" anchor="b" vert="eaVert">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20" name="PlaceHolder 2"/>
          <p:cNvSpPr>
            <a:spLocks noGrp="1"/>
          </p:cNvSpPr>
          <p:nvPr>
            <p:ph type="body"/>
          </p:nvPr>
        </p:nvSpPr>
        <p:spPr>
          <a:xfrm>
            <a:off x="457200" y="609480"/>
            <a:ext cx="6019560" cy="5866920"/>
          </a:xfrm>
          <a:prstGeom prst="rect">
            <a:avLst/>
          </a:prstGeom>
          <a:noFill/>
          <a:ln w="0">
            <a:noFill/>
          </a:ln>
        </p:spPr>
        <p:txBody>
          <a:bodyPr lIns="91440" rIns="91440" tIns="45720" bIns="45720" anchor="t" vert="eaVe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Click to edit Master text styles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Third level</a:t>
            </a:r>
            <a:endParaRPr b="0" lang="en-US" sz="1800" spc="-1" strike="noStrike">
              <a:solidFill>
                <a:schemeClr val="dk1"/>
              </a:solidFill>
              <a:latin typeface="Arial"/>
            </a:endParaRPr>
          </a:p>
          <a:p>
            <a:pPr lvl="3" marL="1005840" indent="-182880" defTabSz="914400">
              <a:lnSpc>
                <a:spcPct val="100000"/>
              </a:lnSpc>
              <a:spcBef>
                <a:spcPts val="320"/>
              </a:spcBef>
              <a:buClr>
                <a:srgbClr val="93a299"/>
              </a:buClr>
              <a:buFont typeface="Arial"/>
              <a:buChar char="•"/>
            </a:pPr>
            <a:r>
              <a:rPr b="0" lang="en-US" sz="1600" spc="-1" strike="noStrike">
                <a:solidFill>
                  <a:schemeClr val="dk1"/>
                </a:solidFill>
                <a:latin typeface="Arial"/>
              </a:rPr>
              <a:t>Fourth level</a:t>
            </a:r>
            <a:endParaRPr b="0" lang="en-US" sz="1600" spc="-1" strike="noStrike">
              <a:solidFill>
                <a:schemeClr val="dk1"/>
              </a:solidFill>
              <a:latin typeface="Arial"/>
            </a:endParaRPr>
          </a:p>
          <a:p>
            <a:pPr lvl="4" marL="1188720" indent="-137160" defTabSz="914400">
              <a:lnSpc>
                <a:spcPct val="100000"/>
              </a:lnSpc>
              <a:spcBef>
                <a:spcPts val="281"/>
              </a:spcBef>
              <a:buClr>
                <a:srgbClr val="93a299"/>
              </a:buClr>
              <a:buFont typeface="Arial"/>
              <a:buChar char="•"/>
            </a:pPr>
            <a:r>
              <a:rPr b="0" lang="en-US" sz="1400" spc="-1" strike="noStrike">
                <a:solidFill>
                  <a:schemeClr val="dk1"/>
                </a:solidFill>
                <a:latin typeface="Arial"/>
              </a:rPr>
              <a:t>Fifth level</a:t>
            </a:r>
            <a:endParaRPr b="0" lang="en-US" sz="1400" spc="-1" strike="noStrike">
              <a:solidFill>
                <a:schemeClr val="dk1"/>
              </a:solidFill>
              <a:latin typeface="Arial"/>
            </a:endParaRPr>
          </a:p>
        </p:txBody>
      </p:sp>
      <p:sp>
        <p:nvSpPr>
          <p:cNvPr id="21" name="PlaceHolder 3"/>
          <p:cNvSpPr>
            <a:spLocks noGrp="1"/>
          </p:cNvSpPr>
          <p:nvPr>
            <p:ph type="dt" idx="7"/>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22" name="PlaceHolder 4"/>
          <p:cNvSpPr>
            <a:spLocks noGrp="1"/>
          </p:cNvSpPr>
          <p:nvPr>
            <p:ph type="ftr" idx="8"/>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 name="PlaceHolder 5"/>
          <p:cNvSpPr>
            <a:spLocks noGrp="1"/>
          </p:cNvSpPr>
          <p:nvPr>
            <p:ph type="sldNum" idx="9"/>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92FDDB0F-E158-4B4C-A568-F175D2012453}"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25"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26"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27" name="PlaceHolder 2"/>
          <p:cNvSpPr>
            <a:spLocks noGrp="1"/>
          </p:cNvSpPr>
          <p:nvPr>
            <p:ph type="body"/>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Click to edit Master text styles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Third level</a:t>
            </a:r>
            <a:endParaRPr b="0" lang="en-US" sz="1800" spc="-1" strike="noStrike">
              <a:solidFill>
                <a:schemeClr val="dk1"/>
              </a:solidFill>
              <a:latin typeface="Arial"/>
            </a:endParaRPr>
          </a:p>
          <a:p>
            <a:pPr lvl="3" marL="1005840" indent="-182880" defTabSz="914400">
              <a:lnSpc>
                <a:spcPct val="100000"/>
              </a:lnSpc>
              <a:spcBef>
                <a:spcPts val="320"/>
              </a:spcBef>
              <a:buClr>
                <a:srgbClr val="93a299"/>
              </a:buClr>
              <a:buFont typeface="Arial"/>
              <a:buChar char="•"/>
            </a:pPr>
            <a:r>
              <a:rPr b="0" lang="en-US" sz="1600" spc="-1" strike="noStrike">
                <a:solidFill>
                  <a:schemeClr val="dk1"/>
                </a:solidFill>
                <a:latin typeface="Arial"/>
              </a:rPr>
              <a:t>Fourth level</a:t>
            </a:r>
            <a:endParaRPr b="0" lang="en-US" sz="1600" spc="-1" strike="noStrike">
              <a:solidFill>
                <a:schemeClr val="dk1"/>
              </a:solidFill>
              <a:latin typeface="Arial"/>
            </a:endParaRPr>
          </a:p>
          <a:p>
            <a:pPr lvl="4" marL="1188720" indent="-137160" defTabSz="914400">
              <a:lnSpc>
                <a:spcPct val="100000"/>
              </a:lnSpc>
              <a:spcBef>
                <a:spcPts val="281"/>
              </a:spcBef>
              <a:buClr>
                <a:srgbClr val="93a299"/>
              </a:buClr>
              <a:buFont typeface="Arial"/>
              <a:buChar char="•"/>
            </a:pPr>
            <a:r>
              <a:rPr b="0" lang="en-US" sz="1400" spc="-1" strike="noStrike">
                <a:solidFill>
                  <a:schemeClr val="dk1"/>
                </a:solidFill>
                <a:latin typeface="Arial"/>
              </a:rPr>
              <a:t>Fifth level</a:t>
            </a:r>
            <a:endParaRPr b="0" lang="en-US" sz="1400" spc="-1" strike="noStrike">
              <a:solidFill>
                <a:schemeClr val="dk1"/>
              </a:solidFill>
              <a:latin typeface="Arial"/>
            </a:endParaRPr>
          </a:p>
        </p:txBody>
      </p:sp>
      <p:sp>
        <p:nvSpPr>
          <p:cNvPr id="28" name="PlaceHolder 3"/>
          <p:cNvSpPr>
            <a:spLocks noGrp="1"/>
          </p:cNvSpPr>
          <p:nvPr>
            <p:ph type="dt" idx="10"/>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29" name="PlaceHolder 4"/>
          <p:cNvSpPr>
            <a:spLocks noGrp="1"/>
          </p:cNvSpPr>
          <p:nvPr>
            <p:ph type="ftr" idx="11"/>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5"/>
          <p:cNvSpPr>
            <a:spLocks noGrp="1"/>
          </p:cNvSpPr>
          <p:nvPr>
            <p:ph type="sldNum" idx="12"/>
          </p:nvPr>
        </p:nvSpPr>
        <p:spPr>
          <a:xfrm>
            <a:off x="7620120" y="65012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C7B84865-8999-4D3F-96EE-6203B72C0AB2}"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2533c"/>
        </a:solidFill>
      </p:bgPr>
    </p:bg>
    <p:spTree>
      <p:nvGrpSpPr>
        <p:cNvPr id="1" name=""/>
        <p:cNvGrpSpPr/>
        <p:nvPr/>
      </p:nvGrpSpPr>
      <p:grpSpPr>
        <a:xfrm>
          <a:off x="0" y="0"/>
          <a:ext cx="0" cy="0"/>
          <a:chOff x="0" y="0"/>
          <a:chExt cx="0" cy="0"/>
        </a:xfrm>
      </p:grpSpPr>
      <p:sp>
        <p:nvSpPr>
          <p:cNvPr id="33"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34"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35" name="PlaceHolder 1"/>
          <p:cNvSpPr>
            <a:spLocks noGrp="1"/>
          </p:cNvSpPr>
          <p:nvPr>
            <p:ph type="title"/>
          </p:nvPr>
        </p:nvSpPr>
        <p:spPr>
          <a:xfrm>
            <a:off x="722160" y="2362320"/>
            <a:ext cx="7772040" cy="2199960"/>
          </a:xfrm>
          <a:prstGeom prst="rect">
            <a:avLst/>
          </a:prstGeom>
          <a:noFill/>
          <a:ln w="0">
            <a:noFill/>
          </a:ln>
        </p:spPr>
        <p:txBody>
          <a:bodyPr lIns="91440" rIns="91440" tIns="45720" bIns="45720" anchor="b">
            <a:normAutofit/>
          </a:bodyPr>
          <a:p>
            <a:pPr indent="0" defTabSz="914400">
              <a:lnSpc>
                <a:spcPct val="100000"/>
              </a:lnSpc>
              <a:buNone/>
            </a:pPr>
            <a:r>
              <a:rPr b="0" lang="en-US" sz="4800" spc="-100" strike="noStrike" cap="all">
                <a:solidFill>
                  <a:schemeClr val="dk2"/>
                </a:solidFill>
                <a:latin typeface="Arial"/>
              </a:rPr>
              <a:t>Click to edit Master title style</a:t>
            </a:r>
            <a:endParaRPr b="0" lang="en-US" sz="4800" spc="-1" strike="noStrike">
              <a:solidFill>
                <a:schemeClr val="dk1"/>
              </a:solidFill>
              <a:latin typeface="Arial"/>
            </a:endParaRPr>
          </a:p>
        </p:txBody>
      </p:sp>
      <p:sp>
        <p:nvSpPr>
          <p:cNvPr id="36" name="PlaceHolder 2"/>
          <p:cNvSpPr>
            <a:spLocks noGrp="1"/>
          </p:cNvSpPr>
          <p:nvPr>
            <p:ph type="body"/>
          </p:nvPr>
        </p:nvSpPr>
        <p:spPr>
          <a:xfrm>
            <a:off x="722160" y="4626720"/>
            <a:ext cx="7772040" cy="1499760"/>
          </a:xfrm>
          <a:prstGeom prst="rect">
            <a:avLst/>
          </a:prstGeom>
          <a:noFill/>
          <a:ln w="0">
            <a:noFill/>
          </a:ln>
        </p:spPr>
        <p:txBody>
          <a:bodyPr lIns="91440" rIns="91440" tIns="45720" bIns="45720" anchor="t">
            <a:normAutofit/>
          </a:bodyPr>
          <a:p>
            <a:pPr indent="0" defTabSz="914400">
              <a:lnSpc>
                <a:spcPct val="100000"/>
              </a:lnSpc>
              <a:spcBef>
                <a:spcPts val="479"/>
              </a:spcBef>
              <a:buNone/>
              <a:tabLst>
                <a:tab algn="l" pos="0"/>
              </a:tabLst>
            </a:pPr>
            <a:r>
              <a:rPr b="0" lang="en-US" sz="2400" spc="-1" strike="noStrike">
                <a:solidFill>
                  <a:schemeClr val="dk2"/>
                </a:solidFill>
                <a:latin typeface="Arial"/>
              </a:rPr>
              <a:t>Click to edit Master text styles</a:t>
            </a:r>
            <a:endParaRPr b="0" lang="en-US" sz="2400" spc="-1" strike="noStrike">
              <a:solidFill>
                <a:schemeClr val="dk1"/>
              </a:solidFill>
              <a:latin typeface="Arial"/>
            </a:endParaRPr>
          </a:p>
        </p:txBody>
      </p:sp>
      <p:sp>
        <p:nvSpPr>
          <p:cNvPr id="37" name="PlaceHolder 3"/>
          <p:cNvSpPr>
            <a:spLocks noGrp="1"/>
          </p:cNvSpPr>
          <p:nvPr>
            <p:ph type="dt" idx="13"/>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ffffff"/>
              </a:solidFill>
              <a:latin typeface="Times New Roman"/>
            </a:endParaRPr>
          </a:p>
        </p:txBody>
      </p:sp>
      <p:sp>
        <p:nvSpPr>
          <p:cNvPr id="38" name="PlaceHolder 4"/>
          <p:cNvSpPr>
            <a:spLocks noGrp="1"/>
          </p:cNvSpPr>
          <p:nvPr>
            <p:ph type="ftr" idx="14"/>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9" name="PlaceHolder 5"/>
          <p:cNvSpPr>
            <a:spLocks noGrp="1"/>
          </p:cNvSpPr>
          <p:nvPr>
            <p:ph type="sldNum" idx="15"/>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C61DA941-B711-4277-B459-B7A8E970CEA9}" type="slidenum">
              <a:rPr b="1" lang="en-US" sz="1400" spc="-1" strike="noStrike">
                <a:solidFill>
                  <a:schemeClr val="accent5">
                    <a:lumMod val="75000"/>
                  </a:schemeClr>
                </a:solidFill>
                <a:latin typeface="Arial"/>
              </a:rPr>
              <a:t>&lt;number&gt;</a:t>
            </a:fld>
            <a:endParaRPr b="0" lang="en-US" sz="1400" spc="-1" strike="noStrike">
              <a:solidFill>
                <a:srgbClr val="ffffff"/>
              </a:solidFill>
              <a:latin typeface="Times New Roman"/>
            </a:endParaRPr>
          </a:p>
        </p:txBody>
      </p:sp>
      <p:cxnSp>
        <p:nvCxnSpPr>
          <p:cNvPr id="40" name="Straight Connector 6"/>
          <p:cNvCxnSpPr/>
          <p:nvPr/>
        </p:nvCxnSpPr>
        <p:spPr>
          <a:xfrm>
            <a:off x="731520" y="4599360"/>
            <a:ext cx="7848720" cy="1800"/>
          </a:xfrm>
          <a:prstGeom prst="straightConnector1">
            <a:avLst/>
          </a:prstGeom>
          <a:ln w="19050">
            <a:solidFill>
              <a:srgbClr val="f3f2dc"/>
            </a:solidFill>
            <a:round/>
          </a:ln>
        </p:spPr>
      </p:cxn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42"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43"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44" name="PlaceHolder 2"/>
          <p:cNvSpPr>
            <a:spLocks noGrp="1"/>
          </p:cNvSpPr>
          <p:nvPr>
            <p:ph type="body"/>
          </p:nvPr>
        </p:nvSpPr>
        <p:spPr>
          <a:xfrm>
            <a:off x="457200" y="1673280"/>
            <a:ext cx="4038120" cy="4717800"/>
          </a:xfrm>
          <a:prstGeom prst="rect">
            <a:avLst/>
          </a:prstGeom>
          <a:noFill/>
          <a:ln w="0">
            <a:noFill/>
          </a:ln>
        </p:spPr>
        <p:txBody>
          <a:bodyPr lIns="91440" rIns="91440" tIns="45720" bIns="45720" anchor="t">
            <a:noAutofit/>
          </a:bodyPr>
          <a:p>
            <a:pPr marL="182880" indent="-182880" defTabSz="914400">
              <a:lnSpc>
                <a:spcPct val="100000"/>
              </a:lnSpc>
              <a:spcBef>
                <a:spcPts val="561"/>
              </a:spcBef>
              <a:buClr>
                <a:srgbClr val="93a299"/>
              </a:buClr>
              <a:buSzPct val="85000"/>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45720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731520" indent="-182880" defTabSz="914400">
              <a:lnSpc>
                <a:spcPct val="100000"/>
              </a:lnSpc>
              <a:spcBef>
                <a:spcPts val="400"/>
              </a:spcBef>
              <a:buClr>
                <a:srgbClr val="93a299"/>
              </a:buClr>
              <a:buSzPct val="90000"/>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005840" indent="-182880" defTabSz="914400">
              <a:lnSpc>
                <a:spcPct val="100000"/>
              </a:lnSpc>
              <a:spcBef>
                <a:spcPts val="360"/>
              </a:spcBef>
              <a:buClr>
                <a:srgbClr val="93a299"/>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188720" indent="-137160" defTabSz="914400">
              <a:lnSpc>
                <a:spcPct val="100000"/>
              </a:lnSpc>
              <a:spcBef>
                <a:spcPts val="360"/>
              </a:spcBef>
              <a:buClr>
                <a:srgbClr val="93a299"/>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45" name="PlaceHolder 3"/>
          <p:cNvSpPr>
            <a:spLocks noGrp="1"/>
          </p:cNvSpPr>
          <p:nvPr>
            <p:ph type="body"/>
          </p:nvPr>
        </p:nvSpPr>
        <p:spPr>
          <a:xfrm>
            <a:off x="4648320" y="1673280"/>
            <a:ext cx="4038120" cy="4717800"/>
          </a:xfrm>
          <a:prstGeom prst="rect">
            <a:avLst/>
          </a:prstGeom>
          <a:noFill/>
          <a:ln w="0">
            <a:noFill/>
          </a:ln>
        </p:spPr>
        <p:txBody>
          <a:bodyPr lIns="91440" rIns="91440" tIns="45720" bIns="45720" anchor="t">
            <a:noAutofit/>
          </a:bodyPr>
          <a:p>
            <a:pPr marL="182880" indent="-182880" defTabSz="914400">
              <a:lnSpc>
                <a:spcPct val="100000"/>
              </a:lnSpc>
              <a:spcBef>
                <a:spcPts val="561"/>
              </a:spcBef>
              <a:buClr>
                <a:srgbClr val="93a299"/>
              </a:buClr>
              <a:buSzPct val="85000"/>
              <a:buFont typeface="Arial"/>
              <a:buChar char="•"/>
            </a:pPr>
            <a:r>
              <a:rPr b="0" lang="en-US" sz="2800" spc="-1" strike="noStrike">
                <a:solidFill>
                  <a:schemeClr val="dk1"/>
                </a:solidFill>
                <a:latin typeface="Arial"/>
              </a:rPr>
              <a:t>Click to edit Master text styles</a:t>
            </a:r>
            <a:endParaRPr b="0" lang="en-US" sz="2800" spc="-1" strike="noStrike">
              <a:solidFill>
                <a:schemeClr val="dk1"/>
              </a:solidFill>
              <a:latin typeface="Arial"/>
            </a:endParaRPr>
          </a:p>
          <a:p>
            <a:pPr lvl="1" marL="45720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Second level</a:t>
            </a:r>
            <a:endParaRPr b="0" lang="en-US" sz="2400" spc="-1" strike="noStrike">
              <a:solidFill>
                <a:schemeClr val="dk1"/>
              </a:solidFill>
              <a:latin typeface="Arial"/>
            </a:endParaRPr>
          </a:p>
          <a:p>
            <a:pPr lvl="2" marL="731520" indent="-182880" defTabSz="914400">
              <a:lnSpc>
                <a:spcPct val="100000"/>
              </a:lnSpc>
              <a:spcBef>
                <a:spcPts val="400"/>
              </a:spcBef>
              <a:buClr>
                <a:srgbClr val="93a299"/>
              </a:buClr>
              <a:buSzPct val="90000"/>
              <a:buFont typeface="Arial"/>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005840" indent="-182880" defTabSz="914400">
              <a:lnSpc>
                <a:spcPct val="100000"/>
              </a:lnSpc>
              <a:spcBef>
                <a:spcPts val="360"/>
              </a:spcBef>
              <a:buClr>
                <a:srgbClr val="93a299"/>
              </a:buClr>
              <a:buFont typeface="Arial"/>
              <a:buChar char="•"/>
            </a:pPr>
            <a:r>
              <a:rPr b="0" lang="en-US" sz="1800" spc="-1" strike="noStrike">
                <a:solidFill>
                  <a:schemeClr val="dk1"/>
                </a:solidFill>
                <a:latin typeface="Arial"/>
              </a:rPr>
              <a:t>Fourth level</a:t>
            </a:r>
            <a:endParaRPr b="0" lang="en-US" sz="1800" spc="-1" strike="noStrike">
              <a:solidFill>
                <a:schemeClr val="dk1"/>
              </a:solidFill>
              <a:latin typeface="Arial"/>
            </a:endParaRPr>
          </a:p>
          <a:p>
            <a:pPr lvl="4" marL="1188720" indent="-137160" defTabSz="914400">
              <a:lnSpc>
                <a:spcPct val="100000"/>
              </a:lnSpc>
              <a:spcBef>
                <a:spcPts val="360"/>
              </a:spcBef>
              <a:buClr>
                <a:srgbClr val="93a299"/>
              </a:buClr>
              <a:buFont typeface="Arial"/>
              <a:buChar char="•"/>
            </a:pPr>
            <a:r>
              <a:rPr b="0" lang="en-US" sz="1800" spc="-1" strike="noStrike">
                <a:solidFill>
                  <a:schemeClr val="dk1"/>
                </a:solidFill>
                <a:latin typeface="Arial"/>
              </a:rPr>
              <a:t>Fifth level</a:t>
            </a:r>
            <a:endParaRPr b="0" lang="en-US" sz="1800" spc="-1" strike="noStrike">
              <a:solidFill>
                <a:schemeClr val="dk1"/>
              </a:solidFill>
              <a:latin typeface="Arial"/>
            </a:endParaRPr>
          </a:p>
        </p:txBody>
      </p:sp>
      <p:sp>
        <p:nvSpPr>
          <p:cNvPr id="46" name="PlaceHolder 4"/>
          <p:cNvSpPr>
            <a:spLocks noGrp="1"/>
          </p:cNvSpPr>
          <p:nvPr>
            <p:ph type="dt" idx="16"/>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47" name="PlaceHolder 5"/>
          <p:cNvSpPr>
            <a:spLocks noGrp="1"/>
          </p:cNvSpPr>
          <p:nvPr>
            <p:ph type="ftr" idx="17"/>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6"/>
          <p:cNvSpPr>
            <a:spLocks noGrp="1"/>
          </p:cNvSpPr>
          <p:nvPr>
            <p:ph type="sldNum" idx="18"/>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A46824D5-87D7-4B76-8921-D17A1CDD5905}"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53"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54"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55" name="PlaceHolder 2"/>
          <p:cNvSpPr>
            <a:spLocks noGrp="1"/>
          </p:cNvSpPr>
          <p:nvPr>
            <p:ph type="body"/>
          </p:nvPr>
        </p:nvSpPr>
        <p:spPr>
          <a:xfrm>
            <a:off x="457200" y="1676520"/>
            <a:ext cx="3931560" cy="639360"/>
          </a:xfrm>
          <a:prstGeom prst="rect">
            <a:avLst/>
          </a:prstGeom>
          <a:noFill/>
          <a:ln w="44280">
            <a:noFill/>
          </a:ln>
        </p:spPr>
        <p:txBody>
          <a:bodyPr lIns="91440" rIns="91440" tIns="45720" bIns="45720" anchor="ctr">
            <a:normAutofit/>
          </a:bodyPr>
          <a:p>
            <a:pPr indent="0" algn="ctr" defTabSz="914400">
              <a:lnSpc>
                <a:spcPct val="100000"/>
              </a:lnSpc>
              <a:spcBef>
                <a:spcPts val="400"/>
              </a:spcBef>
              <a:buNone/>
              <a:tabLst>
                <a:tab algn="l" pos="0"/>
              </a:tabLst>
            </a:pPr>
            <a:r>
              <a:rPr b="0" lang="en-US" sz="2000" spc="-1" strike="noStrike">
                <a:solidFill>
                  <a:schemeClr val="dk2"/>
                </a:solidFill>
                <a:latin typeface="Arial"/>
              </a:rPr>
              <a:t>Click to edit Master text styles</a:t>
            </a:r>
            <a:endParaRPr b="0" lang="en-US" sz="2000" spc="-1" strike="noStrike">
              <a:solidFill>
                <a:schemeClr val="dk1"/>
              </a:solidFill>
              <a:latin typeface="Arial"/>
            </a:endParaRPr>
          </a:p>
        </p:txBody>
      </p:sp>
      <p:sp>
        <p:nvSpPr>
          <p:cNvPr id="56" name="PlaceHolder 3"/>
          <p:cNvSpPr>
            <a:spLocks noGrp="1"/>
          </p:cNvSpPr>
          <p:nvPr>
            <p:ph type="body"/>
          </p:nvPr>
        </p:nvSpPr>
        <p:spPr>
          <a:xfrm>
            <a:off x="457200" y="2438280"/>
            <a:ext cx="3931560" cy="395100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Click to edit Master text styles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Third level</a:t>
            </a:r>
            <a:endParaRPr b="0" lang="en-US" sz="1800" spc="-1" strike="noStrike">
              <a:solidFill>
                <a:schemeClr val="dk1"/>
              </a:solidFill>
              <a:latin typeface="Arial"/>
            </a:endParaRPr>
          </a:p>
          <a:p>
            <a:pPr lvl="3" marL="1005840" indent="-182880" defTabSz="914400">
              <a:lnSpc>
                <a:spcPct val="100000"/>
              </a:lnSpc>
              <a:spcBef>
                <a:spcPts val="320"/>
              </a:spcBef>
              <a:buClr>
                <a:srgbClr val="93a299"/>
              </a:buClr>
              <a:buFont typeface="Arial"/>
              <a:buChar char="•"/>
            </a:pPr>
            <a:r>
              <a:rPr b="0" lang="en-US" sz="1600" spc="-1" strike="noStrike">
                <a:solidFill>
                  <a:schemeClr val="dk1"/>
                </a:solidFill>
                <a:latin typeface="Arial"/>
              </a:rPr>
              <a:t>Fourth level</a:t>
            </a:r>
            <a:endParaRPr b="0" lang="en-US" sz="1600" spc="-1" strike="noStrike">
              <a:solidFill>
                <a:schemeClr val="dk1"/>
              </a:solidFill>
              <a:latin typeface="Arial"/>
            </a:endParaRPr>
          </a:p>
          <a:p>
            <a:pPr lvl="4" marL="1188720" indent="-137160" defTabSz="914400">
              <a:lnSpc>
                <a:spcPct val="100000"/>
              </a:lnSpc>
              <a:spcBef>
                <a:spcPts val="320"/>
              </a:spcBef>
              <a:buClr>
                <a:srgbClr val="93a299"/>
              </a:buClr>
              <a:buFont typeface="Arial"/>
              <a:buChar char="•"/>
            </a:pPr>
            <a:r>
              <a:rPr b="0" lang="en-US" sz="1600" spc="-1" strike="noStrike">
                <a:solidFill>
                  <a:schemeClr val="dk1"/>
                </a:solidFill>
                <a:latin typeface="Arial"/>
              </a:rPr>
              <a:t>Fifth level</a:t>
            </a:r>
            <a:endParaRPr b="0" lang="en-US" sz="1600" spc="-1" strike="noStrike">
              <a:solidFill>
                <a:schemeClr val="dk1"/>
              </a:solidFill>
              <a:latin typeface="Arial"/>
            </a:endParaRPr>
          </a:p>
        </p:txBody>
      </p:sp>
      <p:sp>
        <p:nvSpPr>
          <p:cNvPr id="57" name="PlaceHolder 4"/>
          <p:cNvSpPr>
            <a:spLocks noGrp="1"/>
          </p:cNvSpPr>
          <p:nvPr>
            <p:ph type="body"/>
          </p:nvPr>
        </p:nvSpPr>
        <p:spPr>
          <a:xfrm>
            <a:off x="4754880" y="1676520"/>
            <a:ext cx="3931560" cy="639360"/>
          </a:xfrm>
          <a:prstGeom prst="rect">
            <a:avLst/>
          </a:prstGeom>
          <a:noFill/>
          <a:ln w="44280">
            <a:noFill/>
          </a:ln>
        </p:spPr>
        <p:txBody>
          <a:bodyPr lIns="91440" rIns="91440" tIns="45720" bIns="45720" anchor="ctr">
            <a:normAutofit/>
          </a:bodyPr>
          <a:p>
            <a:pPr indent="0" algn="ctr" defTabSz="914400">
              <a:lnSpc>
                <a:spcPct val="100000"/>
              </a:lnSpc>
              <a:spcBef>
                <a:spcPts val="400"/>
              </a:spcBef>
              <a:buNone/>
              <a:tabLst>
                <a:tab algn="l" pos="0"/>
              </a:tabLst>
            </a:pPr>
            <a:r>
              <a:rPr b="0" lang="en-US" sz="2000" spc="-1" strike="noStrike">
                <a:solidFill>
                  <a:schemeClr val="dk2"/>
                </a:solidFill>
                <a:latin typeface="Arial"/>
              </a:rPr>
              <a:t>Click to edit Master text styles</a:t>
            </a:r>
            <a:endParaRPr b="0" lang="en-US" sz="2000" spc="-1" strike="noStrike">
              <a:solidFill>
                <a:schemeClr val="dk1"/>
              </a:solidFill>
              <a:latin typeface="Arial"/>
            </a:endParaRPr>
          </a:p>
        </p:txBody>
      </p:sp>
      <p:sp>
        <p:nvSpPr>
          <p:cNvPr id="58" name="PlaceHolder 5"/>
          <p:cNvSpPr>
            <a:spLocks noGrp="1"/>
          </p:cNvSpPr>
          <p:nvPr>
            <p:ph type="body"/>
          </p:nvPr>
        </p:nvSpPr>
        <p:spPr>
          <a:xfrm>
            <a:off x="4754880" y="2438280"/>
            <a:ext cx="3931560" cy="395100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Click to edit Master text styles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Third level</a:t>
            </a:r>
            <a:endParaRPr b="0" lang="en-US" sz="1800" spc="-1" strike="noStrike">
              <a:solidFill>
                <a:schemeClr val="dk1"/>
              </a:solidFill>
              <a:latin typeface="Arial"/>
            </a:endParaRPr>
          </a:p>
          <a:p>
            <a:pPr lvl="3" marL="1005840" indent="-182880" defTabSz="914400">
              <a:lnSpc>
                <a:spcPct val="100000"/>
              </a:lnSpc>
              <a:spcBef>
                <a:spcPts val="320"/>
              </a:spcBef>
              <a:buClr>
                <a:srgbClr val="93a299"/>
              </a:buClr>
              <a:buFont typeface="Arial"/>
              <a:buChar char="•"/>
            </a:pPr>
            <a:r>
              <a:rPr b="0" lang="en-US" sz="1600" spc="-1" strike="noStrike">
                <a:solidFill>
                  <a:schemeClr val="dk1"/>
                </a:solidFill>
                <a:latin typeface="Arial"/>
              </a:rPr>
              <a:t>Fourth level</a:t>
            </a:r>
            <a:endParaRPr b="0" lang="en-US" sz="1600" spc="-1" strike="noStrike">
              <a:solidFill>
                <a:schemeClr val="dk1"/>
              </a:solidFill>
              <a:latin typeface="Arial"/>
            </a:endParaRPr>
          </a:p>
          <a:p>
            <a:pPr lvl="4" marL="1188720" indent="-137160" defTabSz="914400">
              <a:lnSpc>
                <a:spcPct val="100000"/>
              </a:lnSpc>
              <a:spcBef>
                <a:spcPts val="320"/>
              </a:spcBef>
              <a:buClr>
                <a:srgbClr val="93a299"/>
              </a:buClr>
              <a:buFont typeface="Arial"/>
              <a:buChar char="•"/>
            </a:pPr>
            <a:r>
              <a:rPr b="0" lang="en-US" sz="1600" spc="-1" strike="noStrike">
                <a:solidFill>
                  <a:schemeClr val="dk1"/>
                </a:solidFill>
                <a:latin typeface="Arial"/>
              </a:rPr>
              <a:t>Fifth level</a:t>
            </a:r>
            <a:endParaRPr b="0" lang="en-US" sz="1600" spc="-1" strike="noStrike">
              <a:solidFill>
                <a:schemeClr val="dk1"/>
              </a:solidFill>
              <a:latin typeface="Arial"/>
            </a:endParaRPr>
          </a:p>
        </p:txBody>
      </p:sp>
      <p:sp>
        <p:nvSpPr>
          <p:cNvPr id="59" name="PlaceHolder 6"/>
          <p:cNvSpPr>
            <a:spLocks noGrp="1"/>
          </p:cNvSpPr>
          <p:nvPr>
            <p:ph type="dt" idx="19"/>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60" name="PlaceHolder 7"/>
          <p:cNvSpPr>
            <a:spLocks noGrp="1"/>
          </p:cNvSpPr>
          <p:nvPr>
            <p:ph type="ftr" idx="20"/>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8"/>
          <p:cNvSpPr>
            <a:spLocks noGrp="1"/>
          </p:cNvSpPr>
          <p:nvPr>
            <p:ph type="sldNum" idx="21"/>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BDB7C14B-C2B2-476D-ABE0-BC8863DB299F}"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cxnSp>
        <p:nvCxnSpPr>
          <p:cNvPr id="62" name="Straight Connector 10"/>
          <p:cNvCxnSpPr/>
          <p:nvPr/>
        </p:nvCxnSpPr>
        <p:spPr>
          <a:xfrm flipH="1">
            <a:off x="4572000" y="1691640"/>
            <a:ext cx="1080" cy="4709520"/>
          </a:xfrm>
          <a:prstGeom prst="straightConnector1">
            <a:avLst/>
          </a:prstGeom>
          <a:ln w="19050">
            <a:solidFill>
              <a:srgbClr val="d2533c"/>
            </a:solidFill>
            <a:round/>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64"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65"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Click to edit Master title style</a:t>
            </a:r>
            <a:endParaRPr b="0" lang="en-US" sz="4000" spc="-1" strike="noStrike">
              <a:solidFill>
                <a:schemeClr val="dk1"/>
              </a:solidFill>
              <a:latin typeface="Arial"/>
            </a:endParaRPr>
          </a:p>
        </p:txBody>
      </p:sp>
      <p:sp>
        <p:nvSpPr>
          <p:cNvPr id="66" name="PlaceHolder 2"/>
          <p:cNvSpPr>
            <a:spLocks noGrp="1"/>
          </p:cNvSpPr>
          <p:nvPr>
            <p:ph type="dt" idx="22"/>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67" name="PlaceHolder 3"/>
          <p:cNvSpPr>
            <a:spLocks noGrp="1"/>
          </p:cNvSpPr>
          <p:nvPr>
            <p:ph type="ftr" idx="23"/>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 name="PlaceHolder 4"/>
          <p:cNvSpPr>
            <a:spLocks noGrp="1"/>
          </p:cNvSpPr>
          <p:nvPr>
            <p:ph type="sldNum" idx="24"/>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3502AD5F-9665-4ED8-A040-DD27DB77B7C6}"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71"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rial"/>
            </a:endParaRPr>
          </a:p>
        </p:txBody>
      </p:sp>
      <p:sp>
        <p:nvSpPr>
          <p:cNvPr id="72" name="PlaceHolder 1"/>
          <p:cNvSpPr>
            <a:spLocks noGrp="1"/>
          </p:cNvSpPr>
          <p:nvPr>
            <p:ph type="dt" idx="25"/>
          </p:nvPr>
        </p:nvSpPr>
        <p:spPr>
          <a:xfrm>
            <a:off x="457200" y="18360"/>
            <a:ext cx="2895120" cy="328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fffff"/>
                </a:solidFill>
                <a:latin typeface="Arial"/>
              </a:defRPr>
            </a:lvl1pPr>
          </a:lstStyle>
          <a:p>
            <a:pPr indent="0" defTabSz="91440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73" name="PlaceHolder 2"/>
          <p:cNvSpPr>
            <a:spLocks noGrp="1"/>
          </p:cNvSpPr>
          <p:nvPr>
            <p:ph type="ftr" idx="26"/>
          </p:nvPr>
        </p:nvSpPr>
        <p:spPr>
          <a:xfrm>
            <a:off x="3429000" y="18360"/>
            <a:ext cx="4114440" cy="328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3"/>
          <p:cNvSpPr>
            <a:spLocks noGrp="1"/>
          </p:cNvSpPr>
          <p:nvPr>
            <p:ph type="sldNum" idx="27"/>
          </p:nvPr>
        </p:nvSpPr>
        <p:spPr>
          <a:xfrm>
            <a:off x="7620120" y="648144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2F049FC1-E2A3-41CB-B279-95B5FEA37B0B}" type="slidenum">
              <a:rPr b="1" lang="en-US" sz="1400" spc="-1" strike="noStrike">
                <a:solidFill>
                  <a:schemeClr val="accent5">
                    <a:lumMod val="75000"/>
                  </a:schemeClr>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hyperlink" Target="http://www.google.com.vn/url?sa=i&amp;rct=j&amp;q=&amp;esrc=s&amp;source=images&amp;cd=&amp;cad=rja&amp;uact=8&amp;ved=0CAcQjRxqFQoTCOa4gpvXz8cCFU-ejgodsSsIRA&amp;url=http://spikeex.deviantart.com/art/Microchip-Tattoo-Design-1-42179858&amp;ei=31_iVaZNz7y6BLHXoKAE&amp;psig=AFQjCNF-y2BM98GH0MilH1ajH4XNM5xsRQ&amp;ust=1440985393503735" TargetMode="External"/><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hyperlink" Target="https://openlabpro.com/guide/mqtt-packet-format/" TargetMode="External"/><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hyperlink" Target="https://www.hivemq.com/blog/mqtt-essentials-part-3-client-broker-connection-establishment/" TargetMode="External"/><Relationship Id="rId5" Type="http://schemas.openxmlformats.org/officeDocument/2006/relationships/slideLayout" Target="../slideLayouts/slideLayout4.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www.hivemq.com/blog/mqtt-essentials-part-3-client-broker-connection-establishment/" TargetMode="Externa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slideLayout" Target="../slideLayouts/slideLayout4.xml"/><Relationship Id="rId7"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hyperlink" Target="https://www.hivemq.com/blog/mqtt-essentials-part-3-client-broker-connection-establishment/" TargetMode="External"/><Relationship Id="rId3" Type="http://schemas.openxmlformats.org/officeDocument/2006/relationships/image" Target="../media/image20.png"/><Relationship Id="rId4" Type="http://schemas.openxmlformats.org/officeDocument/2006/relationships/slideLayout" Target="../slideLayouts/slideLayout4.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4.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4.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4.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4.xml"/><Relationship Id="rId7"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hyperlink" Target="https://mosquitto.org/" TargetMode="External"/><Relationship Id="rId2" Type="http://schemas.openxmlformats.org/officeDocument/2006/relationships/hyperlink" Target="https://www.eclipse.org/paho/" TargetMode="External"/><Relationship Id="rId3"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4" descr="http://img02.deviantart.net/aaac/i/2006/302/3/0/microchip_tattoo_design_1_by_spikeex.jpg">
            <a:hlinkClick r:id="rId1"/>
          </p:cNvPr>
          <p:cNvPicPr/>
          <p:nvPr/>
        </p:nvPicPr>
        <p:blipFill>
          <a:blip r:embed="rId2"/>
          <a:stretch/>
        </p:blipFill>
        <p:spPr>
          <a:xfrm>
            <a:off x="5708160" y="3505320"/>
            <a:ext cx="3322440" cy="3322440"/>
          </a:xfrm>
          <a:prstGeom prst="rect">
            <a:avLst/>
          </a:prstGeom>
          <a:ln w="0">
            <a:noFill/>
          </a:ln>
        </p:spPr>
      </p:pic>
      <p:sp>
        <p:nvSpPr>
          <p:cNvPr id="99" name="PlaceHolder 1"/>
          <p:cNvSpPr>
            <a:spLocks noGrp="1"/>
          </p:cNvSpPr>
          <p:nvPr>
            <p:ph type="title"/>
          </p:nvPr>
        </p:nvSpPr>
        <p:spPr>
          <a:xfrm>
            <a:off x="685800" y="1371600"/>
            <a:ext cx="7848360" cy="1926720"/>
          </a:xfrm>
          <a:prstGeom prst="rect">
            <a:avLst/>
          </a:prstGeom>
          <a:noFill/>
          <a:ln w="0">
            <a:noFill/>
          </a:ln>
        </p:spPr>
        <p:txBody>
          <a:bodyPr lIns="91440" rIns="91440" tIns="45720" bIns="45720" anchor="b">
            <a:noAutofit/>
          </a:bodyPr>
          <a:p>
            <a:pPr indent="0" defTabSz="914400">
              <a:lnSpc>
                <a:spcPct val="100000"/>
              </a:lnSpc>
              <a:buNone/>
            </a:pPr>
            <a:r>
              <a:rPr b="1" lang="en-US" sz="5400" spc="-100" strike="noStrike" cap="all">
                <a:solidFill>
                  <a:schemeClr val="dk2"/>
                </a:solidFill>
                <a:latin typeface="Arial"/>
              </a:rPr>
              <a:t>MQTT PROTOCOL</a:t>
            </a:r>
            <a:endParaRPr b="0" lang="en-US" sz="5400" spc="-1" strike="noStrike">
              <a:solidFill>
                <a:schemeClr val="dk1"/>
              </a:solidFill>
              <a:latin typeface="Arial"/>
            </a:endParaRPr>
          </a:p>
        </p:txBody>
      </p:sp>
      <p:sp>
        <p:nvSpPr>
          <p:cNvPr id="100" name="PlaceHolder 2"/>
          <p:cNvSpPr>
            <a:spLocks noGrp="1"/>
          </p:cNvSpPr>
          <p:nvPr>
            <p:ph type="subTitle"/>
          </p:nvPr>
        </p:nvSpPr>
        <p:spPr>
          <a:xfrm>
            <a:off x="685800" y="3505320"/>
            <a:ext cx="6400440" cy="1752120"/>
          </a:xfrm>
          <a:prstGeom prst="rect">
            <a:avLst/>
          </a:prstGeom>
          <a:noFill/>
          <a:ln w="0">
            <a:noFill/>
          </a:ln>
        </p:spPr>
        <p:txBody>
          <a:bodyPr lIns="91440" rIns="91440" tIns="45720" bIns="45720" anchor="t">
            <a:normAutofit/>
          </a:bodyPr>
          <a:p>
            <a:pPr indent="0" defTabSz="914400">
              <a:lnSpc>
                <a:spcPct val="100000"/>
              </a:lnSpc>
              <a:spcBef>
                <a:spcPts val="479"/>
              </a:spcBef>
              <a:buNone/>
              <a:tabLst>
                <a:tab algn="l" pos="0"/>
              </a:tabLst>
            </a:pPr>
            <a:r>
              <a:rPr b="0" lang="en-US" sz="2400" spc="-1" strike="noStrike">
                <a:solidFill>
                  <a:schemeClr val="dk1">
                    <a:lumMod val="75000"/>
                    <a:lumOff val="25000"/>
                  </a:schemeClr>
                </a:solidFill>
                <a:latin typeface="Arial"/>
              </a:rPr>
              <a:t>Lecturer: Dr. Bui Ha Duc</a:t>
            </a:r>
            <a:endParaRPr b="0" lang="en-US" sz="2400" spc="-1" strike="noStrike">
              <a:solidFill>
                <a:srgbClr val="000000"/>
              </a:solidFill>
              <a:latin typeface="Arial"/>
            </a:endParaRPr>
          </a:p>
          <a:p>
            <a:pPr indent="0" defTabSz="914400">
              <a:lnSpc>
                <a:spcPct val="100000"/>
              </a:lnSpc>
              <a:spcBef>
                <a:spcPts val="479"/>
              </a:spcBef>
              <a:buNone/>
              <a:tabLst>
                <a:tab algn="l" pos="0"/>
              </a:tabLst>
            </a:pPr>
            <a:r>
              <a:rPr b="0" lang="en-US" sz="2400" spc="-1" strike="noStrike">
                <a:solidFill>
                  <a:schemeClr val="dk1">
                    <a:lumMod val="75000"/>
                    <a:lumOff val="25000"/>
                  </a:schemeClr>
                </a:solidFill>
                <a:latin typeface="Arial"/>
              </a:rPr>
              <a:t>Dept. of Mechatronics</a:t>
            </a:r>
            <a:endParaRPr b="0" lang="en-US" sz="2400" spc="-1" strike="noStrike">
              <a:solidFill>
                <a:srgbClr val="000000"/>
              </a:solidFill>
              <a:latin typeface="Arial"/>
            </a:endParaRPr>
          </a:p>
          <a:p>
            <a:pPr indent="0" defTabSz="914400">
              <a:lnSpc>
                <a:spcPct val="100000"/>
              </a:lnSpc>
              <a:spcBef>
                <a:spcPts val="479"/>
              </a:spcBef>
              <a:buNone/>
              <a:tabLst>
                <a:tab algn="l" pos="0"/>
              </a:tabLst>
            </a:pPr>
            <a:r>
              <a:rPr b="0" lang="en-US" sz="2400" spc="-1" strike="noStrike">
                <a:solidFill>
                  <a:schemeClr val="dk1">
                    <a:lumMod val="75000"/>
                    <a:lumOff val="25000"/>
                  </a:schemeClr>
                </a:solidFill>
                <a:latin typeface="Arial"/>
              </a:rPr>
              <a:t>Email: ducbh@hcmute.edu.vn</a:t>
            </a:r>
            <a:endParaRPr b="0" lang="en-US" sz="2400" spc="-1" strike="noStrike">
              <a:solidFill>
                <a:srgbClr val="000000"/>
              </a:solidFill>
              <a:latin typeface="Arial"/>
            </a:endParaRPr>
          </a:p>
        </p:txBody>
      </p:sp>
      <p:sp>
        <p:nvSpPr>
          <p:cNvPr id="101" name="PlaceHolder 3"/>
          <p:cNvSpPr>
            <a:spLocks noGrp="1"/>
          </p:cNvSpPr>
          <p:nvPr>
            <p:ph type="sldNum" idx="37"/>
          </p:nvPr>
        </p:nvSpPr>
        <p:spPr>
          <a:xfrm>
            <a:off x="7620120" y="6400800"/>
            <a:ext cx="1066320" cy="328680"/>
          </a:xfrm>
          <a:prstGeom prst="rect">
            <a:avLst/>
          </a:prstGeom>
          <a:noFill/>
          <a:ln w="0">
            <a:noFill/>
          </a:ln>
        </p:spPr>
        <p:txBody>
          <a:bodyPr lIns="91440" rIns="91440" tIns="45720" bIns="45720" anchor="ctr">
            <a:noAutofit/>
          </a:bodyPr>
          <a:lstStyle>
            <a:lvl1pPr indent="0" defTabSz="914400">
              <a:lnSpc>
                <a:spcPct val="100000"/>
              </a:lnSpc>
              <a:buNone/>
              <a:defRPr b="1" lang="en-US" sz="1400" spc="-1" strike="noStrike">
                <a:solidFill>
                  <a:schemeClr val="accent5">
                    <a:lumMod val="75000"/>
                  </a:schemeClr>
                </a:solidFill>
                <a:latin typeface="Arial"/>
              </a:defRPr>
            </a:lvl1pPr>
          </a:lstStyle>
          <a:p>
            <a:pPr indent="0" defTabSz="914400">
              <a:lnSpc>
                <a:spcPct val="100000"/>
              </a:lnSpc>
              <a:buNone/>
            </a:pPr>
            <a:fld id="{50C31C1E-C00E-457F-9E68-CF9CDB5D2119}" type="slidenum">
              <a:rPr b="1" lang="en-US" sz="1400" spc="-1" strike="noStrike">
                <a:solidFill>
                  <a:schemeClr val="accent5">
                    <a:lumMod val="75000"/>
                  </a:schemeClr>
                </a:solidFill>
                <a:latin typeface="Arial"/>
              </a:rPr>
              <a:t>1</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a:t>
            </a:r>
            <a:endParaRPr b="0" lang="en-US" sz="4000" spc="-1" strike="noStrike">
              <a:solidFill>
                <a:schemeClr val="dk1"/>
              </a:solidFill>
              <a:latin typeface="Arial"/>
            </a:endParaRPr>
          </a:p>
        </p:txBody>
      </p:sp>
      <p:sp>
        <p:nvSpPr>
          <p:cNvPr id="132"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Message format:</a:t>
            </a:r>
            <a:endParaRPr b="0" lang="en-US" sz="2400" spc="-1" strike="noStrike">
              <a:solidFill>
                <a:schemeClr val="dk1"/>
              </a:solidFill>
              <a:latin typeface="Arial"/>
            </a:endParaRPr>
          </a:p>
        </p:txBody>
      </p:sp>
      <p:pic>
        <p:nvPicPr>
          <p:cNvPr id="133" name="Picture 2" descr="MQTT Packet Format"/>
          <p:cNvPicPr/>
          <p:nvPr/>
        </p:nvPicPr>
        <p:blipFill>
          <a:blip r:embed="rId1"/>
          <a:stretch/>
        </p:blipFill>
        <p:spPr>
          <a:xfrm>
            <a:off x="674280" y="2362320"/>
            <a:ext cx="7494840" cy="2285640"/>
          </a:xfrm>
          <a:prstGeom prst="rect">
            <a:avLst/>
          </a:prstGeom>
          <a:ln w="0">
            <a:noFill/>
          </a:ln>
        </p:spPr>
      </p:pic>
      <p:sp>
        <p:nvSpPr>
          <p:cNvPr id="134" name="TextBox 4"/>
          <p:cNvSpPr/>
          <p:nvPr/>
        </p:nvSpPr>
        <p:spPr>
          <a:xfrm>
            <a:off x="2223000" y="6033240"/>
            <a:ext cx="6787440" cy="3031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1400" spc="-1" strike="noStrike">
                <a:solidFill>
                  <a:srgbClr val="0070c0"/>
                </a:solidFill>
                <a:latin typeface="Arial"/>
              </a:rPr>
              <a:t>(refer to this link for more detail: </a:t>
            </a:r>
            <a:r>
              <a:rPr b="0" i="1" lang="en-US" sz="1400" spc="-1" strike="noStrike" u="sng">
                <a:solidFill>
                  <a:srgbClr val="0070c0"/>
                </a:solidFill>
                <a:uFillTx/>
                <a:latin typeface="Arial"/>
                <a:hlinkClick r:id="rId2"/>
              </a:rPr>
              <a:t>https://openlabpro.com/guide/mqtt-packet-format/</a:t>
            </a:r>
            <a:r>
              <a:rPr b="0" i="1" lang="en-US" sz="1400" spc="-1" strike="noStrike">
                <a:solidFill>
                  <a:srgbClr val="0070c0"/>
                </a:solidFill>
                <a:latin typeface="Arial"/>
              </a:rPr>
              <a:t> ) </a:t>
            </a:r>
            <a:endParaRPr b="0" lang="en-US" sz="1400" spc="-1" strike="noStrike">
              <a:solidFill>
                <a:srgbClr val="000000"/>
              </a:solidFill>
              <a:latin typeface="Arial"/>
            </a:endParaRPr>
          </a:p>
        </p:txBody>
      </p:sp>
      <p:sp>
        <p:nvSpPr>
          <p:cNvPr id="4" name="PlaceHolder 3"/>
          <p:cNvSpPr>
            <a:spLocks noGrp="1"/>
          </p:cNvSpPr>
          <p:nvPr>
            <p:ph type="sldNum" idx="12"/>
          </p:nvPr>
        </p:nvSpPr>
        <p:spPr/>
        <p:txBody>
          <a:bodyPr/>
          <a:p>
            <a:fld id="{3F151609-6D2D-4320-B607-B2C339EB756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a:t>
            </a:r>
            <a:endParaRPr b="0" lang="en-US" sz="4000" spc="-1" strike="noStrike">
              <a:solidFill>
                <a:schemeClr val="dk1"/>
              </a:solidFill>
              <a:latin typeface="Arial"/>
            </a:endParaRPr>
          </a:p>
        </p:txBody>
      </p:sp>
      <p:sp>
        <p:nvSpPr>
          <p:cNvPr id="136"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Message format:</a:t>
            </a:r>
            <a:endParaRPr b="0" lang="en-US" sz="2400" spc="-1" strike="noStrike">
              <a:solidFill>
                <a:schemeClr val="dk1"/>
              </a:solidFill>
              <a:latin typeface="Arial"/>
            </a:endParaRPr>
          </a:p>
        </p:txBody>
      </p:sp>
      <p:pic>
        <p:nvPicPr>
          <p:cNvPr id="137" name="Picture 7" descr="MQTT Packet Format"/>
          <p:cNvPicPr/>
          <p:nvPr/>
        </p:nvPicPr>
        <p:blipFill>
          <a:blip r:embed="rId1"/>
          <a:stretch/>
        </p:blipFill>
        <p:spPr>
          <a:xfrm>
            <a:off x="674280" y="2100960"/>
            <a:ext cx="4354920" cy="1328040"/>
          </a:xfrm>
          <a:prstGeom prst="rect">
            <a:avLst/>
          </a:prstGeom>
          <a:ln w="0">
            <a:noFill/>
          </a:ln>
        </p:spPr>
      </p:pic>
      <p:pic>
        <p:nvPicPr>
          <p:cNvPr id="138" name="" descr=""/>
          <p:cNvPicPr/>
          <p:nvPr/>
        </p:nvPicPr>
        <p:blipFill>
          <a:blip r:embed="rId2"/>
          <a:stretch/>
        </p:blipFill>
        <p:spPr>
          <a:xfrm>
            <a:off x="661320" y="3581640"/>
            <a:ext cx="5053680" cy="3047760"/>
          </a:xfrm>
          <a:prstGeom prst="rect">
            <a:avLst/>
          </a:prstGeom>
          <a:ln w="0">
            <a:noFill/>
          </a:ln>
        </p:spPr>
      </p:pic>
      <p:sp>
        <p:nvSpPr>
          <p:cNvPr id="4" name="PlaceHolder 3"/>
          <p:cNvSpPr>
            <a:spLocks noGrp="1"/>
          </p:cNvSpPr>
          <p:nvPr>
            <p:ph type="sldNum" idx="12"/>
          </p:nvPr>
        </p:nvSpPr>
        <p:spPr/>
        <p:txBody>
          <a:bodyPr/>
          <a:p>
            <a:fld id="{6F647870-6B3C-480A-B5B9-44C4341AC76B}"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 flow</a:t>
            </a:r>
            <a:endParaRPr b="0" lang="en-US" sz="4000" spc="-1" strike="noStrike">
              <a:solidFill>
                <a:schemeClr val="dk1"/>
              </a:solidFill>
              <a:latin typeface="Arial"/>
            </a:endParaRPr>
          </a:p>
        </p:txBody>
      </p:sp>
      <p:cxnSp>
        <p:nvCxnSpPr>
          <p:cNvPr id="140" name="Straight Connector 5"/>
          <p:cNvCxnSpPr/>
          <p:nvPr/>
        </p:nvCxnSpPr>
        <p:spPr>
          <a:xfrm>
            <a:off x="1981080" y="1981080"/>
            <a:ext cx="360" cy="4115160"/>
          </a:xfrm>
          <a:prstGeom prst="straightConnector1">
            <a:avLst/>
          </a:prstGeom>
          <a:ln w="76200">
            <a:solidFill>
              <a:srgbClr val="00b050"/>
            </a:solidFill>
            <a:round/>
          </a:ln>
        </p:spPr>
      </p:cxnSp>
      <p:cxnSp>
        <p:nvCxnSpPr>
          <p:cNvPr id="141" name="Straight Connector 6"/>
          <p:cNvCxnSpPr/>
          <p:nvPr/>
        </p:nvCxnSpPr>
        <p:spPr>
          <a:xfrm>
            <a:off x="4647960" y="1981080"/>
            <a:ext cx="360" cy="4115160"/>
          </a:xfrm>
          <a:prstGeom prst="straightConnector1">
            <a:avLst/>
          </a:prstGeom>
          <a:ln w="76200">
            <a:solidFill>
              <a:srgbClr val="0070c0"/>
            </a:solidFill>
            <a:round/>
          </a:ln>
        </p:spPr>
      </p:cxnSp>
      <p:cxnSp>
        <p:nvCxnSpPr>
          <p:cNvPr id="142" name="Straight Connector 7"/>
          <p:cNvCxnSpPr/>
          <p:nvPr/>
        </p:nvCxnSpPr>
        <p:spPr>
          <a:xfrm>
            <a:off x="7315200" y="2666880"/>
            <a:ext cx="360" cy="1067040"/>
          </a:xfrm>
          <a:prstGeom prst="straightConnector1">
            <a:avLst/>
          </a:prstGeom>
          <a:ln w="76200">
            <a:solidFill>
              <a:srgbClr val="ad8f67">
                <a:lumMod val="75000"/>
              </a:srgbClr>
            </a:solidFill>
            <a:round/>
          </a:ln>
        </p:spPr>
      </p:cxnSp>
      <p:cxnSp>
        <p:nvCxnSpPr>
          <p:cNvPr id="143" name="Straight Connector 9"/>
          <p:cNvCxnSpPr/>
          <p:nvPr/>
        </p:nvCxnSpPr>
        <p:spPr>
          <a:xfrm>
            <a:off x="7318800" y="4092840"/>
            <a:ext cx="360" cy="1143360"/>
          </a:xfrm>
          <a:prstGeom prst="straightConnector1">
            <a:avLst/>
          </a:prstGeom>
          <a:ln w="76200">
            <a:solidFill>
              <a:srgbClr val="00b0f0"/>
            </a:solidFill>
            <a:round/>
          </a:ln>
        </p:spPr>
      </p:cxnSp>
      <p:sp>
        <p:nvSpPr>
          <p:cNvPr id="144" name="TextBox 12"/>
          <p:cNvSpPr/>
          <p:nvPr/>
        </p:nvSpPr>
        <p:spPr>
          <a:xfrm>
            <a:off x="1478160" y="156780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1</a:t>
            </a:r>
            <a:endParaRPr b="0" lang="en-US" sz="1800" spc="-1" strike="noStrike">
              <a:solidFill>
                <a:srgbClr val="000000"/>
              </a:solidFill>
              <a:latin typeface="Arial"/>
            </a:endParaRPr>
          </a:p>
        </p:txBody>
      </p:sp>
      <p:sp>
        <p:nvSpPr>
          <p:cNvPr id="145" name="TextBox 13"/>
          <p:cNvSpPr/>
          <p:nvPr/>
        </p:nvSpPr>
        <p:spPr>
          <a:xfrm>
            <a:off x="4196520" y="156780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sp>
        <p:nvSpPr>
          <p:cNvPr id="146" name="TextBox 14"/>
          <p:cNvSpPr/>
          <p:nvPr/>
        </p:nvSpPr>
        <p:spPr>
          <a:xfrm>
            <a:off x="7385400" y="270828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2</a:t>
            </a:r>
            <a:endParaRPr b="0" lang="en-US" sz="1800" spc="-1" strike="noStrike">
              <a:solidFill>
                <a:srgbClr val="000000"/>
              </a:solidFill>
              <a:latin typeface="Arial"/>
            </a:endParaRPr>
          </a:p>
        </p:txBody>
      </p:sp>
      <p:sp>
        <p:nvSpPr>
          <p:cNvPr id="147" name="TextBox 15"/>
          <p:cNvSpPr/>
          <p:nvPr/>
        </p:nvSpPr>
        <p:spPr>
          <a:xfrm>
            <a:off x="7404120" y="412344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3</a:t>
            </a:r>
            <a:endParaRPr b="0" lang="en-US" sz="1800" spc="-1" strike="noStrike">
              <a:solidFill>
                <a:srgbClr val="000000"/>
              </a:solidFill>
              <a:latin typeface="Arial"/>
            </a:endParaRPr>
          </a:p>
        </p:txBody>
      </p:sp>
      <p:cxnSp>
        <p:nvCxnSpPr>
          <p:cNvPr id="148" name="Straight Arrow Connector 17"/>
          <p:cNvCxnSpPr/>
          <p:nvPr/>
        </p:nvCxnSpPr>
        <p:spPr>
          <a:xfrm>
            <a:off x="2031480" y="2514600"/>
            <a:ext cx="2560680" cy="360"/>
          </a:xfrm>
          <a:prstGeom prst="straightConnector1">
            <a:avLst/>
          </a:prstGeom>
          <a:ln w="28575">
            <a:solidFill>
              <a:srgbClr val="00b050"/>
            </a:solidFill>
            <a:round/>
            <a:tailEnd len="med" type="triangle" w="med"/>
          </a:ln>
        </p:spPr>
      </p:cxnSp>
      <p:cxnSp>
        <p:nvCxnSpPr>
          <p:cNvPr id="149" name="Straight Arrow Connector 18"/>
          <p:cNvCxnSpPr/>
          <p:nvPr/>
        </p:nvCxnSpPr>
        <p:spPr>
          <a:xfrm>
            <a:off x="2031480" y="2892600"/>
            <a:ext cx="2560680" cy="360"/>
          </a:xfrm>
          <a:prstGeom prst="straightConnector1">
            <a:avLst/>
          </a:prstGeom>
          <a:ln w="28575">
            <a:solidFill>
              <a:srgbClr val="00b050"/>
            </a:solidFill>
            <a:round/>
            <a:headEnd len="med" type="triangle" w="med"/>
          </a:ln>
        </p:spPr>
      </p:cxnSp>
      <p:sp>
        <p:nvSpPr>
          <p:cNvPr id="150" name="TextBox 19"/>
          <p:cNvSpPr/>
          <p:nvPr/>
        </p:nvSpPr>
        <p:spPr>
          <a:xfrm>
            <a:off x="2666880" y="2189160"/>
            <a:ext cx="1310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CONNECT</a:t>
            </a:r>
            <a:endParaRPr b="0" lang="en-US" sz="1800" spc="-1" strike="noStrike">
              <a:solidFill>
                <a:srgbClr val="000000"/>
              </a:solidFill>
              <a:latin typeface="Arial"/>
            </a:endParaRPr>
          </a:p>
        </p:txBody>
      </p:sp>
      <p:sp>
        <p:nvSpPr>
          <p:cNvPr id="151" name="TextBox 21"/>
          <p:cNvSpPr/>
          <p:nvPr/>
        </p:nvSpPr>
        <p:spPr>
          <a:xfrm>
            <a:off x="2639520" y="2540880"/>
            <a:ext cx="1324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CONNACK</a:t>
            </a:r>
            <a:endParaRPr b="0" lang="en-US" sz="1800" spc="-1" strike="noStrike">
              <a:solidFill>
                <a:srgbClr val="000000"/>
              </a:solidFill>
              <a:latin typeface="Arial"/>
            </a:endParaRPr>
          </a:p>
        </p:txBody>
      </p:sp>
      <p:cxnSp>
        <p:nvCxnSpPr>
          <p:cNvPr id="152" name="Straight Arrow Connector 22"/>
          <p:cNvCxnSpPr/>
          <p:nvPr/>
        </p:nvCxnSpPr>
        <p:spPr>
          <a:xfrm>
            <a:off x="2031480" y="3972240"/>
            <a:ext cx="2560680" cy="360"/>
          </a:xfrm>
          <a:prstGeom prst="straightConnector1">
            <a:avLst/>
          </a:prstGeom>
          <a:ln w="28575">
            <a:solidFill>
              <a:srgbClr val="00b050"/>
            </a:solidFill>
            <a:round/>
            <a:tailEnd len="med" type="triangle" w="med"/>
          </a:ln>
        </p:spPr>
      </p:cxnSp>
      <p:cxnSp>
        <p:nvCxnSpPr>
          <p:cNvPr id="153" name="Straight Arrow Connector 23"/>
          <p:cNvCxnSpPr/>
          <p:nvPr/>
        </p:nvCxnSpPr>
        <p:spPr>
          <a:xfrm>
            <a:off x="2031480" y="4350240"/>
            <a:ext cx="2560680" cy="360"/>
          </a:xfrm>
          <a:prstGeom prst="straightConnector1">
            <a:avLst/>
          </a:prstGeom>
          <a:ln w="28575">
            <a:solidFill>
              <a:srgbClr val="00b050"/>
            </a:solidFill>
            <a:round/>
            <a:headEnd len="med" type="triangle" w="med"/>
          </a:ln>
        </p:spPr>
      </p:cxnSp>
      <p:sp>
        <p:nvSpPr>
          <p:cNvPr id="154" name="TextBox 24"/>
          <p:cNvSpPr/>
          <p:nvPr/>
        </p:nvSpPr>
        <p:spPr>
          <a:xfrm>
            <a:off x="2667960" y="3646800"/>
            <a:ext cx="15008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SUBSCRIBE</a:t>
            </a:r>
            <a:endParaRPr b="0" lang="en-US" sz="1800" spc="-1" strike="noStrike">
              <a:solidFill>
                <a:srgbClr val="000000"/>
              </a:solidFill>
              <a:latin typeface="Arial"/>
            </a:endParaRPr>
          </a:p>
        </p:txBody>
      </p:sp>
      <p:sp>
        <p:nvSpPr>
          <p:cNvPr id="155" name="TextBox 25"/>
          <p:cNvSpPr/>
          <p:nvPr/>
        </p:nvSpPr>
        <p:spPr>
          <a:xfrm>
            <a:off x="2874960" y="3990600"/>
            <a:ext cx="11199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SUBACK</a:t>
            </a:r>
            <a:endParaRPr b="0" lang="en-US" sz="1800" spc="-1" strike="noStrike">
              <a:solidFill>
                <a:srgbClr val="000000"/>
              </a:solidFill>
              <a:latin typeface="Arial"/>
            </a:endParaRPr>
          </a:p>
        </p:txBody>
      </p:sp>
      <p:cxnSp>
        <p:nvCxnSpPr>
          <p:cNvPr id="156" name="Straight Arrow Connector 26"/>
          <p:cNvCxnSpPr/>
          <p:nvPr/>
        </p:nvCxnSpPr>
        <p:spPr>
          <a:xfrm>
            <a:off x="2031480" y="5361120"/>
            <a:ext cx="2560680" cy="360"/>
          </a:xfrm>
          <a:prstGeom prst="straightConnector1">
            <a:avLst/>
          </a:prstGeom>
          <a:ln w="28575">
            <a:solidFill>
              <a:srgbClr val="00b050"/>
            </a:solidFill>
            <a:round/>
            <a:tailEnd len="med" type="triangle" w="med"/>
          </a:ln>
        </p:spPr>
      </p:cxnSp>
      <p:cxnSp>
        <p:nvCxnSpPr>
          <p:cNvPr id="157" name="Straight Arrow Connector 27"/>
          <p:cNvCxnSpPr/>
          <p:nvPr/>
        </p:nvCxnSpPr>
        <p:spPr>
          <a:xfrm>
            <a:off x="2031480" y="5739480"/>
            <a:ext cx="2560680" cy="360"/>
          </a:xfrm>
          <a:prstGeom prst="straightConnector1">
            <a:avLst/>
          </a:prstGeom>
          <a:ln w="28575">
            <a:solidFill>
              <a:srgbClr val="00b050"/>
            </a:solidFill>
            <a:round/>
            <a:headEnd len="med" type="triangle" w="med"/>
          </a:ln>
        </p:spPr>
      </p:cxnSp>
      <p:sp>
        <p:nvSpPr>
          <p:cNvPr id="158" name="TextBox 28"/>
          <p:cNvSpPr/>
          <p:nvPr/>
        </p:nvSpPr>
        <p:spPr>
          <a:xfrm>
            <a:off x="2448000" y="5036040"/>
            <a:ext cx="18316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UNSUBSCRIBE</a:t>
            </a:r>
            <a:endParaRPr b="0" lang="en-US" sz="1800" spc="-1" strike="noStrike">
              <a:solidFill>
                <a:srgbClr val="000000"/>
              </a:solidFill>
              <a:latin typeface="Arial"/>
            </a:endParaRPr>
          </a:p>
        </p:txBody>
      </p:sp>
      <p:sp>
        <p:nvSpPr>
          <p:cNvPr id="159" name="TextBox 29"/>
          <p:cNvSpPr/>
          <p:nvPr/>
        </p:nvSpPr>
        <p:spPr>
          <a:xfrm>
            <a:off x="2598840" y="5387760"/>
            <a:ext cx="1450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UNSUBACK</a:t>
            </a:r>
            <a:endParaRPr b="0" lang="en-US" sz="1800" spc="-1" strike="noStrike">
              <a:solidFill>
                <a:srgbClr val="000000"/>
              </a:solidFill>
              <a:latin typeface="Arial"/>
            </a:endParaRPr>
          </a:p>
        </p:txBody>
      </p:sp>
      <p:cxnSp>
        <p:nvCxnSpPr>
          <p:cNvPr id="160" name="Straight Arrow Connector 30"/>
          <p:cNvCxnSpPr/>
          <p:nvPr/>
        </p:nvCxnSpPr>
        <p:spPr>
          <a:xfrm>
            <a:off x="4700520" y="3053520"/>
            <a:ext cx="2560680" cy="360"/>
          </a:xfrm>
          <a:prstGeom prst="straightConnector1">
            <a:avLst/>
          </a:prstGeom>
          <a:ln w="28575">
            <a:solidFill>
              <a:srgbClr val="ad8f67">
                <a:lumMod val="75000"/>
              </a:srgbClr>
            </a:solidFill>
            <a:round/>
            <a:headEnd len="med" type="triangle" w="med"/>
          </a:ln>
        </p:spPr>
      </p:cxnSp>
      <p:cxnSp>
        <p:nvCxnSpPr>
          <p:cNvPr id="161" name="Straight Arrow Connector 31"/>
          <p:cNvCxnSpPr/>
          <p:nvPr/>
        </p:nvCxnSpPr>
        <p:spPr>
          <a:xfrm>
            <a:off x="4700520" y="3431520"/>
            <a:ext cx="2560680" cy="360"/>
          </a:xfrm>
          <a:prstGeom prst="straightConnector1">
            <a:avLst/>
          </a:prstGeom>
          <a:ln w="28575">
            <a:solidFill>
              <a:srgbClr val="ad8f67">
                <a:lumMod val="75000"/>
              </a:srgbClr>
            </a:solidFill>
            <a:round/>
            <a:tailEnd len="med" type="triangle" w="med"/>
          </a:ln>
        </p:spPr>
      </p:cxnSp>
      <p:sp>
        <p:nvSpPr>
          <p:cNvPr id="162" name="TextBox 32"/>
          <p:cNvSpPr/>
          <p:nvPr/>
        </p:nvSpPr>
        <p:spPr>
          <a:xfrm>
            <a:off x="5334840" y="2728080"/>
            <a:ext cx="11581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PUBLISH</a:t>
            </a:r>
            <a:endParaRPr b="0" lang="en-US" sz="1800" spc="-1" strike="noStrike">
              <a:solidFill>
                <a:srgbClr val="000000"/>
              </a:solidFill>
              <a:latin typeface="Arial"/>
            </a:endParaRPr>
          </a:p>
        </p:txBody>
      </p:sp>
      <p:sp>
        <p:nvSpPr>
          <p:cNvPr id="163" name="TextBox 33"/>
          <p:cNvSpPr/>
          <p:nvPr/>
        </p:nvSpPr>
        <p:spPr>
          <a:xfrm>
            <a:off x="5307480" y="3080160"/>
            <a:ext cx="1133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PUBREC</a:t>
            </a:r>
            <a:endParaRPr b="0" lang="en-US" sz="1800" spc="-1" strike="noStrike">
              <a:solidFill>
                <a:srgbClr val="000000"/>
              </a:solidFill>
              <a:latin typeface="Arial"/>
            </a:endParaRPr>
          </a:p>
        </p:txBody>
      </p:sp>
      <p:cxnSp>
        <p:nvCxnSpPr>
          <p:cNvPr id="164" name="Straight Arrow Connector 34"/>
          <p:cNvCxnSpPr/>
          <p:nvPr/>
        </p:nvCxnSpPr>
        <p:spPr>
          <a:xfrm>
            <a:off x="4693680" y="4488840"/>
            <a:ext cx="2560680" cy="360"/>
          </a:xfrm>
          <a:prstGeom prst="straightConnector1">
            <a:avLst/>
          </a:prstGeom>
          <a:ln w="28575">
            <a:solidFill>
              <a:srgbClr val="00b0f0"/>
            </a:solidFill>
            <a:round/>
            <a:headEnd len="med" type="triangle" w="med"/>
          </a:ln>
        </p:spPr>
      </p:cxnSp>
      <p:cxnSp>
        <p:nvCxnSpPr>
          <p:cNvPr id="165" name="Straight Arrow Connector 35"/>
          <p:cNvCxnSpPr/>
          <p:nvPr/>
        </p:nvCxnSpPr>
        <p:spPr>
          <a:xfrm>
            <a:off x="4693680" y="4866840"/>
            <a:ext cx="2560680" cy="360"/>
          </a:xfrm>
          <a:prstGeom prst="straightConnector1">
            <a:avLst/>
          </a:prstGeom>
          <a:ln w="28575">
            <a:solidFill>
              <a:srgbClr val="00b0f0"/>
            </a:solidFill>
            <a:round/>
            <a:tailEnd len="med" type="triangle" w="med"/>
          </a:ln>
        </p:spPr>
      </p:cxnSp>
      <p:sp>
        <p:nvSpPr>
          <p:cNvPr id="166" name="TextBox 36"/>
          <p:cNvSpPr/>
          <p:nvPr/>
        </p:nvSpPr>
        <p:spPr>
          <a:xfrm>
            <a:off x="5328000" y="4163400"/>
            <a:ext cx="11581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PUBLISH</a:t>
            </a:r>
            <a:endParaRPr b="0" lang="en-US" sz="1800" spc="-1" strike="noStrike">
              <a:solidFill>
                <a:srgbClr val="000000"/>
              </a:solidFill>
              <a:latin typeface="Arial"/>
            </a:endParaRPr>
          </a:p>
        </p:txBody>
      </p:sp>
      <p:sp>
        <p:nvSpPr>
          <p:cNvPr id="167" name="TextBox 37"/>
          <p:cNvSpPr/>
          <p:nvPr/>
        </p:nvSpPr>
        <p:spPr>
          <a:xfrm>
            <a:off x="5300640" y="4515120"/>
            <a:ext cx="1133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PUBREC</a:t>
            </a:r>
            <a:endParaRPr b="0" lang="en-US" sz="1800" spc="-1" strike="noStrike">
              <a:solidFill>
                <a:srgbClr val="000000"/>
              </a:solidFill>
              <a:latin typeface="Arial"/>
            </a:endParaRPr>
          </a:p>
        </p:txBody>
      </p:sp>
      <p:sp>
        <p:nvSpPr>
          <p:cNvPr id="168" name="TextBox 39"/>
          <p:cNvSpPr/>
          <p:nvPr/>
        </p:nvSpPr>
        <p:spPr>
          <a:xfrm>
            <a:off x="533520" y="6154560"/>
            <a:ext cx="8485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rPr>
              <a:t>MQTT is a command protocol, each command will be response by the receiver</a:t>
            </a:r>
            <a:endParaRPr b="0" lang="en-US" sz="1800" spc="-1" strike="noStrike">
              <a:solidFill>
                <a:srgbClr val="000000"/>
              </a:solidFill>
              <a:latin typeface="Arial"/>
            </a:endParaRPr>
          </a:p>
        </p:txBody>
      </p:sp>
      <p:sp>
        <p:nvSpPr>
          <p:cNvPr id="3" name="PlaceHolder 2"/>
          <p:cNvSpPr>
            <a:spLocks noGrp="1"/>
          </p:cNvSpPr>
          <p:nvPr>
            <p:ph type="sldNum" idx="12"/>
          </p:nvPr>
        </p:nvSpPr>
        <p:spPr/>
        <p:txBody>
          <a:bodyPr/>
          <a:p>
            <a:fld id="{FA50098E-FB6F-4A4F-A1ED-A0EA3BCAAF00}"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rmAutofit/>
          </a:bodyPr>
          <a:p>
            <a:pPr indent="0" defTabSz="914400">
              <a:lnSpc>
                <a:spcPct val="100000"/>
              </a:lnSpc>
              <a:buNone/>
            </a:pPr>
            <a:r>
              <a:rPr b="0" lang="en-US" sz="4000" spc="-100" strike="noStrike">
                <a:solidFill>
                  <a:schemeClr val="dk2"/>
                </a:solidFill>
                <a:latin typeface="Arial"/>
              </a:rPr>
              <a:t>MQTT Message flow - CONNECT</a:t>
            </a:r>
            <a:endParaRPr b="0" lang="en-US" sz="4000" spc="-1" strike="noStrike">
              <a:solidFill>
                <a:schemeClr val="dk1"/>
              </a:solidFill>
              <a:latin typeface="Arial"/>
            </a:endParaRPr>
          </a:p>
        </p:txBody>
      </p:sp>
      <p:cxnSp>
        <p:nvCxnSpPr>
          <p:cNvPr id="170" name="Straight Connector 5"/>
          <p:cNvCxnSpPr/>
          <p:nvPr/>
        </p:nvCxnSpPr>
        <p:spPr>
          <a:xfrm>
            <a:off x="3186000" y="1981080"/>
            <a:ext cx="360" cy="4115160"/>
          </a:xfrm>
          <a:prstGeom prst="straightConnector1">
            <a:avLst/>
          </a:prstGeom>
          <a:ln w="76200">
            <a:solidFill>
              <a:srgbClr val="00b050"/>
            </a:solidFill>
            <a:round/>
          </a:ln>
        </p:spPr>
      </p:cxnSp>
      <p:cxnSp>
        <p:nvCxnSpPr>
          <p:cNvPr id="171" name="Straight Connector 6"/>
          <p:cNvCxnSpPr/>
          <p:nvPr/>
        </p:nvCxnSpPr>
        <p:spPr>
          <a:xfrm>
            <a:off x="5853240" y="1981080"/>
            <a:ext cx="360" cy="4115160"/>
          </a:xfrm>
          <a:prstGeom prst="straightConnector1">
            <a:avLst/>
          </a:prstGeom>
          <a:ln w="76200">
            <a:solidFill>
              <a:srgbClr val="0070c0"/>
            </a:solidFill>
            <a:round/>
          </a:ln>
        </p:spPr>
      </p:cxnSp>
      <p:sp>
        <p:nvSpPr>
          <p:cNvPr id="172" name="TextBox 12"/>
          <p:cNvSpPr/>
          <p:nvPr/>
        </p:nvSpPr>
        <p:spPr>
          <a:xfrm>
            <a:off x="2683440" y="156780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1</a:t>
            </a:r>
            <a:endParaRPr b="0" lang="en-US" sz="1800" spc="-1" strike="noStrike">
              <a:solidFill>
                <a:srgbClr val="000000"/>
              </a:solidFill>
              <a:latin typeface="Arial"/>
            </a:endParaRPr>
          </a:p>
        </p:txBody>
      </p:sp>
      <p:sp>
        <p:nvSpPr>
          <p:cNvPr id="173" name="TextBox 13"/>
          <p:cNvSpPr/>
          <p:nvPr/>
        </p:nvSpPr>
        <p:spPr>
          <a:xfrm>
            <a:off x="5401440" y="156780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cxnSp>
        <p:nvCxnSpPr>
          <p:cNvPr id="174" name="Straight Arrow Connector 17"/>
          <p:cNvCxnSpPr/>
          <p:nvPr/>
        </p:nvCxnSpPr>
        <p:spPr>
          <a:xfrm>
            <a:off x="3236760" y="2514600"/>
            <a:ext cx="2560680" cy="360"/>
          </a:xfrm>
          <a:prstGeom prst="straightConnector1">
            <a:avLst/>
          </a:prstGeom>
          <a:ln w="28575">
            <a:solidFill>
              <a:srgbClr val="00b050"/>
            </a:solidFill>
            <a:round/>
            <a:tailEnd len="med" type="triangle" w="med"/>
          </a:ln>
        </p:spPr>
      </p:cxnSp>
      <p:cxnSp>
        <p:nvCxnSpPr>
          <p:cNvPr id="175" name="Straight Arrow Connector 18"/>
          <p:cNvCxnSpPr/>
          <p:nvPr/>
        </p:nvCxnSpPr>
        <p:spPr>
          <a:xfrm>
            <a:off x="3236760" y="2892600"/>
            <a:ext cx="2560680" cy="360"/>
          </a:xfrm>
          <a:prstGeom prst="straightConnector1">
            <a:avLst/>
          </a:prstGeom>
          <a:ln w="28575">
            <a:solidFill>
              <a:srgbClr val="00b050"/>
            </a:solidFill>
            <a:round/>
            <a:headEnd len="med" type="triangle" w="med"/>
          </a:ln>
        </p:spPr>
      </p:cxnSp>
      <p:sp>
        <p:nvSpPr>
          <p:cNvPr id="176" name="TextBox 19"/>
          <p:cNvSpPr/>
          <p:nvPr/>
        </p:nvSpPr>
        <p:spPr>
          <a:xfrm>
            <a:off x="3871800" y="2189160"/>
            <a:ext cx="1310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CONNECT</a:t>
            </a:r>
            <a:endParaRPr b="0" lang="en-US" sz="1800" spc="-1" strike="noStrike">
              <a:solidFill>
                <a:srgbClr val="000000"/>
              </a:solidFill>
              <a:latin typeface="Arial"/>
            </a:endParaRPr>
          </a:p>
        </p:txBody>
      </p:sp>
      <p:sp>
        <p:nvSpPr>
          <p:cNvPr id="177" name="TextBox 21"/>
          <p:cNvSpPr/>
          <p:nvPr/>
        </p:nvSpPr>
        <p:spPr>
          <a:xfrm>
            <a:off x="3844800" y="2540880"/>
            <a:ext cx="1324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CONNACK</a:t>
            </a:r>
            <a:endParaRPr b="0" lang="en-US" sz="1800" spc="-1" strike="noStrike">
              <a:solidFill>
                <a:srgbClr val="000000"/>
              </a:solidFill>
              <a:latin typeface="Arial"/>
            </a:endParaRPr>
          </a:p>
        </p:txBody>
      </p:sp>
      <p:cxnSp>
        <p:nvCxnSpPr>
          <p:cNvPr id="178" name="Straight Arrow Connector 22"/>
          <p:cNvCxnSpPr/>
          <p:nvPr/>
        </p:nvCxnSpPr>
        <p:spPr>
          <a:xfrm>
            <a:off x="3236760" y="3972240"/>
            <a:ext cx="2560680" cy="360"/>
          </a:xfrm>
          <a:prstGeom prst="straightConnector1">
            <a:avLst/>
          </a:prstGeom>
          <a:ln w="28575">
            <a:solidFill>
              <a:srgbClr val="00b050"/>
            </a:solidFill>
            <a:round/>
            <a:tailEnd len="med" type="triangle" w="med"/>
          </a:ln>
        </p:spPr>
      </p:cxnSp>
      <p:cxnSp>
        <p:nvCxnSpPr>
          <p:cNvPr id="179" name="Straight Arrow Connector 23"/>
          <p:cNvCxnSpPr/>
          <p:nvPr/>
        </p:nvCxnSpPr>
        <p:spPr>
          <a:xfrm>
            <a:off x="3236760" y="4350240"/>
            <a:ext cx="2560680" cy="360"/>
          </a:xfrm>
          <a:prstGeom prst="straightConnector1">
            <a:avLst/>
          </a:prstGeom>
          <a:ln w="28575">
            <a:solidFill>
              <a:srgbClr val="00b050"/>
            </a:solidFill>
            <a:round/>
            <a:headEnd len="med" type="triangle" w="med"/>
          </a:ln>
        </p:spPr>
      </p:cxnSp>
      <p:sp>
        <p:nvSpPr>
          <p:cNvPr id="180" name="TextBox 24"/>
          <p:cNvSpPr/>
          <p:nvPr/>
        </p:nvSpPr>
        <p:spPr>
          <a:xfrm>
            <a:off x="3872880" y="3646800"/>
            <a:ext cx="15008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SUBSCRIBE</a:t>
            </a:r>
            <a:endParaRPr b="0" lang="en-US" sz="1800" spc="-1" strike="noStrike">
              <a:solidFill>
                <a:srgbClr val="000000"/>
              </a:solidFill>
              <a:latin typeface="Arial"/>
            </a:endParaRPr>
          </a:p>
        </p:txBody>
      </p:sp>
      <p:sp>
        <p:nvSpPr>
          <p:cNvPr id="181" name="TextBox 25"/>
          <p:cNvSpPr/>
          <p:nvPr/>
        </p:nvSpPr>
        <p:spPr>
          <a:xfrm>
            <a:off x="4079880" y="3990600"/>
            <a:ext cx="11199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SUBACK</a:t>
            </a:r>
            <a:endParaRPr b="0" lang="en-US" sz="1800" spc="-1" strike="noStrike">
              <a:solidFill>
                <a:srgbClr val="000000"/>
              </a:solidFill>
              <a:latin typeface="Arial"/>
            </a:endParaRPr>
          </a:p>
        </p:txBody>
      </p:sp>
      <p:cxnSp>
        <p:nvCxnSpPr>
          <p:cNvPr id="182" name="Straight Arrow Connector 26"/>
          <p:cNvCxnSpPr/>
          <p:nvPr/>
        </p:nvCxnSpPr>
        <p:spPr>
          <a:xfrm>
            <a:off x="3236760" y="5361120"/>
            <a:ext cx="2560680" cy="360"/>
          </a:xfrm>
          <a:prstGeom prst="straightConnector1">
            <a:avLst/>
          </a:prstGeom>
          <a:ln w="28575">
            <a:solidFill>
              <a:srgbClr val="00b050"/>
            </a:solidFill>
            <a:round/>
            <a:tailEnd len="med" type="triangle" w="med"/>
          </a:ln>
        </p:spPr>
      </p:cxnSp>
      <p:cxnSp>
        <p:nvCxnSpPr>
          <p:cNvPr id="183" name="Straight Arrow Connector 27"/>
          <p:cNvCxnSpPr/>
          <p:nvPr/>
        </p:nvCxnSpPr>
        <p:spPr>
          <a:xfrm>
            <a:off x="3236760" y="5739480"/>
            <a:ext cx="2560680" cy="360"/>
          </a:xfrm>
          <a:prstGeom prst="straightConnector1">
            <a:avLst/>
          </a:prstGeom>
          <a:ln w="28575">
            <a:solidFill>
              <a:srgbClr val="00b050"/>
            </a:solidFill>
            <a:round/>
            <a:headEnd len="med" type="triangle" w="med"/>
          </a:ln>
        </p:spPr>
      </p:cxnSp>
      <p:pic>
        <p:nvPicPr>
          <p:cNvPr id="184" name="Picture 2" descr="MQTT Connect message content"/>
          <p:cNvPicPr/>
          <p:nvPr/>
        </p:nvPicPr>
        <p:blipFill>
          <a:blip r:embed="rId1"/>
          <a:stretch/>
        </p:blipFill>
        <p:spPr>
          <a:xfrm>
            <a:off x="226080" y="3016800"/>
            <a:ext cx="2696400" cy="1694880"/>
          </a:xfrm>
          <a:prstGeom prst="rect">
            <a:avLst/>
          </a:prstGeom>
          <a:ln w="0">
            <a:noFill/>
          </a:ln>
        </p:spPr>
      </p:pic>
      <p:pic>
        <p:nvPicPr>
          <p:cNvPr id="185" name="Picture 4" descr="MQTT Connack contents"/>
          <p:cNvPicPr/>
          <p:nvPr/>
        </p:nvPicPr>
        <p:blipFill>
          <a:blip r:embed="rId2"/>
          <a:stretch/>
        </p:blipFill>
        <p:spPr>
          <a:xfrm>
            <a:off x="6045840" y="2494080"/>
            <a:ext cx="2728800" cy="1620360"/>
          </a:xfrm>
          <a:prstGeom prst="rect">
            <a:avLst/>
          </a:prstGeom>
          <a:ln w="0">
            <a:noFill/>
          </a:ln>
        </p:spPr>
      </p:pic>
      <p:pic>
        <p:nvPicPr>
          <p:cNvPr id="186" name="Picture 4" descr=""/>
          <p:cNvPicPr/>
          <p:nvPr/>
        </p:nvPicPr>
        <p:blipFill>
          <a:blip r:embed="rId3"/>
          <a:stretch/>
        </p:blipFill>
        <p:spPr>
          <a:xfrm>
            <a:off x="6067800" y="4189320"/>
            <a:ext cx="2752920" cy="2135160"/>
          </a:xfrm>
          <a:prstGeom prst="rect">
            <a:avLst/>
          </a:prstGeom>
          <a:ln w="0">
            <a:noFill/>
          </a:ln>
        </p:spPr>
      </p:pic>
      <p:sp>
        <p:nvSpPr>
          <p:cNvPr id="187" name="TextBox 38"/>
          <p:cNvSpPr/>
          <p:nvPr/>
        </p:nvSpPr>
        <p:spPr>
          <a:xfrm>
            <a:off x="151200" y="2000880"/>
            <a:ext cx="29786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b050"/>
                </a:solidFill>
                <a:latin typeface="roboto"/>
              </a:rPr>
              <a:t>Connect message is sent by the client to the broker to initiate a connection </a:t>
            </a:r>
            <a:endParaRPr b="0" lang="en-US" sz="1800" spc="-1" strike="noStrike">
              <a:solidFill>
                <a:srgbClr val="000000"/>
              </a:solidFill>
              <a:latin typeface="Arial"/>
            </a:endParaRPr>
          </a:p>
        </p:txBody>
      </p:sp>
      <p:sp>
        <p:nvSpPr>
          <p:cNvPr id="188" name="TextBox 39"/>
          <p:cNvSpPr/>
          <p:nvPr/>
        </p:nvSpPr>
        <p:spPr>
          <a:xfrm>
            <a:off x="3591000" y="5034240"/>
            <a:ext cx="18316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UNSUBSCRIBE</a:t>
            </a:r>
            <a:endParaRPr b="0" lang="en-US" sz="1800" spc="-1" strike="noStrike">
              <a:solidFill>
                <a:srgbClr val="000000"/>
              </a:solidFill>
              <a:latin typeface="Arial"/>
            </a:endParaRPr>
          </a:p>
        </p:txBody>
      </p:sp>
      <p:sp>
        <p:nvSpPr>
          <p:cNvPr id="189" name="TextBox 40"/>
          <p:cNvSpPr/>
          <p:nvPr/>
        </p:nvSpPr>
        <p:spPr>
          <a:xfrm>
            <a:off x="3733920" y="5385960"/>
            <a:ext cx="1466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rPr>
              <a:t>UNSUBACK</a:t>
            </a:r>
            <a:endParaRPr b="0" lang="en-US" sz="1800" spc="-1" strike="noStrike">
              <a:solidFill>
                <a:srgbClr val="000000"/>
              </a:solidFill>
              <a:latin typeface="Arial"/>
            </a:endParaRPr>
          </a:p>
        </p:txBody>
      </p:sp>
      <p:sp>
        <p:nvSpPr>
          <p:cNvPr id="190" name="TextBox 41"/>
          <p:cNvSpPr/>
          <p:nvPr/>
        </p:nvSpPr>
        <p:spPr>
          <a:xfrm>
            <a:off x="6133320" y="1870200"/>
            <a:ext cx="272880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rPr>
              <a:t>Server to client, connect acknowledgment</a:t>
            </a:r>
            <a:endParaRPr b="0" lang="en-US" sz="1800" spc="-1" strike="noStrike">
              <a:solidFill>
                <a:srgbClr val="000000"/>
              </a:solidFill>
              <a:latin typeface="Arial"/>
            </a:endParaRPr>
          </a:p>
        </p:txBody>
      </p:sp>
      <p:sp>
        <p:nvSpPr>
          <p:cNvPr id="191" name="TextBox 28"/>
          <p:cNvSpPr/>
          <p:nvPr/>
        </p:nvSpPr>
        <p:spPr>
          <a:xfrm>
            <a:off x="304920" y="6365520"/>
            <a:ext cx="827640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400" spc="-1" strike="noStrike">
                <a:solidFill>
                  <a:srgbClr val="0070c0"/>
                </a:solidFill>
                <a:latin typeface="Arial"/>
              </a:rPr>
              <a:t>(refer to this link for more detail: </a:t>
            </a:r>
            <a:r>
              <a:rPr b="0" i="1" lang="en-US" sz="1400" spc="-1" strike="noStrike" u="sng">
                <a:solidFill>
                  <a:srgbClr val="0000ff"/>
                </a:solidFill>
                <a:uFillTx/>
                <a:latin typeface="Arial"/>
                <a:hlinkClick r:id="rId4"/>
              </a:rPr>
              <a:t>https://www.hivemq.com/blog/mqtt-essentials-part-3-client-broker-connection-establishment/</a:t>
            </a:r>
            <a:r>
              <a:rPr b="0" i="1" lang="en-US" sz="1400" spc="-1" strike="noStrike">
                <a:solidFill>
                  <a:srgbClr val="0070c0"/>
                </a:solidFill>
                <a:latin typeface="Arial"/>
              </a:rPr>
              <a:t> ) </a:t>
            </a:r>
            <a:endParaRPr b="0" lang="en-US" sz="1400" spc="-1" strike="noStrike">
              <a:solidFill>
                <a:srgbClr val="000000"/>
              </a:solidFill>
              <a:latin typeface="Arial"/>
            </a:endParaRPr>
          </a:p>
        </p:txBody>
      </p:sp>
      <p:sp>
        <p:nvSpPr>
          <p:cNvPr id="3" name="PlaceHolder 2"/>
          <p:cNvSpPr>
            <a:spLocks noGrp="1"/>
          </p:cNvSpPr>
          <p:nvPr>
            <p:ph type="sldNum" idx="12"/>
          </p:nvPr>
        </p:nvSpPr>
        <p:spPr/>
        <p:txBody>
          <a:bodyPr/>
          <a:p>
            <a:fld id="{23C3ADAB-6658-42A4-AD89-3C131557A67A}"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Picture 1" descr="MQTT Connect message content"/>
          <p:cNvPicPr/>
          <p:nvPr/>
        </p:nvPicPr>
        <p:blipFill>
          <a:blip r:embed="rId1"/>
          <a:stretch/>
        </p:blipFill>
        <p:spPr>
          <a:xfrm>
            <a:off x="226080" y="3016800"/>
            <a:ext cx="2696400" cy="1694880"/>
          </a:xfrm>
          <a:prstGeom prst="rect">
            <a:avLst/>
          </a:prstGeom>
          <a:ln w="0">
            <a:noFill/>
          </a:ln>
        </p:spPr>
      </p:pic>
      <p:sp>
        <p:nvSpPr>
          <p:cNvPr id="193" name="TextBox 10"/>
          <p:cNvSpPr/>
          <p:nvPr/>
        </p:nvSpPr>
        <p:spPr>
          <a:xfrm>
            <a:off x="151200" y="2000880"/>
            <a:ext cx="29786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b050"/>
                </a:solidFill>
                <a:latin typeface="roboto"/>
              </a:rPr>
              <a:t>Connect message is sent by the client to the broker to initiate a connection </a:t>
            </a:r>
            <a:endParaRPr b="0" lang="en-US" sz="1800" spc="-1" strike="noStrike">
              <a:solidFill>
                <a:srgbClr val="000000"/>
              </a:solidFill>
              <a:latin typeface="Arial"/>
            </a:endParaRPr>
          </a:p>
        </p:txBody>
      </p:sp>
      <p:sp>
        <p:nvSpPr>
          <p:cNvPr id="194" name="TextBox 20"/>
          <p:cNvSpPr/>
          <p:nvPr/>
        </p:nvSpPr>
        <p:spPr>
          <a:xfrm>
            <a:off x="304920" y="6365520"/>
            <a:ext cx="827640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400" spc="-1" strike="noStrike">
                <a:solidFill>
                  <a:srgbClr val="0070c0"/>
                </a:solidFill>
                <a:latin typeface="Arial"/>
              </a:rPr>
              <a:t>(refer to this link for more detail: </a:t>
            </a:r>
            <a:r>
              <a:rPr b="0" i="1" lang="en-US" sz="1400" spc="-1" strike="noStrike" u="sng">
                <a:solidFill>
                  <a:srgbClr val="0000ff"/>
                </a:solidFill>
                <a:uFillTx/>
                <a:latin typeface="Arial"/>
                <a:hlinkClick r:id="rId2"/>
              </a:rPr>
              <a:t>https://www.hivemq.com/blog/mqtt-essentials-part-3-client-broker-connection-establishment/</a:t>
            </a:r>
            <a:r>
              <a:rPr b="0" i="1" lang="en-US" sz="1400" spc="-1" strike="noStrike">
                <a:solidFill>
                  <a:srgbClr val="0070c0"/>
                </a:solidFill>
                <a:latin typeface="Arial"/>
              </a:rPr>
              <a:t> ) </a:t>
            </a:r>
            <a:endParaRPr b="0" lang="en-US" sz="1400" spc="-1" strike="noStrike">
              <a:solidFill>
                <a:srgbClr val="000000"/>
              </a:solidFill>
              <a:latin typeface="Arial"/>
            </a:endParaRPr>
          </a:p>
        </p:txBody>
      </p:sp>
      <p:pic>
        <p:nvPicPr>
          <p:cNvPr id="195" name="" descr=""/>
          <p:cNvPicPr/>
          <p:nvPr/>
        </p:nvPicPr>
        <p:blipFill>
          <a:blip r:embed="rId3"/>
          <a:stretch/>
        </p:blipFill>
        <p:spPr>
          <a:xfrm>
            <a:off x="3494160" y="1371600"/>
            <a:ext cx="4735440" cy="1229040"/>
          </a:xfrm>
          <a:prstGeom prst="rect">
            <a:avLst/>
          </a:prstGeom>
          <a:ln w="0">
            <a:noFill/>
          </a:ln>
        </p:spPr>
      </p:pic>
      <p:pic>
        <p:nvPicPr>
          <p:cNvPr id="196" name="" descr=""/>
          <p:cNvPicPr/>
          <p:nvPr/>
        </p:nvPicPr>
        <p:blipFill>
          <a:blip r:embed="rId4"/>
          <a:stretch/>
        </p:blipFill>
        <p:spPr>
          <a:xfrm>
            <a:off x="3522240" y="2743200"/>
            <a:ext cx="4707360" cy="2612160"/>
          </a:xfrm>
          <a:prstGeom prst="rect">
            <a:avLst/>
          </a:prstGeom>
          <a:ln w="0">
            <a:noFill/>
          </a:ln>
        </p:spPr>
      </p:pic>
      <p:pic>
        <p:nvPicPr>
          <p:cNvPr id="197" name="Picture 5" descr="MQTT Connack contents"/>
          <p:cNvPicPr/>
          <p:nvPr/>
        </p:nvPicPr>
        <p:blipFill>
          <a:blip r:embed="rId5"/>
          <a:stretch/>
        </p:blipFill>
        <p:spPr>
          <a:xfrm>
            <a:off x="228600" y="4572000"/>
            <a:ext cx="2728800" cy="1620360"/>
          </a:xfrm>
          <a:prstGeom prst="rect">
            <a:avLst/>
          </a:prstGeom>
          <a:ln w="0">
            <a:noFill/>
          </a:ln>
        </p:spPr>
      </p:pic>
      <p:sp>
        <p:nvSpPr>
          <p:cNvPr id="2" name="PlaceHolder 1"/>
          <p:cNvSpPr>
            <a:spLocks noGrp="1"/>
          </p:cNvSpPr>
          <p:nvPr>
            <p:ph type="sldNum" idx="12"/>
          </p:nvPr>
        </p:nvSpPr>
        <p:spPr/>
        <p:txBody>
          <a:bodyPr/>
          <a:p>
            <a:fld id="{D981C02F-17AA-4107-8FDA-EBC1588A9755}"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3" descr="MQTT Connect message content"/>
          <p:cNvPicPr/>
          <p:nvPr/>
        </p:nvPicPr>
        <p:blipFill>
          <a:blip r:embed="rId1"/>
          <a:stretch/>
        </p:blipFill>
        <p:spPr>
          <a:xfrm>
            <a:off x="226080" y="3016800"/>
            <a:ext cx="2696400" cy="1694880"/>
          </a:xfrm>
          <a:prstGeom prst="rect">
            <a:avLst/>
          </a:prstGeom>
          <a:ln w="0">
            <a:noFill/>
          </a:ln>
        </p:spPr>
      </p:pic>
      <p:sp>
        <p:nvSpPr>
          <p:cNvPr id="199" name="TextBox 1"/>
          <p:cNvSpPr/>
          <p:nvPr/>
        </p:nvSpPr>
        <p:spPr>
          <a:xfrm>
            <a:off x="151200" y="2000880"/>
            <a:ext cx="29786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b050"/>
                </a:solidFill>
                <a:latin typeface="roboto"/>
              </a:rPr>
              <a:t>Connect message is sent by the client to the broker to initiate a connection </a:t>
            </a:r>
            <a:endParaRPr b="0" lang="en-US" sz="1800" spc="-1" strike="noStrike">
              <a:solidFill>
                <a:srgbClr val="000000"/>
              </a:solidFill>
              <a:latin typeface="Arial"/>
            </a:endParaRPr>
          </a:p>
        </p:txBody>
      </p:sp>
      <p:sp>
        <p:nvSpPr>
          <p:cNvPr id="200" name="TextBox 2"/>
          <p:cNvSpPr/>
          <p:nvPr/>
        </p:nvSpPr>
        <p:spPr>
          <a:xfrm>
            <a:off x="304920" y="6365520"/>
            <a:ext cx="827640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400" spc="-1" strike="noStrike">
                <a:solidFill>
                  <a:srgbClr val="0070c0"/>
                </a:solidFill>
                <a:latin typeface="Arial"/>
              </a:rPr>
              <a:t>(refer to this link for more detail: </a:t>
            </a:r>
            <a:r>
              <a:rPr b="0" i="1" lang="en-US" sz="1400" spc="-1" strike="noStrike" u="sng">
                <a:solidFill>
                  <a:srgbClr val="0000ff"/>
                </a:solidFill>
                <a:uFillTx/>
                <a:latin typeface="Arial"/>
                <a:hlinkClick r:id="rId2"/>
              </a:rPr>
              <a:t>https://www.hivemq.com/blog/mqtt-essentials-part-3-client-broker-connection-establishment/</a:t>
            </a:r>
            <a:r>
              <a:rPr b="0" i="1" lang="en-US" sz="1400" spc="-1" strike="noStrike">
                <a:solidFill>
                  <a:srgbClr val="0070c0"/>
                </a:solidFill>
                <a:latin typeface="Arial"/>
              </a:rPr>
              <a:t> ) </a:t>
            </a:r>
            <a:endParaRPr b="0" lang="en-US" sz="1400" spc="-1" strike="noStrike">
              <a:solidFill>
                <a:srgbClr val="000000"/>
              </a:solidFill>
              <a:latin typeface="Arial"/>
            </a:endParaRPr>
          </a:p>
        </p:txBody>
      </p:sp>
      <p:pic>
        <p:nvPicPr>
          <p:cNvPr id="201" name="" descr=""/>
          <p:cNvPicPr/>
          <p:nvPr/>
        </p:nvPicPr>
        <p:blipFill>
          <a:blip r:embed="rId3"/>
          <a:stretch/>
        </p:blipFill>
        <p:spPr>
          <a:xfrm>
            <a:off x="3236400" y="2057400"/>
            <a:ext cx="5679000" cy="2429280"/>
          </a:xfrm>
          <a:prstGeom prst="rect">
            <a:avLst/>
          </a:prstGeom>
          <a:ln w="0">
            <a:noFill/>
          </a:ln>
        </p:spPr>
      </p:pic>
      <p:sp>
        <p:nvSpPr>
          <p:cNvPr id="2" name="PlaceHolder 1"/>
          <p:cNvSpPr>
            <a:spLocks noGrp="1"/>
          </p:cNvSpPr>
          <p:nvPr>
            <p:ph type="sldNum" idx="12"/>
          </p:nvPr>
        </p:nvSpPr>
        <p:spPr/>
        <p:txBody>
          <a:bodyPr/>
          <a:p>
            <a:fld id="{8006F52E-873F-47CD-B4D3-5EACC262AA55}"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 flow - PUBLISH</a:t>
            </a:r>
            <a:endParaRPr b="0" lang="en-US" sz="4000" spc="-1" strike="noStrike">
              <a:solidFill>
                <a:schemeClr val="dk1"/>
              </a:solidFill>
              <a:latin typeface="Arial"/>
            </a:endParaRPr>
          </a:p>
        </p:txBody>
      </p:sp>
      <p:cxnSp>
        <p:nvCxnSpPr>
          <p:cNvPr id="203" name="Straight Connector 6"/>
          <p:cNvCxnSpPr/>
          <p:nvPr/>
        </p:nvCxnSpPr>
        <p:spPr>
          <a:xfrm>
            <a:off x="3124080" y="1981080"/>
            <a:ext cx="360" cy="4115160"/>
          </a:xfrm>
          <a:prstGeom prst="straightConnector1">
            <a:avLst/>
          </a:prstGeom>
          <a:ln w="76200">
            <a:solidFill>
              <a:srgbClr val="0070c0"/>
            </a:solidFill>
            <a:round/>
          </a:ln>
        </p:spPr>
      </p:cxnSp>
      <p:cxnSp>
        <p:nvCxnSpPr>
          <p:cNvPr id="204" name="Straight Connector 7"/>
          <p:cNvCxnSpPr/>
          <p:nvPr/>
        </p:nvCxnSpPr>
        <p:spPr>
          <a:xfrm>
            <a:off x="5790960" y="2666880"/>
            <a:ext cx="360" cy="1067040"/>
          </a:xfrm>
          <a:prstGeom prst="straightConnector1">
            <a:avLst/>
          </a:prstGeom>
          <a:ln w="76200">
            <a:solidFill>
              <a:srgbClr val="ad8f67">
                <a:lumMod val="75000"/>
              </a:srgbClr>
            </a:solidFill>
            <a:round/>
          </a:ln>
        </p:spPr>
      </p:cxnSp>
      <p:cxnSp>
        <p:nvCxnSpPr>
          <p:cNvPr id="205" name="Straight Connector 9"/>
          <p:cNvCxnSpPr/>
          <p:nvPr/>
        </p:nvCxnSpPr>
        <p:spPr>
          <a:xfrm>
            <a:off x="5794920" y="4092840"/>
            <a:ext cx="360" cy="1143360"/>
          </a:xfrm>
          <a:prstGeom prst="straightConnector1">
            <a:avLst/>
          </a:prstGeom>
          <a:ln w="76200">
            <a:solidFill>
              <a:srgbClr val="00b0f0"/>
            </a:solidFill>
            <a:round/>
          </a:ln>
        </p:spPr>
      </p:cxnSp>
      <p:sp>
        <p:nvSpPr>
          <p:cNvPr id="206" name="TextBox 13"/>
          <p:cNvSpPr/>
          <p:nvPr/>
        </p:nvSpPr>
        <p:spPr>
          <a:xfrm>
            <a:off x="2672280" y="156780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sp>
        <p:nvSpPr>
          <p:cNvPr id="207" name="TextBox 14"/>
          <p:cNvSpPr/>
          <p:nvPr/>
        </p:nvSpPr>
        <p:spPr>
          <a:xfrm>
            <a:off x="4915800" y="226044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2</a:t>
            </a:r>
            <a:endParaRPr b="0" lang="en-US" sz="1800" spc="-1" strike="noStrike">
              <a:solidFill>
                <a:srgbClr val="000000"/>
              </a:solidFill>
              <a:latin typeface="Arial"/>
            </a:endParaRPr>
          </a:p>
        </p:txBody>
      </p:sp>
      <p:sp>
        <p:nvSpPr>
          <p:cNvPr id="208" name="TextBox 15"/>
          <p:cNvSpPr/>
          <p:nvPr/>
        </p:nvSpPr>
        <p:spPr>
          <a:xfrm>
            <a:off x="5227200" y="374652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3</a:t>
            </a:r>
            <a:endParaRPr b="0" lang="en-US" sz="1800" spc="-1" strike="noStrike">
              <a:solidFill>
                <a:srgbClr val="000000"/>
              </a:solidFill>
              <a:latin typeface="Arial"/>
            </a:endParaRPr>
          </a:p>
        </p:txBody>
      </p:sp>
      <p:cxnSp>
        <p:nvCxnSpPr>
          <p:cNvPr id="209" name="Straight Arrow Connector 30"/>
          <p:cNvCxnSpPr/>
          <p:nvPr/>
        </p:nvCxnSpPr>
        <p:spPr>
          <a:xfrm>
            <a:off x="3176640" y="3053520"/>
            <a:ext cx="2560680" cy="360"/>
          </a:xfrm>
          <a:prstGeom prst="straightConnector1">
            <a:avLst/>
          </a:prstGeom>
          <a:ln w="28575">
            <a:solidFill>
              <a:srgbClr val="ad8f67">
                <a:lumMod val="75000"/>
              </a:srgbClr>
            </a:solidFill>
            <a:round/>
            <a:headEnd len="med" type="triangle" w="med"/>
          </a:ln>
        </p:spPr>
      </p:cxnSp>
      <p:cxnSp>
        <p:nvCxnSpPr>
          <p:cNvPr id="210" name="Straight Arrow Connector 31"/>
          <p:cNvCxnSpPr/>
          <p:nvPr/>
        </p:nvCxnSpPr>
        <p:spPr>
          <a:xfrm>
            <a:off x="3176640" y="3431520"/>
            <a:ext cx="2560680" cy="360"/>
          </a:xfrm>
          <a:prstGeom prst="straightConnector1">
            <a:avLst/>
          </a:prstGeom>
          <a:ln w="28575">
            <a:solidFill>
              <a:srgbClr val="ad8f67">
                <a:lumMod val="75000"/>
              </a:srgbClr>
            </a:solidFill>
            <a:round/>
            <a:tailEnd len="med" type="triangle" w="med"/>
          </a:ln>
        </p:spPr>
      </p:cxnSp>
      <p:sp>
        <p:nvSpPr>
          <p:cNvPr id="211" name="TextBox 32"/>
          <p:cNvSpPr/>
          <p:nvPr/>
        </p:nvSpPr>
        <p:spPr>
          <a:xfrm>
            <a:off x="3810960" y="2728080"/>
            <a:ext cx="11581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PUBLISH</a:t>
            </a:r>
            <a:endParaRPr b="0" lang="en-US" sz="1800" spc="-1" strike="noStrike">
              <a:solidFill>
                <a:srgbClr val="000000"/>
              </a:solidFill>
              <a:latin typeface="Arial"/>
            </a:endParaRPr>
          </a:p>
        </p:txBody>
      </p:sp>
      <p:sp>
        <p:nvSpPr>
          <p:cNvPr id="212" name="TextBox 33"/>
          <p:cNvSpPr/>
          <p:nvPr/>
        </p:nvSpPr>
        <p:spPr>
          <a:xfrm>
            <a:off x="3783600" y="3080160"/>
            <a:ext cx="11199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PUBACK</a:t>
            </a:r>
            <a:endParaRPr b="0" lang="en-US" sz="1800" spc="-1" strike="noStrike">
              <a:solidFill>
                <a:srgbClr val="000000"/>
              </a:solidFill>
              <a:latin typeface="Arial"/>
            </a:endParaRPr>
          </a:p>
        </p:txBody>
      </p:sp>
      <p:cxnSp>
        <p:nvCxnSpPr>
          <p:cNvPr id="213" name="Straight Arrow Connector 34"/>
          <p:cNvCxnSpPr/>
          <p:nvPr/>
        </p:nvCxnSpPr>
        <p:spPr>
          <a:xfrm>
            <a:off x="3169440" y="4488840"/>
            <a:ext cx="2560680" cy="360"/>
          </a:xfrm>
          <a:prstGeom prst="straightConnector1">
            <a:avLst/>
          </a:prstGeom>
          <a:ln w="28575">
            <a:solidFill>
              <a:srgbClr val="00b0f0"/>
            </a:solidFill>
            <a:round/>
            <a:headEnd len="med" type="triangle" w="med"/>
          </a:ln>
        </p:spPr>
      </p:cxnSp>
      <p:cxnSp>
        <p:nvCxnSpPr>
          <p:cNvPr id="214" name="Straight Arrow Connector 35"/>
          <p:cNvCxnSpPr/>
          <p:nvPr/>
        </p:nvCxnSpPr>
        <p:spPr>
          <a:xfrm>
            <a:off x="3169440" y="4866840"/>
            <a:ext cx="2560680" cy="360"/>
          </a:xfrm>
          <a:prstGeom prst="straightConnector1">
            <a:avLst/>
          </a:prstGeom>
          <a:ln w="28575">
            <a:solidFill>
              <a:srgbClr val="00b0f0"/>
            </a:solidFill>
            <a:round/>
            <a:tailEnd len="med" type="triangle" w="med"/>
          </a:ln>
        </p:spPr>
      </p:cxnSp>
      <p:sp>
        <p:nvSpPr>
          <p:cNvPr id="215" name="TextBox 36"/>
          <p:cNvSpPr/>
          <p:nvPr/>
        </p:nvSpPr>
        <p:spPr>
          <a:xfrm>
            <a:off x="3804120" y="4163400"/>
            <a:ext cx="11581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PUBLISH</a:t>
            </a:r>
            <a:endParaRPr b="0" lang="en-US" sz="1800" spc="-1" strike="noStrike">
              <a:solidFill>
                <a:srgbClr val="000000"/>
              </a:solidFill>
              <a:latin typeface="Arial"/>
            </a:endParaRPr>
          </a:p>
        </p:txBody>
      </p:sp>
      <p:sp>
        <p:nvSpPr>
          <p:cNvPr id="216" name="TextBox 37"/>
          <p:cNvSpPr/>
          <p:nvPr/>
        </p:nvSpPr>
        <p:spPr>
          <a:xfrm>
            <a:off x="3776400" y="4515120"/>
            <a:ext cx="1133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PUBREC</a:t>
            </a:r>
            <a:endParaRPr b="0" lang="en-US" sz="1800" spc="-1" strike="noStrike">
              <a:solidFill>
                <a:srgbClr val="000000"/>
              </a:solidFill>
              <a:latin typeface="Arial"/>
            </a:endParaRPr>
          </a:p>
        </p:txBody>
      </p:sp>
      <p:pic>
        <p:nvPicPr>
          <p:cNvPr id="217" name="Picture 2" descr="MQTT Publish attributes"/>
          <p:cNvPicPr/>
          <p:nvPr/>
        </p:nvPicPr>
        <p:blipFill>
          <a:blip r:embed="rId1"/>
          <a:stretch/>
        </p:blipFill>
        <p:spPr>
          <a:xfrm>
            <a:off x="6086160" y="1679760"/>
            <a:ext cx="2945160" cy="1748880"/>
          </a:xfrm>
          <a:prstGeom prst="rect">
            <a:avLst/>
          </a:prstGeom>
          <a:ln w="0">
            <a:noFill/>
          </a:ln>
        </p:spPr>
      </p:pic>
      <p:pic>
        <p:nvPicPr>
          <p:cNvPr id="218" name="Picture 2" descr="Quality of Service 0,1 &amp; 2 - MQTT Essentials: Part 6"/>
          <p:cNvPicPr/>
          <p:nvPr/>
        </p:nvPicPr>
        <p:blipFill>
          <a:blip r:embed="rId2"/>
          <a:stretch/>
        </p:blipFill>
        <p:spPr>
          <a:xfrm>
            <a:off x="228600" y="2161800"/>
            <a:ext cx="2667960" cy="1584360"/>
          </a:xfrm>
          <a:prstGeom prst="rect">
            <a:avLst/>
          </a:prstGeom>
          <a:ln w="0">
            <a:noFill/>
          </a:ln>
        </p:spPr>
      </p:pic>
      <p:pic>
        <p:nvPicPr>
          <p:cNvPr id="219" name="Picture 4" descr="pubrec_packet"/>
          <p:cNvPicPr/>
          <p:nvPr/>
        </p:nvPicPr>
        <p:blipFill>
          <a:blip r:embed="rId3"/>
          <a:stretch/>
        </p:blipFill>
        <p:spPr>
          <a:xfrm>
            <a:off x="228600" y="4023720"/>
            <a:ext cx="2667960" cy="1584360"/>
          </a:xfrm>
          <a:prstGeom prst="rect">
            <a:avLst/>
          </a:prstGeom>
          <a:ln w="0">
            <a:noFill/>
          </a:ln>
        </p:spPr>
      </p:pic>
      <p:sp>
        <p:nvSpPr>
          <p:cNvPr id="3" name="PlaceHolder 2"/>
          <p:cNvSpPr>
            <a:spLocks noGrp="1"/>
          </p:cNvSpPr>
          <p:nvPr>
            <p:ph type="sldNum" idx="12"/>
          </p:nvPr>
        </p:nvSpPr>
        <p:spPr/>
        <p:txBody>
          <a:bodyPr/>
          <a:p>
            <a:fld id="{AABED775-09E3-4988-ACC6-CF58FDC04E39}"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 flow - PUBLISH</a:t>
            </a:r>
            <a:endParaRPr b="0" lang="en-US" sz="4000" spc="-1" strike="noStrike">
              <a:solidFill>
                <a:schemeClr val="dk1"/>
              </a:solidFill>
              <a:latin typeface="Arial"/>
            </a:endParaRPr>
          </a:p>
        </p:txBody>
      </p:sp>
      <p:cxnSp>
        <p:nvCxnSpPr>
          <p:cNvPr id="221" name="Straight Connector 1"/>
          <p:cNvCxnSpPr/>
          <p:nvPr/>
        </p:nvCxnSpPr>
        <p:spPr>
          <a:xfrm>
            <a:off x="3124080" y="1981080"/>
            <a:ext cx="360" cy="4115160"/>
          </a:xfrm>
          <a:prstGeom prst="straightConnector1">
            <a:avLst/>
          </a:prstGeom>
          <a:ln w="76200">
            <a:solidFill>
              <a:srgbClr val="0070c0"/>
            </a:solidFill>
            <a:round/>
          </a:ln>
        </p:spPr>
      </p:cxnSp>
      <p:sp>
        <p:nvSpPr>
          <p:cNvPr id="222" name="TextBox 3"/>
          <p:cNvSpPr/>
          <p:nvPr/>
        </p:nvSpPr>
        <p:spPr>
          <a:xfrm>
            <a:off x="2672280" y="156780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sp>
        <p:nvSpPr>
          <p:cNvPr id="223" name="TextBox 5"/>
          <p:cNvSpPr/>
          <p:nvPr/>
        </p:nvSpPr>
        <p:spPr>
          <a:xfrm>
            <a:off x="4915800" y="226044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2</a:t>
            </a:r>
            <a:endParaRPr b="0" lang="en-US" sz="1800" spc="-1" strike="noStrike">
              <a:solidFill>
                <a:srgbClr val="000000"/>
              </a:solidFill>
              <a:latin typeface="Arial"/>
            </a:endParaRPr>
          </a:p>
        </p:txBody>
      </p:sp>
      <p:pic>
        <p:nvPicPr>
          <p:cNvPr id="224" name="Picture 9" descr="MQTT Publish attributes"/>
          <p:cNvPicPr/>
          <p:nvPr/>
        </p:nvPicPr>
        <p:blipFill>
          <a:blip r:embed="rId1"/>
          <a:stretch/>
        </p:blipFill>
        <p:spPr>
          <a:xfrm>
            <a:off x="6086160" y="1679760"/>
            <a:ext cx="2945160" cy="1748880"/>
          </a:xfrm>
          <a:prstGeom prst="rect">
            <a:avLst/>
          </a:prstGeom>
          <a:ln w="0">
            <a:noFill/>
          </a:ln>
        </p:spPr>
      </p:pic>
      <p:pic>
        <p:nvPicPr>
          <p:cNvPr id="225" name="Picture 10" descr="Quality of Service 0,1 &amp; 2 - MQTT Essentials: Part 6"/>
          <p:cNvPicPr/>
          <p:nvPr/>
        </p:nvPicPr>
        <p:blipFill>
          <a:blip r:embed="rId2"/>
          <a:stretch/>
        </p:blipFill>
        <p:spPr>
          <a:xfrm>
            <a:off x="228600" y="2161800"/>
            <a:ext cx="2667960" cy="1584360"/>
          </a:xfrm>
          <a:prstGeom prst="rect">
            <a:avLst/>
          </a:prstGeom>
          <a:ln w="0">
            <a:noFill/>
          </a:ln>
        </p:spPr>
      </p:pic>
      <p:pic>
        <p:nvPicPr>
          <p:cNvPr id="226" name="Picture 11" descr="pubrec_packet"/>
          <p:cNvPicPr/>
          <p:nvPr/>
        </p:nvPicPr>
        <p:blipFill>
          <a:blip r:embed="rId3"/>
          <a:stretch/>
        </p:blipFill>
        <p:spPr>
          <a:xfrm>
            <a:off x="228600" y="4023720"/>
            <a:ext cx="2667960" cy="1584360"/>
          </a:xfrm>
          <a:prstGeom prst="rect">
            <a:avLst/>
          </a:prstGeom>
          <a:ln w="0">
            <a:noFill/>
          </a:ln>
        </p:spPr>
      </p:pic>
      <p:pic>
        <p:nvPicPr>
          <p:cNvPr id="227" name="" descr=""/>
          <p:cNvPicPr/>
          <p:nvPr/>
        </p:nvPicPr>
        <p:blipFill>
          <a:blip r:embed="rId4"/>
          <a:stretch/>
        </p:blipFill>
        <p:spPr>
          <a:xfrm>
            <a:off x="3295800" y="3636720"/>
            <a:ext cx="5619600" cy="2992680"/>
          </a:xfrm>
          <a:prstGeom prst="rect">
            <a:avLst/>
          </a:prstGeom>
          <a:ln w="0">
            <a:noFill/>
          </a:ln>
        </p:spPr>
      </p:pic>
      <p:sp>
        <p:nvSpPr>
          <p:cNvPr id="3" name="PlaceHolder 2"/>
          <p:cNvSpPr>
            <a:spLocks noGrp="1"/>
          </p:cNvSpPr>
          <p:nvPr>
            <p:ph type="sldNum" idx="12"/>
          </p:nvPr>
        </p:nvSpPr>
        <p:spPr/>
        <p:txBody>
          <a:bodyPr/>
          <a:p>
            <a:fld id="{E1A71036-B7FE-4F27-A088-7261A7EC5169}"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 flow - PUBLISH</a:t>
            </a:r>
            <a:endParaRPr b="0" lang="en-US" sz="4000" spc="-1" strike="noStrike">
              <a:solidFill>
                <a:schemeClr val="dk1"/>
              </a:solidFill>
              <a:latin typeface="Arial"/>
            </a:endParaRPr>
          </a:p>
        </p:txBody>
      </p:sp>
      <p:cxnSp>
        <p:nvCxnSpPr>
          <p:cNvPr id="229" name="Straight Connector 2"/>
          <p:cNvCxnSpPr/>
          <p:nvPr/>
        </p:nvCxnSpPr>
        <p:spPr>
          <a:xfrm>
            <a:off x="3124080" y="1981080"/>
            <a:ext cx="360" cy="4115160"/>
          </a:xfrm>
          <a:prstGeom prst="straightConnector1">
            <a:avLst/>
          </a:prstGeom>
          <a:ln w="76200">
            <a:solidFill>
              <a:srgbClr val="0070c0"/>
            </a:solidFill>
            <a:round/>
          </a:ln>
        </p:spPr>
      </p:cxnSp>
      <p:sp>
        <p:nvSpPr>
          <p:cNvPr id="230" name="TextBox 6"/>
          <p:cNvSpPr/>
          <p:nvPr/>
        </p:nvSpPr>
        <p:spPr>
          <a:xfrm>
            <a:off x="2672280" y="156780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sp>
        <p:nvSpPr>
          <p:cNvPr id="231" name="TextBox 8"/>
          <p:cNvSpPr/>
          <p:nvPr/>
        </p:nvSpPr>
        <p:spPr>
          <a:xfrm>
            <a:off x="4915800" y="226044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2</a:t>
            </a:r>
            <a:endParaRPr b="0" lang="en-US" sz="1800" spc="-1" strike="noStrike">
              <a:solidFill>
                <a:srgbClr val="000000"/>
              </a:solidFill>
              <a:latin typeface="Arial"/>
            </a:endParaRPr>
          </a:p>
        </p:txBody>
      </p:sp>
      <p:pic>
        <p:nvPicPr>
          <p:cNvPr id="232" name="Picture 12" descr="MQTT Publish attributes"/>
          <p:cNvPicPr/>
          <p:nvPr/>
        </p:nvPicPr>
        <p:blipFill>
          <a:blip r:embed="rId1"/>
          <a:stretch/>
        </p:blipFill>
        <p:spPr>
          <a:xfrm>
            <a:off x="6086160" y="1679760"/>
            <a:ext cx="2945160" cy="1748880"/>
          </a:xfrm>
          <a:prstGeom prst="rect">
            <a:avLst/>
          </a:prstGeom>
          <a:ln w="0">
            <a:noFill/>
          </a:ln>
        </p:spPr>
      </p:pic>
      <p:pic>
        <p:nvPicPr>
          <p:cNvPr id="233" name="Picture 13" descr="Quality of Service 0,1 &amp; 2 - MQTT Essentials: Part 6"/>
          <p:cNvPicPr/>
          <p:nvPr/>
        </p:nvPicPr>
        <p:blipFill>
          <a:blip r:embed="rId2"/>
          <a:stretch/>
        </p:blipFill>
        <p:spPr>
          <a:xfrm>
            <a:off x="228600" y="2161800"/>
            <a:ext cx="2667960" cy="1584360"/>
          </a:xfrm>
          <a:prstGeom prst="rect">
            <a:avLst/>
          </a:prstGeom>
          <a:ln w="0">
            <a:noFill/>
          </a:ln>
        </p:spPr>
      </p:pic>
      <p:pic>
        <p:nvPicPr>
          <p:cNvPr id="234" name="Picture 14" descr="pubrec_packet"/>
          <p:cNvPicPr/>
          <p:nvPr/>
        </p:nvPicPr>
        <p:blipFill>
          <a:blip r:embed="rId3"/>
          <a:stretch/>
        </p:blipFill>
        <p:spPr>
          <a:xfrm>
            <a:off x="228600" y="4023720"/>
            <a:ext cx="2667960" cy="1584360"/>
          </a:xfrm>
          <a:prstGeom prst="rect">
            <a:avLst/>
          </a:prstGeom>
          <a:ln w="0">
            <a:noFill/>
          </a:ln>
        </p:spPr>
      </p:pic>
      <p:pic>
        <p:nvPicPr>
          <p:cNvPr id="235" name="" descr=""/>
          <p:cNvPicPr/>
          <p:nvPr/>
        </p:nvPicPr>
        <p:blipFill>
          <a:blip r:embed="rId4"/>
          <a:stretch/>
        </p:blipFill>
        <p:spPr>
          <a:xfrm>
            <a:off x="3295800" y="3636720"/>
            <a:ext cx="5619600" cy="2992680"/>
          </a:xfrm>
          <a:prstGeom prst="rect">
            <a:avLst/>
          </a:prstGeom>
          <a:ln w="0">
            <a:noFill/>
          </a:ln>
        </p:spPr>
      </p:pic>
      <p:sp>
        <p:nvSpPr>
          <p:cNvPr id="3" name="PlaceHolder 2"/>
          <p:cNvSpPr>
            <a:spLocks noGrp="1"/>
          </p:cNvSpPr>
          <p:nvPr>
            <p:ph type="sldNum" idx="12"/>
          </p:nvPr>
        </p:nvSpPr>
        <p:spPr/>
        <p:txBody>
          <a:bodyPr/>
          <a:p>
            <a:fld id="{61FB8EC7-D29D-4FC2-8BE7-5B48DEA5A623}"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pic>
        <p:nvPicPr>
          <p:cNvPr id="237" name="" descr=""/>
          <p:cNvPicPr/>
          <p:nvPr/>
        </p:nvPicPr>
        <p:blipFill>
          <a:blip r:embed="rId1"/>
          <a:stretch/>
        </p:blipFill>
        <p:spPr>
          <a:xfrm>
            <a:off x="457200" y="1600200"/>
            <a:ext cx="8229240" cy="4876560"/>
          </a:xfrm>
          <a:prstGeom prst="rect">
            <a:avLst/>
          </a:prstGeom>
          <a:ln w="0">
            <a:noFill/>
          </a:ln>
        </p:spPr>
      </p:pic>
      <p:pic>
        <p:nvPicPr>
          <p:cNvPr id="238" name="" descr=""/>
          <p:cNvPicPr/>
          <p:nvPr/>
        </p:nvPicPr>
        <p:blipFill>
          <a:blip r:embed="rId2"/>
          <a:stretch/>
        </p:blipFill>
        <p:spPr>
          <a:xfrm>
            <a:off x="1143000" y="1600200"/>
            <a:ext cx="7055640" cy="4990680"/>
          </a:xfrm>
          <a:prstGeom prst="rect">
            <a:avLst/>
          </a:prstGeom>
          <a:ln w="0">
            <a:noFill/>
          </a:ln>
        </p:spPr>
      </p:pic>
      <p:sp>
        <p:nvSpPr>
          <p:cNvPr id="3" name="PlaceHolder 2"/>
          <p:cNvSpPr>
            <a:spLocks noGrp="1"/>
          </p:cNvSpPr>
          <p:nvPr>
            <p:ph type="sldNum" idx="12"/>
          </p:nvPr>
        </p:nvSpPr>
        <p:spPr/>
        <p:txBody>
          <a:bodyPr/>
          <a:p>
            <a:fld id="{57FAD8B9-EAA6-4B01-96E0-021A2BA26EC1}"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2" descr="M2M"/>
          <p:cNvPicPr/>
          <p:nvPr/>
        </p:nvPicPr>
        <p:blipFill>
          <a:blip r:embed="rId1"/>
          <a:stretch/>
        </p:blipFill>
        <p:spPr>
          <a:xfrm>
            <a:off x="762120" y="609480"/>
            <a:ext cx="7619760" cy="5714640"/>
          </a:xfrm>
          <a:prstGeom prst="rect">
            <a:avLst/>
          </a:prstGeom>
          <a:ln w="0">
            <a:noFill/>
          </a:ln>
        </p:spPr>
      </p:pic>
      <p:sp>
        <p:nvSpPr>
          <p:cNvPr id="2" name="PlaceHolder 1"/>
          <p:cNvSpPr>
            <a:spLocks noGrp="1"/>
          </p:cNvSpPr>
          <p:nvPr>
            <p:ph type="sldNum" idx="12"/>
          </p:nvPr>
        </p:nvSpPr>
        <p:spPr/>
        <p:txBody>
          <a:bodyPr/>
          <a:p>
            <a:fld id="{939F6745-2D39-4850-9C31-DFD9D5A11DF1}"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a:t>
            </a:r>
            <a:r>
              <a:rPr b="0" lang="en-US" sz="4000" spc="-100" strike="noStrike">
                <a:solidFill>
                  <a:schemeClr val="dk2"/>
                </a:solidFill>
                <a:latin typeface="Arial"/>
              </a:rPr>
              <a:t>T </a:t>
            </a:r>
            <a:r>
              <a:rPr b="0" lang="en-US" sz="4000" spc="-100" strike="noStrike">
                <a:solidFill>
                  <a:schemeClr val="dk2"/>
                </a:solidFill>
                <a:latin typeface="Arial"/>
              </a:rPr>
              <a:t>Mes</a:t>
            </a:r>
            <a:r>
              <a:rPr b="0" lang="en-US" sz="4000" spc="-100" strike="noStrike">
                <a:solidFill>
                  <a:schemeClr val="dk2"/>
                </a:solidFill>
                <a:latin typeface="Arial"/>
              </a:rPr>
              <a:t>sage </a:t>
            </a:r>
            <a:r>
              <a:rPr b="0" lang="en-US" sz="4000" spc="-100" strike="noStrike">
                <a:solidFill>
                  <a:schemeClr val="dk2"/>
                </a:solidFill>
                <a:latin typeface="Arial"/>
              </a:rPr>
              <a:t>flow</a:t>
            </a:r>
            <a:endParaRPr b="0" lang="en-US" sz="4000" spc="-1" strike="noStrike">
              <a:solidFill>
                <a:schemeClr val="dk1"/>
              </a:solidFill>
              <a:latin typeface="Arial"/>
            </a:endParaRPr>
          </a:p>
        </p:txBody>
      </p:sp>
      <p:cxnSp>
        <p:nvCxnSpPr>
          <p:cNvPr id="240" name="Straight Connector 38"/>
          <p:cNvCxnSpPr/>
          <p:nvPr/>
        </p:nvCxnSpPr>
        <p:spPr>
          <a:xfrm>
            <a:off x="3200400" y="2057400"/>
            <a:ext cx="360" cy="4115160"/>
          </a:xfrm>
          <a:prstGeom prst="straightConnector1">
            <a:avLst/>
          </a:prstGeom>
          <a:ln w="76200">
            <a:solidFill>
              <a:srgbClr val="00b050"/>
            </a:solidFill>
            <a:round/>
          </a:ln>
        </p:spPr>
      </p:cxnSp>
      <p:cxnSp>
        <p:nvCxnSpPr>
          <p:cNvPr id="241" name="Straight Connector 39"/>
          <p:cNvCxnSpPr/>
          <p:nvPr/>
        </p:nvCxnSpPr>
        <p:spPr>
          <a:xfrm>
            <a:off x="5867280" y="2057400"/>
            <a:ext cx="360" cy="4115160"/>
          </a:xfrm>
          <a:prstGeom prst="straightConnector1">
            <a:avLst/>
          </a:prstGeom>
          <a:ln w="76200">
            <a:solidFill>
              <a:srgbClr val="0070c0"/>
            </a:solidFill>
            <a:round/>
          </a:ln>
        </p:spPr>
      </p:cxnSp>
      <p:sp>
        <p:nvSpPr>
          <p:cNvPr id="242" name="TextBox 40"/>
          <p:cNvSpPr/>
          <p:nvPr/>
        </p:nvSpPr>
        <p:spPr>
          <a:xfrm>
            <a:off x="2697480" y="1644120"/>
            <a:ext cx="10054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Client 1</a:t>
            </a:r>
            <a:endParaRPr b="0" lang="en-US" sz="1800" spc="-1" strike="noStrike">
              <a:solidFill>
                <a:srgbClr val="000000"/>
              </a:solidFill>
              <a:latin typeface="Arial"/>
            </a:endParaRPr>
          </a:p>
        </p:txBody>
      </p:sp>
      <p:sp>
        <p:nvSpPr>
          <p:cNvPr id="243" name="TextBox 41"/>
          <p:cNvSpPr/>
          <p:nvPr/>
        </p:nvSpPr>
        <p:spPr>
          <a:xfrm>
            <a:off x="5415480" y="1644120"/>
            <a:ext cx="9172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Arial"/>
              </a:rPr>
              <a:t>Broker</a:t>
            </a:r>
            <a:endParaRPr b="0" lang="en-US" sz="1800" spc="-1" strike="noStrike">
              <a:solidFill>
                <a:srgbClr val="000000"/>
              </a:solidFill>
              <a:latin typeface="Arial"/>
            </a:endParaRPr>
          </a:p>
        </p:txBody>
      </p:sp>
      <p:cxnSp>
        <p:nvCxnSpPr>
          <p:cNvPr id="244" name="Straight Arrow Connector 42"/>
          <p:cNvCxnSpPr/>
          <p:nvPr/>
        </p:nvCxnSpPr>
        <p:spPr>
          <a:xfrm>
            <a:off x="3250800" y="2590560"/>
            <a:ext cx="2560680" cy="360"/>
          </a:xfrm>
          <a:prstGeom prst="straightConnector1">
            <a:avLst/>
          </a:prstGeom>
          <a:ln w="28575">
            <a:solidFill>
              <a:srgbClr val="00b050"/>
            </a:solidFill>
            <a:round/>
            <a:tailEnd len="med" type="triangle" w="med"/>
          </a:ln>
        </p:spPr>
      </p:cxnSp>
      <p:cxnSp>
        <p:nvCxnSpPr>
          <p:cNvPr id="245" name="Straight Arrow Connector 43"/>
          <p:cNvCxnSpPr/>
          <p:nvPr/>
        </p:nvCxnSpPr>
        <p:spPr>
          <a:xfrm>
            <a:off x="3250800" y="2968920"/>
            <a:ext cx="2560680" cy="360"/>
          </a:xfrm>
          <a:prstGeom prst="straightConnector1">
            <a:avLst/>
          </a:prstGeom>
          <a:ln w="28575">
            <a:solidFill>
              <a:srgbClr val="00b050"/>
            </a:solidFill>
            <a:round/>
            <a:headEnd len="med" type="triangle" w="med"/>
          </a:ln>
        </p:spPr>
      </p:cxnSp>
      <p:sp>
        <p:nvSpPr>
          <p:cNvPr id="246" name="TextBox 44"/>
          <p:cNvSpPr/>
          <p:nvPr/>
        </p:nvSpPr>
        <p:spPr>
          <a:xfrm>
            <a:off x="3885840" y="2265480"/>
            <a:ext cx="1310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CONNECT</a:t>
            </a:r>
            <a:endParaRPr b="0" lang="en-US" sz="1800" spc="-1" strike="noStrike">
              <a:solidFill>
                <a:srgbClr val="000000"/>
              </a:solidFill>
              <a:latin typeface="Arial"/>
            </a:endParaRPr>
          </a:p>
        </p:txBody>
      </p:sp>
      <p:sp>
        <p:nvSpPr>
          <p:cNvPr id="247" name="TextBox 45"/>
          <p:cNvSpPr/>
          <p:nvPr/>
        </p:nvSpPr>
        <p:spPr>
          <a:xfrm>
            <a:off x="3858840" y="2617200"/>
            <a:ext cx="1324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CONNACK</a:t>
            </a:r>
            <a:endParaRPr b="0" lang="en-US" sz="1800" spc="-1" strike="noStrike">
              <a:solidFill>
                <a:srgbClr val="000000"/>
              </a:solidFill>
              <a:latin typeface="Arial"/>
            </a:endParaRPr>
          </a:p>
        </p:txBody>
      </p:sp>
      <p:cxnSp>
        <p:nvCxnSpPr>
          <p:cNvPr id="248" name="Straight Arrow Connector 46"/>
          <p:cNvCxnSpPr/>
          <p:nvPr/>
        </p:nvCxnSpPr>
        <p:spPr>
          <a:xfrm>
            <a:off x="3250800" y="4048200"/>
            <a:ext cx="2560680" cy="360"/>
          </a:xfrm>
          <a:prstGeom prst="straightConnector1">
            <a:avLst/>
          </a:prstGeom>
          <a:ln w="28575">
            <a:solidFill>
              <a:srgbClr val="00b050"/>
            </a:solidFill>
            <a:round/>
            <a:tailEnd len="med" type="triangle" w="med"/>
          </a:ln>
        </p:spPr>
      </p:cxnSp>
      <p:cxnSp>
        <p:nvCxnSpPr>
          <p:cNvPr id="249" name="Straight Arrow Connector 47"/>
          <p:cNvCxnSpPr/>
          <p:nvPr/>
        </p:nvCxnSpPr>
        <p:spPr>
          <a:xfrm>
            <a:off x="3250800" y="4426560"/>
            <a:ext cx="2560680" cy="360"/>
          </a:xfrm>
          <a:prstGeom prst="straightConnector1">
            <a:avLst/>
          </a:prstGeom>
          <a:ln w="28575">
            <a:solidFill>
              <a:srgbClr val="00b050"/>
            </a:solidFill>
            <a:round/>
            <a:headEnd len="med" type="triangle" w="med"/>
          </a:ln>
        </p:spPr>
      </p:cxnSp>
      <p:sp>
        <p:nvSpPr>
          <p:cNvPr id="250" name="TextBox 48"/>
          <p:cNvSpPr/>
          <p:nvPr/>
        </p:nvSpPr>
        <p:spPr>
          <a:xfrm>
            <a:off x="3886920" y="3723120"/>
            <a:ext cx="15008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SUBSCRIBE</a:t>
            </a:r>
            <a:endParaRPr b="0" lang="en-US" sz="1800" spc="-1" strike="noStrike">
              <a:solidFill>
                <a:srgbClr val="000000"/>
              </a:solidFill>
              <a:latin typeface="Arial"/>
            </a:endParaRPr>
          </a:p>
        </p:txBody>
      </p:sp>
      <p:sp>
        <p:nvSpPr>
          <p:cNvPr id="251" name="TextBox 49"/>
          <p:cNvSpPr/>
          <p:nvPr/>
        </p:nvSpPr>
        <p:spPr>
          <a:xfrm>
            <a:off x="4093920" y="4066920"/>
            <a:ext cx="11199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SUBACK</a:t>
            </a:r>
            <a:endParaRPr b="0" lang="en-US" sz="1800" spc="-1" strike="noStrike">
              <a:solidFill>
                <a:srgbClr val="000000"/>
              </a:solidFill>
              <a:latin typeface="Arial"/>
            </a:endParaRPr>
          </a:p>
        </p:txBody>
      </p:sp>
      <p:cxnSp>
        <p:nvCxnSpPr>
          <p:cNvPr id="252" name="Straight Arrow Connector 50"/>
          <p:cNvCxnSpPr/>
          <p:nvPr/>
        </p:nvCxnSpPr>
        <p:spPr>
          <a:xfrm>
            <a:off x="3250800" y="5437440"/>
            <a:ext cx="2560680" cy="360"/>
          </a:xfrm>
          <a:prstGeom prst="straightConnector1">
            <a:avLst/>
          </a:prstGeom>
          <a:ln w="28575">
            <a:solidFill>
              <a:srgbClr val="00b050"/>
            </a:solidFill>
            <a:round/>
            <a:tailEnd len="med" type="triangle" w="med"/>
          </a:ln>
        </p:spPr>
      </p:cxnSp>
      <p:cxnSp>
        <p:nvCxnSpPr>
          <p:cNvPr id="253" name="Straight Arrow Connector 51"/>
          <p:cNvCxnSpPr/>
          <p:nvPr/>
        </p:nvCxnSpPr>
        <p:spPr>
          <a:xfrm>
            <a:off x="3250800" y="5815440"/>
            <a:ext cx="2560680" cy="360"/>
          </a:xfrm>
          <a:prstGeom prst="straightConnector1">
            <a:avLst/>
          </a:prstGeom>
          <a:ln w="28575">
            <a:solidFill>
              <a:srgbClr val="00b050"/>
            </a:solidFill>
            <a:round/>
            <a:headEnd len="med" type="triangle" w="med"/>
          </a:ln>
        </p:spPr>
      </p:cxnSp>
      <p:sp>
        <p:nvSpPr>
          <p:cNvPr id="254" name="TextBox 52"/>
          <p:cNvSpPr/>
          <p:nvPr/>
        </p:nvSpPr>
        <p:spPr>
          <a:xfrm>
            <a:off x="3667320" y="5112360"/>
            <a:ext cx="18316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UNSUBSCRIBE</a:t>
            </a:r>
            <a:endParaRPr b="0" lang="en-US" sz="1800" spc="-1" strike="noStrike">
              <a:solidFill>
                <a:srgbClr val="000000"/>
              </a:solidFill>
              <a:latin typeface="Arial"/>
            </a:endParaRPr>
          </a:p>
        </p:txBody>
      </p:sp>
      <p:sp>
        <p:nvSpPr>
          <p:cNvPr id="255" name="TextBox 53"/>
          <p:cNvSpPr/>
          <p:nvPr/>
        </p:nvSpPr>
        <p:spPr>
          <a:xfrm>
            <a:off x="3817800" y="5464080"/>
            <a:ext cx="1450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Arial"/>
              </a:rPr>
              <a:t>UNSUBACK</a:t>
            </a:r>
            <a:endParaRPr b="0" lang="en-US" sz="1800" spc="-1" strike="noStrike">
              <a:solidFill>
                <a:srgbClr val="000000"/>
              </a:solidFill>
              <a:latin typeface="Arial"/>
            </a:endParaRPr>
          </a:p>
        </p:txBody>
      </p:sp>
      <p:pic>
        <p:nvPicPr>
          <p:cNvPr id="256" name="Picture 2" descr="MQTT Subscribe attributes"/>
          <p:cNvPicPr/>
          <p:nvPr/>
        </p:nvPicPr>
        <p:blipFill>
          <a:blip r:embed="rId1"/>
          <a:stretch/>
        </p:blipFill>
        <p:spPr>
          <a:xfrm>
            <a:off x="152280" y="2210760"/>
            <a:ext cx="2919240" cy="1733400"/>
          </a:xfrm>
          <a:prstGeom prst="rect">
            <a:avLst/>
          </a:prstGeom>
          <a:ln w="0">
            <a:noFill/>
          </a:ln>
        </p:spPr>
      </p:pic>
      <p:pic>
        <p:nvPicPr>
          <p:cNvPr id="257" name="Picture 4" descr="MQTT Unsubscribe attributes"/>
          <p:cNvPicPr/>
          <p:nvPr/>
        </p:nvPicPr>
        <p:blipFill>
          <a:blip r:embed="rId2"/>
          <a:stretch/>
        </p:blipFill>
        <p:spPr>
          <a:xfrm>
            <a:off x="146880" y="4667040"/>
            <a:ext cx="2919240" cy="1733400"/>
          </a:xfrm>
          <a:prstGeom prst="rect">
            <a:avLst/>
          </a:prstGeom>
          <a:ln w="0">
            <a:noFill/>
          </a:ln>
        </p:spPr>
      </p:pic>
      <p:pic>
        <p:nvPicPr>
          <p:cNvPr id="258" name="Picture 6" descr="MQTT UNSUBACK attributes"/>
          <p:cNvPicPr/>
          <p:nvPr/>
        </p:nvPicPr>
        <p:blipFill>
          <a:blip r:embed="rId3"/>
          <a:stretch/>
        </p:blipFill>
        <p:spPr>
          <a:xfrm>
            <a:off x="5987160" y="4414680"/>
            <a:ext cx="2944440" cy="1748520"/>
          </a:xfrm>
          <a:prstGeom prst="rect">
            <a:avLst/>
          </a:prstGeom>
          <a:ln w="0">
            <a:noFill/>
          </a:ln>
        </p:spPr>
      </p:pic>
      <p:pic>
        <p:nvPicPr>
          <p:cNvPr id="259" name="Picture 8" descr="MQTT SUBACK attributes"/>
          <p:cNvPicPr/>
          <p:nvPr/>
        </p:nvPicPr>
        <p:blipFill>
          <a:blip r:embed="rId4"/>
          <a:stretch/>
        </p:blipFill>
        <p:spPr>
          <a:xfrm>
            <a:off x="6008400" y="2286000"/>
            <a:ext cx="2944440" cy="1748520"/>
          </a:xfrm>
          <a:prstGeom prst="rect">
            <a:avLst/>
          </a:prstGeom>
          <a:ln w="0">
            <a:noFill/>
          </a:ln>
        </p:spPr>
      </p:pic>
      <p:pic>
        <p:nvPicPr>
          <p:cNvPr id="260" name="Picture 4" descr=""/>
          <p:cNvPicPr/>
          <p:nvPr/>
        </p:nvPicPr>
        <p:blipFill>
          <a:blip r:embed="rId5"/>
          <a:stretch/>
        </p:blipFill>
        <p:spPr>
          <a:xfrm>
            <a:off x="6760440" y="380880"/>
            <a:ext cx="2192760" cy="1848240"/>
          </a:xfrm>
          <a:prstGeom prst="rect">
            <a:avLst/>
          </a:prstGeom>
          <a:ln w="0">
            <a:noFill/>
          </a:ln>
        </p:spPr>
      </p:pic>
      <p:sp>
        <p:nvSpPr>
          <p:cNvPr id="3" name="PlaceHolder 2"/>
          <p:cNvSpPr>
            <a:spLocks noGrp="1"/>
          </p:cNvSpPr>
          <p:nvPr>
            <p:ph type="sldNum" idx="12"/>
          </p:nvPr>
        </p:nvSpPr>
        <p:spPr/>
        <p:txBody>
          <a:bodyPr/>
          <a:p>
            <a:fld id="{83C39FA7-EF9C-4966-8B8D-1C7F545BC1E9}"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QoS – Quality of service</a:t>
            </a:r>
            <a:endParaRPr b="0" lang="en-US" sz="4000" spc="-1" strike="noStrike">
              <a:solidFill>
                <a:schemeClr val="dk1"/>
              </a:solidFill>
              <a:latin typeface="Arial"/>
            </a:endParaRPr>
          </a:p>
        </p:txBody>
      </p:sp>
      <p:sp>
        <p:nvSpPr>
          <p:cNvPr id="262"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1"/>
              </a:solidFill>
              <a:latin typeface="Arial"/>
            </a:endParaRPr>
          </a:p>
        </p:txBody>
      </p:sp>
      <p:pic>
        <p:nvPicPr>
          <p:cNvPr id="263" name="Picture 2" descr="MQTT"/>
          <p:cNvPicPr/>
          <p:nvPr/>
        </p:nvPicPr>
        <p:blipFill>
          <a:blip r:embed="rId1"/>
          <a:stretch/>
        </p:blipFill>
        <p:spPr>
          <a:xfrm>
            <a:off x="762120" y="1744200"/>
            <a:ext cx="7619760" cy="4569120"/>
          </a:xfrm>
          <a:prstGeom prst="rect">
            <a:avLst/>
          </a:prstGeom>
          <a:ln w="0">
            <a:noFill/>
          </a:ln>
        </p:spPr>
      </p:pic>
      <p:sp>
        <p:nvSpPr>
          <p:cNvPr id="4" name="PlaceHolder 3"/>
          <p:cNvSpPr>
            <a:spLocks noGrp="1"/>
          </p:cNvSpPr>
          <p:nvPr>
            <p:ph type="sldNum" idx="12"/>
          </p:nvPr>
        </p:nvSpPr>
        <p:spPr/>
        <p:txBody>
          <a:bodyPr/>
          <a:p>
            <a:fld id="{8A28279E-A321-4D37-9CDA-F110746562BB}"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Setup MQTT Platform</a:t>
            </a:r>
            <a:endParaRPr b="0" lang="en-US" sz="4000" spc="-1" strike="noStrike">
              <a:solidFill>
                <a:schemeClr val="dk1"/>
              </a:solidFill>
              <a:latin typeface="Arial"/>
            </a:endParaRPr>
          </a:p>
        </p:txBody>
      </p:sp>
      <p:sp>
        <p:nvSpPr>
          <p:cNvPr id="265"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Broker:</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Online Broker: </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Paid: Amazon Azure, Google Cloud, IBM Cloud</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a:t>
            </a:r>
            <a:r>
              <a:rPr b="0" lang="en-US" sz="1800" spc="-1" strike="noStrike">
                <a:solidFill>
                  <a:schemeClr val="dk1"/>
                </a:solidFill>
                <a:latin typeface="Arial"/>
              </a:rPr>
              <a:t>Free”: </a:t>
            </a:r>
            <a:r>
              <a:rPr b="0" lang="en-US" sz="1800" spc="-1" strike="noStrike">
                <a:solidFill>
                  <a:srgbClr val="3a3a3a"/>
                </a:solidFill>
                <a:latin typeface="Open Sans"/>
              </a:rPr>
              <a:t>Eclipse, Mosquitto, </a:t>
            </a:r>
            <a:r>
              <a:rPr b="0" lang="en-US" sz="1800" spc="-1" strike="noStrike">
                <a:solidFill>
                  <a:schemeClr val="dk1"/>
                </a:solidFill>
                <a:latin typeface="Arial"/>
              </a:rPr>
              <a:t>Hivemq, emqx.io, </a:t>
            </a:r>
            <a:r>
              <a:rPr b="0" lang="en-US" sz="1800" spc="-1" strike="noStrike">
                <a:solidFill>
                  <a:srgbClr val="3a3a3a"/>
                </a:solidFill>
                <a:latin typeface="Open Sans"/>
              </a:rPr>
              <a:t>Flespi</a:t>
            </a:r>
            <a:r>
              <a:rPr b="0" lang="en-US" sz="1800" spc="-1" strike="noStrike">
                <a:solidFill>
                  <a:schemeClr val="dk1"/>
                </a:solidFill>
                <a:latin typeface="Arial"/>
              </a:rPr>
              <a:t>…</a:t>
            </a:r>
            <a:endParaRPr b="0" lang="en-US" sz="18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On PC Broker: Mosquitto</a:t>
            </a:r>
            <a:endParaRPr b="0" lang="en-US" sz="20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u="sng">
                <a:solidFill>
                  <a:schemeClr val="dk1"/>
                </a:solidFill>
                <a:uFillTx/>
                <a:latin typeface="Arial"/>
                <a:hlinkClick r:id="rId1"/>
              </a:rPr>
              <a:t>https://mosquitto.org/</a:t>
            </a:r>
            <a:endParaRPr b="0" lang="en-US" sz="1800" spc="-1" strike="noStrike">
              <a:solidFill>
                <a:schemeClr val="dk1"/>
              </a:solidFill>
              <a:latin typeface="Arial"/>
            </a:endParaRPr>
          </a:p>
          <a:p>
            <a:pPr indent="0" defTabSz="914400">
              <a:lnSpc>
                <a:spcPct val="100000"/>
              </a:lnSpc>
              <a:spcBef>
                <a:spcPts val="360"/>
              </a:spcBef>
              <a:buNone/>
            </a:pPr>
            <a:endParaRPr b="0" lang="en-US" sz="18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Client library:</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Eclipse Paho - </a:t>
            </a:r>
            <a:r>
              <a:rPr b="0" lang="en-US" sz="2000" spc="-1" strike="noStrike" u="sng">
                <a:solidFill>
                  <a:schemeClr val="dk1"/>
                </a:solidFill>
                <a:uFillTx/>
                <a:latin typeface="Arial"/>
                <a:hlinkClick r:id="rId2"/>
              </a:rPr>
              <a:t>https://www.eclipse.org/paho/</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Notes: compile code C with “-lpaho-mqtt3c”</a:t>
            </a:r>
            <a:endParaRPr b="0" lang="en-US" sz="2000" spc="-1" strike="noStrike">
              <a:solidFill>
                <a:schemeClr val="dk1"/>
              </a:solidFill>
              <a:latin typeface="Arial"/>
            </a:endParaRPr>
          </a:p>
          <a:p>
            <a:pPr marL="274320" indent="0" defTabSz="914400">
              <a:lnSpc>
                <a:spcPct val="100000"/>
              </a:lnSpc>
              <a:spcBef>
                <a:spcPts val="400"/>
              </a:spcBef>
              <a:buNone/>
              <a:tabLst>
                <a:tab algn="l" pos="0"/>
              </a:tabLst>
            </a:pPr>
            <a:r>
              <a:rPr b="0" lang="en-US" sz="2000" spc="-1" strike="noStrike">
                <a:solidFill>
                  <a:schemeClr val="dk1"/>
                </a:solidFill>
                <a:latin typeface="Arial"/>
              </a:rPr>
              <a:t> </a:t>
            </a:r>
            <a:r>
              <a:rPr b="0" lang="en-US" sz="2000" spc="-1" strike="noStrike">
                <a:solidFill>
                  <a:schemeClr val="dk1"/>
                </a:solidFill>
                <a:latin typeface="Arial"/>
              </a:rPr>
              <a:t>e.g. gcc pub.c -o pub -lpaho-mqtt3c</a:t>
            </a:r>
            <a:endParaRPr b="0" lang="en-US" sz="2000" spc="-1" strike="noStrike">
              <a:solidFill>
                <a:schemeClr val="dk1"/>
              </a:solidFill>
              <a:latin typeface="Arial"/>
            </a:endParaRPr>
          </a:p>
          <a:p>
            <a:pPr marL="274320" indent="0" defTabSz="914400">
              <a:lnSpc>
                <a:spcPct val="100000"/>
              </a:lnSpc>
              <a:spcBef>
                <a:spcPts val="400"/>
              </a:spcBef>
              <a:buNone/>
              <a:tabLst>
                <a:tab algn="l" pos="0"/>
              </a:tabLst>
            </a:pPr>
            <a:r>
              <a:rPr b="0" lang="en-US" sz="2000" spc="-1" strike="noStrike">
                <a:solidFill>
                  <a:schemeClr val="dk1"/>
                </a:solidFill>
                <a:latin typeface="Arial"/>
              </a:rPr>
              <a:t>	</a:t>
            </a:r>
            <a:endParaRPr b="0" lang="en-US" sz="2000" spc="-1" strike="noStrike">
              <a:solidFill>
                <a:schemeClr val="dk1"/>
              </a:solidFill>
              <a:latin typeface="Arial"/>
            </a:endParaRPr>
          </a:p>
        </p:txBody>
      </p:sp>
      <p:sp>
        <p:nvSpPr>
          <p:cNvPr id="4" name="PlaceHolder 3"/>
          <p:cNvSpPr>
            <a:spLocks noGrp="1"/>
          </p:cNvSpPr>
          <p:nvPr>
            <p:ph type="sldNum" idx="12"/>
          </p:nvPr>
        </p:nvSpPr>
        <p:spPr/>
        <p:txBody>
          <a:bodyPr/>
          <a:p>
            <a:fld id="{B8FCF398-3D6D-49BD-8B0E-CA84C6E32AE2}"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Install Paho-MQTT</a:t>
            </a:r>
            <a:endParaRPr b="0" lang="en-US" sz="4000" spc="-1" strike="noStrike">
              <a:solidFill>
                <a:schemeClr val="dk1"/>
              </a:solidFill>
              <a:latin typeface="Arial"/>
            </a:endParaRPr>
          </a:p>
        </p:txBody>
      </p:sp>
      <p:sp>
        <p:nvSpPr>
          <p:cNvPr id="267"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sudo apt update</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git clone https://github.com/eclipse/paho.mqtt.c.git</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cd paho.mqtt.c</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sudo apt install libssl-dev</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make</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sudo make install</a:t>
            </a:r>
            <a:endParaRPr b="0" lang="en-US" sz="2400" spc="-1" strike="noStrike">
              <a:solidFill>
                <a:schemeClr val="dk1"/>
              </a:solidFill>
              <a:latin typeface="Arial"/>
            </a:endParaRPr>
          </a:p>
        </p:txBody>
      </p:sp>
      <p:sp>
        <p:nvSpPr>
          <p:cNvPr id="4" name="PlaceHolder 3"/>
          <p:cNvSpPr>
            <a:spLocks noGrp="1"/>
          </p:cNvSpPr>
          <p:nvPr>
            <p:ph type="sldNum" idx="12"/>
          </p:nvPr>
        </p:nvSpPr>
        <p:spPr/>
        <p:txBody>
          <a:bodyPr/>
          <a:p>
            <a:fld id="{150E48AE-CAA2-4193-AF1C-237234198060}" type="slidenum">
              <a:t>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2" descr="4. Most users will find it easiest to use a SCADA/Dashboard cloud service for connecting MQTT-capable field device data and PLCs for remote monitoring and reporting."/>
          <p:cNvPicPr/>
          <p:nvPr/>
        </p:nvPicPr>
        <p:blipFill>
          <a:blip r:embed="rId1"/>
          <a:stretch/>
        </p:blipFill>
        <p:spPr>
          <a:xfrm>
            <a:off x="1214280" y="517680"/>
            <a:ext cx="6714720" cy="2947320"/>
          </a:xfrm>
          <a:prstGeom prst="rect">
            <a:avLst/>
          </a:prstGeom>
          <a:ln w="0">
            <a:noFill/>
          </a:ln>
        </p:spPr>
      </p:pic>
      <p:pic>
        <p:nvPicPr>
          <p:cNvPr id="104" name="Picture 4" descr="Azure IoT Hub Tester - CodeProject"/>
          <p:cNvPicPr/>
          <p:nvPr/>
        </p:nvPicPr>
        <p:blipFill>
          <a:blip r:embed="rId2"/>
          <a:stretch/>
        </p:blipFill>
        <p:spPr>
          <a:xfrm>
            <a:off x="1214280" y="3601440"/>
            <a:ext cx="6714720" cy="2923920"/>
          </a:xfrm>
          <a:prstGeom prst="rect">
            <a:avLst/>
          </a:prstGeom>
          <a:ln w="0">
            <a:noFill/>
          </a:ln>
        </p:spPr>
      </p:pic>
      <p:sp>
        <p:nvSpPr>
          <p:cNvPr id="2" name="PlaceHolder 1"/>
          <p:cNvSpPr>
            <a:spLocks noGrp="1"/>
          </p:cNvSpPr>
          <p:nvPr>
            <p:ph type="sldNum" idx="12"/>
          </p:nvPr>
        </p:nvSpPr>
        <p:spPr/>
        <p:txBody>
          <a:bodyPr/>
          <a:p>
            <a:fld id="{BF104FED-3855-4EAA-8F94-AF4C4269708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Introduction to MQTT</a:t>
            </a:r>
            <a:endParaRPr b="0" lang="en-US" sz="4000" spc="-1" strike="noStrike">
              <a:solidFill>
                <a:schemeClr val="dk1"/>
              </a:solidFill>
              <a:latin typeface="Arial"/>
            </a:endParaRPr>
          </a:p>
        </p:txBody>
      </p:sp>
      <p:sp>
        <p:nvSpPr>
          <p:cNvPr id="106"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rgbClr val="0070c0"/>
                </a:solidFill>
                <a:latin typeface="Arial"/>
              </a:rPr>
              <a:t>MQTT</a:t>
            </a:r>
            <a:r>
              <a:rPr b="0" lang="en-US" sz="2400" spc="-1" strike="noStrike">
                <a:solidFill>
                  <a:schemeClr val="dk1"/>
                </a:solidFill>
                <a:latin typeface="Arial"/>
              </a:rPr>
              <a:t> - Message Queuing Telemetry Transport </a:t>
            </a: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rgbClr val="0070c0"/>
                </a:solidFill>
                <a:latin typeface="Arial"/>
              </a:rPr>
              <a:t>MQTT</a:t>
            </a:r>
            <a:r>
              <a:rPr b="0" lang="en-US" sz="2400" spc="-1" strike="noStrike">
                <a:solidFill>
                  <a:schemeClr val="dk1"/>
                </a:solidFill>
                <a:latin typeface="Arial"/>
              </a:rPr>
              <a:t> </a:t>
            </a:r>
            <a:r>
              <a:rPr b="0" lang="en-US" sz="2400" spc="-1" strike="noStrike">
                <a:solidFill>
                  <a:srgbClr val="333333"/>
                </a:solidFill>
                <a:latin typeface="roboto"/>
              </a:rPr>
              <a:t>was invented in 1999 by IBM as</a:t>
            </a:r>
            <a:r>
              <a:rPr b="0" lang="en-US" sz="2400" spc="-1" strike="noStrike">
                <a:solidFill>
                  <a:schemeClr val="dk1"/>
                </a:solidFill>
                <a:latin typeface="Arial"/>
              </a:rPr>
              <a:t> a Client Server </a:t>
            </a:r>
            <a:r>
              <a:rPr b="0" lang="en-US" sz="2400" spc="-1" strike="noStrike">
                <a:solidFill>
                  <a:srgbClr val="0070c0"/>
                </a:solidFill>
                <a:latin typeface="Arial"/>
              </a:rPr>
              <a:t>publish/subscribe messaging transport protocol</a:t>
            </a: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Advantages of MQTT:</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Lightweight</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Simple</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Easy to implement</a:t>
            </a:r>
            <a:endParaRPr b="0" lang="en-US" sz="20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is faster than HTTP’s.</a:t>
            </a: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IBM used it internally, only release after version 3.1 in </a:t>
            </a:r>
            <a:r>
              <a:rPr b="0" lang="en-US" sz="2400" spc="-1" strike="noStrike">
                <a:solidFill>
                  <a:schemeClr val="dk1"/>
                </a:solidFill>
                <a:latin typeface="Arial"/>
              </a:rPr>
              <a:t>2012.</a:t>
            </a: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The current version is MQTT 5, released in 2019</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p:txBody>
      </p:sp>
      <p:sp>
        <p:nvSpPr>
          <p:cNvPr id="4" name="PlaceHolder 3"/>
          <p:cNvSpPr>
            <a:spLocks noGrp="1"/>
          </p:cNvSpPr>
          <p:nvPr>
            <p:ph type="sldNum" idx="12"/>
          </p:nvPr>
        </p:nvSpPr>
        <p:spPr/>
        <p:txBody>
          <a:bodyPr/>
          <a:p>
            <a:fld id="{D43EEE68-53D7-4DBC-9A25-C970CAA8F823}"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Client-Server Model </a:t>
            </a:r>
            <a:endParaRPr b="0" lang="en-US" sz="4000" spc="-1" strike="noStrike">
              <a:solidFill>
                <a:schemeClr val="dk1"/>
              </a:solidFill>
              <a:latin typeface="Arial"/>
            </a:endParaRPr>
          </a:p>
        </p:txBody>
      </p:sp>
      <p:sp>
        <p:nvSpPr>
          <p:cNvPr id="108"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Traditional Client-Server architechture</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p:txBody>
      </p:sp>
      <p:pic>
        <p:nvPicPr>
          <p:cNvPr id="109" name="Picture 2" descr="Week 08 Lectures (65)"/>
          <p:cNvPicPr/>
          <p:nvPr/>
        </p:nvPicPr>
        <p:blipFill>
          <a:blip r:embed="rId1"/>
          <a:stretch/>
        </p:blipFill>
        <p:spPr>
          <a:xfrm>
            <a:off x="1447920" y="2209680"/>
            <a:ext cx="5810040" cy="3476160"/>
          </a:xfrm>
          <a:prstGeom prst="rect">
            <a:avLst/>
          </a:prstGeom>
          <a:ln w="0">
            <a:noFill/>
          </a:ln>
        </p:spPr>
      </p:pic>
      <p:sp>
        <p:nvSpPr>
          <p:cNvPr id="4" name="PlaceHolder 3"/>
          <p:cNvSpPr>
            <a:spLocks noGrp="1"/>
          </p:cNvSpPr>
          <p:nvPr>
            <p:ph type="sldNum" idx="12"/>
          </p:nvPr>
        </p:nvSpPr>
        <p:spPr/>
        <p:txBody>
          <a:bodyPr/>
          <a:p>
            <a:fld id="{004D4355-0A7E-46BB-AC62-18BCC1F593E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Publish/subscribe Model </a:t>
            </a:r>
            <a:endParaRPr b="0" lang="en-US" sz="4000" spc="-1" strike="noStrike">
              <a:solidFill>
                <a:schemeClr val="dk1"/>
              </a:solidFill>
              <a:latin typeface="Arial"/>
            </a:endParaRPr>
          </a:p>
        </p:txBody>
      </p:sp>
      <p:sp>
        <p:nvSpPr>
          <p:cNvPr id="111"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Publish/Subscribe Model </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p:txBody>
      </p:sp>
      <p:pic>
        <p:nvPicPr>
          <p:cNvPr id="112" name="Picture 4" descr="Nodemcu Nodemcu Mqtt Client With Esplorer Ide | Nodemcu"/>
          <p:cNvPicPr/>
          <p:nvPr/>
        </p:nvPicPr>
        <p:blipFill>
          <a:blip r:embed="rId1"/>
          <a:stretch/>
        </p:blipFill>
        <p:spPr>
          <a:xfrm>
            <a:off x="1537560" y="2062080"/>
            <a:ext cx="6054480" cy="3419280"/>
          </a:xfrm>
          <a:prstGeom prst="rect">
            <a:avLst/>
          </a:prstGeom>
          <a:ln w="0">
            <a:noFill/>
          </a:ln>
        </p:spPr>
      </p:pic>
      <p:sp>
        <p:nvSpPr>
          <p:cNvPr id="113" name="TextBox 7"/>
          <p:cNvSpPr/>
          <p:nvPr/>
        </p:nvSpPr>
        <p:spPr>
          <a:xfrm>
            <a:off x="609480" y="5032440"/>
            <a:ext cx="25905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70c0"/>
                </a:solidFill>
                <a:latin typeface="roboto"/>
              </a:rPr>
              <a:t>Publisher</a:t>
            </a:r>
            <a:r>
              <a:rPr b="1" lang="en-US" sz="1800" spc="-1" strike="noStrike">
                <a:solidFill>
                  <a:srgbClr val="333333"/>
                </a:solidFill>
                <a:latin typeface="roboto"/>
              </a:rPr>
              <a:t> -  clients that send messages </a:t>
            </a:r>
            <a:endParaRPr b="0" lang="en-US" sz="1800" spc="-1" strike="noStrike">
              <a:solidFill>
                <a:srgbClr val="000000"/>
              </a:solidFill>
              <a:latin typeface="Arial"/>
            </a:endParaRPr>
          </a:p>
        </p:txBody>
      </p:sp>
      <p:sp>
        <p:nvSpPr>
          <p:cNvPr id="114" name="TextBox 9"/>
          <p:cNvSpPr/>
          <p:nvPr/>
        </p:nvSpPr>
        <p:spPr>
          <a:xfrm>
            <a:off x="5497200" y="5696280"/>
            <a:ext cx="312372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70c0"/>
                </a:solidFill>
                <a:latin typeface="roboto"/>
              </a:rPr>
              <a:t>Subscribers</a:t>
            </a:r>
            <a:r>
              <a:rPr b="1" lang="en-US" sz="1800" spc="-1" strike="noStrike">
                <a:solidFill>
                  <a:srgbClr val="333333"/>
                </a:solidFill>
                <a:latin typeface="roboto"/>
              </a:rPr>
              <a:t> - clients that receive the messages</a:t>
            </a:r>
            <a:endParaRPr b="0" lang="en-US" sz="1800" spc="-1" strike="noStrike">
              <a:solidFill>
                <a:srgbClr val="000000"/>
              </a:solidFill>
              <a:latin typeface="Arial"/>
            </a:endParaRPr>
          </a:p>
        </p:txBody>
      </p:sp>
      <p:sp>
        <p:nvSpPr>
          <p:cNvPr id="115" name="TextBox 11"/>
          <p:cNvSpPr/>
          <p:nvPr/>
        </p:nvSpPr>
        <p:spPr>
          <a:xfrm>
            <a:off x="2226960" y="6019200"/>
            <a:ext cx="23619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ff0000"/>
                </a:solidFill>
                <a:latin typeface="roboto"/>
              </a:rPr>
              <a:t>never contact each other directly</a:t>
            </a:r>
            <a:endParaRPr b="0" lang="en-US" sz="1800" spc="-1" strike="noStrike">
              <a:solidFill>
                <a:srgbClr val="000000"/>
              </a:solidFill>
              <a:latin typeface="Arial"/>
            </a:endParaRPr>
          </a:p>
        </p:txBody>
      </p:sp>
      <p:sp>
        <p:nvSpPr>
          <p:cNvPr id="116" name="Arc 8"/>
          <p:cNvSpPr/>
          <p:nvPr/>
        </p:nvSpPr>
        <p:spPr>
          <a:xfrm rot="10800000">
            <a:off x="1427400" y="5258160"/>
            <a:ext cx="1523520" cy="1084320"/>
          </a:xfrm>
          <a:prstGeom prst="arc">
            <a:avLst>
              <a:gd name="adj1" fmla="val 16200000"/>
              <a:gd name="adj2" fmla="val 70710"/>
            </a:avLst>
          </a:prstGeom>
          <a:noFill/>
          <a:ln w="28575">
            <a:solidFill>
              <a:srgbClr val="ff0000"/>
            </a:solidFill>
            <a:round/>
            <a:tailEnd len="med" type="arrow"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Arial"/>
            </a:endParaRPr>
          </a:p>
        </p:txBody>
      </p:sp>
      <p:sp>
        <p:nvSpPr>
          <p:cNvPr id="117" name="Arc 13"/>
          <p:cNvSpPr/>
          <p:nvPr/>
        </p:nvSpPr>
        <p:spPr>
          <a:xfrm rot="9303000">
            <a:off x="4269240" y="5329080"/>
            <a:ext cx="1252080" cy="1089000"/>
          </a:xfrm>
          <a:prstGeom prst="arc">
            <a:avLst>
              <a:gd name="adj1" fmla="val 14807808"/>
              <a:gd name="adj2" fmla="val 18772822"/>
            </a:avLst>
          </a:prstGeom>
          <a:noFill/>
          <a:ln w="28575">
            <a:solidFill>
              <a:srgbClr val="ff0000"/>
            </a:solidFill>
            <a:round/>
            <a:headEnd len="med" type="arrow"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Arial"/>
            </a:endParaRPr>
          </a:p>
        </p:txBody>
      </p:sp>
      <p:sp>
        <p:nvSpPr>
          <p:cNvPr id="118" name="TextBox 15"/>
          <p:cNvSpPr/>
          <p:nvPr/>
        </p:nvSpPr>
        <p:spPr>
          <a:xfrm>
            <a:off x="1407240" y="2116080"/>
            <a:ext cx="348768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70c0"/>
                </a:solidFill>
                <a:latin typeface="roboto"/>
              </a:rPr>
              <a:t>Broker</a:t>
            </a:r>
            <a:r>
              <a:rPr b="0" lang="en-US" sz="1800" spc="-1" strike="noStrike">
                <a:solidFill>
                  <a:srgbClr val="333333"/>
                </a:solidFill>
                <a:latin typeface="roboto"/>
              </a:rPr>
              <a:t> (address ip:port)</a:t>
            </a:r>
            <a:endParaRPr b="0" lang="en-US" sz="1800" spc="-1" strike="noStrike">
              <a:solidFill>
                <a:srgbClr val="000000"/>
              </a:solidFill>
              <a:latin typeface="Arial"/>
            </a:endParaRPr>
          </a:p>
          <a:p>
            <a:pPr marL="285840" indent="-285840" defTabSz="914400">
              <a:lnSpc>
                <a:spcPct val="100000"/>
              </a:lnSpc>
              <a:buClr>
                <a:srgbClr val="333333"/>
              </a:buClr>
              <a:buFont typeface="OpenSymbol"/>
              <a:buChar char="-"/>
            </a:pPr>
            <a:r>
              <a:rPr b="0" lang="en-US" sz="1800" spc="-1" strike="noStrike">
                <a:solidFill>
                  <a:srgbClr val="333333"/>
                </a:solidFill>
                <a:latin typeface="roboto"/>
              </a:rPr>
              <a:t>filter all incoming messages </a:t>
            </a:r>
            <a:endParaRPr b="0" lang="en-US" sz="1800" spc="-1" strike="noStrike">
              <a:solidFill>
                <a:srgbClr val="000000"/>
              </a:solidFill>
              <a:latin typeface="Arial"/>
            </a:endParaRPr>
          </a:p>
          <a:p>
            <a:pPr marL="285840" indent="-285840" defTabSz="914400">
              <a:lnSpc>
                <a:spcPct val="100000"/>
              </a:lnSpc>
              <a:buClr>
                <a:srgbClr val="333333"/>
              </a:buClr>
              <a:buFont typeface="OpenSymbol"/>
              <a:buChar char="-"/>
            </a:pPr>
            <a:r>
              <a:rPr b="0" lang="en-US" sz="1800" spc="-1" strike="noStrike">
                <a:solidFill>
                  <a:srgbClr val="333333"/>
                </a:solidFill>
                <a:latin typeface="roboto"/>
              </a:rPr>
              <a:t>distribute them correctly to subscribers</a:t>
            </a:r>
            <a:endParaRPr b="0" lang="en-US" sz="1800" spc="-1" strike="noStrike">
              <a:solidFill>
                <a:srgbClr val="000000"/>
              </a:solidFill>
              <a:latin typeface="Arial"/>
            </a:endParaRPr>
          </a:p>
        </p:txBody>
      </p:sp>
      <p:cxnSp>
        <p:nvCxnSpPr>
          <p:cNvPr id="119" name="Straight Arrow Connector 14"/>
          <p:cNvCxnSpPr/>
          <p:nvPr/>
        </p:nvCxnSpPr>
        <p:spPr>
          <a:xfrm>
            <a:off x="3581280" y="3124080"/>
            <a:ext cx="516240" cy="533880"/>
          </a:xfrm>
          <a:prstGeom prst="straightConnector1">
            <a:avLst/>
          </a:prstGeom>
          <a:ln>
            <a:solidFill>
              <a:srgbClr val="50a0a0"/>
            </a:solidFill>
            <a:round/>
            <a:tailEnd len="med" type="triangle" w="med"/>
          </a:ln>
        </p:spPr>
      </p:cxnSp>
      <p:sp>
        <p:nvSpPr>
          <p:cNvPr id="4" name="PlaceHolder 3"/>
          <p:cNvSpPr>
            <a:spLocks noGrp="1"/>
          </p:cNvSpPr>
          <p:nvPr>
            <p:ph type="sldNum" idx="12"/>
          </p:nvPr>
        </p:nvSpPr>
        <p:spPr/>
        <p:txBody>
          <a:bodyPr/>
          <a:p>
            <a:fld id="{27794929-C8F6-4D18-9902-4EB817A7F9BE}" type="slidenum">
              <a:t>6</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18"/>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Publish/subscribe Model </a:t>
            </a:r>
            <a:endParaRPr b="0" lang="en-US" sz="4000" spc="-1" strike="noStrike">
              <a:solidFill>
                <a:schemeClr val="dk1"/>
              </a:solidFill>
              <a:latin typeface="Arial"/>
            </a:endParaRPr>
          </a:p>
        </p:txBody>
      </p:sp>
      <p:sp>
        <p:nvSpPr>
          <p:cNvPr id="121"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Publish/subscribe model has 3 features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rgbClr val="333333"/>
                </a:solidFill>
                <a:latin typeface="roboto"/>
              </a:rPr>
              <a:t>Publisher and subscriber </a:t>
            </a:r>
            <a:r>
              <a:rPr b="0" lang="en-US" sz="2000" spc="-1" strike="noStrike">
                <a:solidFill>
                  <a:srgbClr val="0070c0"/>
                </a:solidFill>
                <a:latin typeface="roboto"/>
              </a:rPr>
              <a:t>do not need to know each other </a:t>
            </a:r>
            <a:r>
              <a:rPr b="0" lang="en-US" sz="2000" spc="-1" strike="noStrike">
                <a:solidFill>
                  <a:srgbClr val="333333"/>
                </a:solidFill>
                <a:latin typeface="roboto"/>
              </a:rPr>
              <a:t>(for example, no exchange of IP address and port).</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rgbClr val="333333"/>
                </a:solidFill>
                <a:latin typeface="roboto"/>
              </a:rPr>
              <a:t>Publisher and subscriber </a:t>
            </a:r>
            <a:r>
              <a:rPr b="0" lang="en-US" sz="2000" spc="-1" strike="noStrike">
                <a:solidFill>
                  <a:srgbClr val="0070c0"/>
                </a:solidFill>
                <a:latin typeface="roboto"/>
              </a:rPr>
              <a:t>do not need to run at the same time</a:t>
            </a:r>
            <a:r>
              <a:rPr b="0" lang="en-US" sz="2000" spc="-1" strike="noStrike">
                <a:solidFill>
                  <a:srgbClr val="333333"/>
                </a:solidFill>
                <a:latin typeface="roboto"/>
              </a:rPr>
              <a:t>.</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rgbClr val="333333"/>
                </a:solidFill>
                <a:latin typeface="roboto"/>
              </a:rPr>
              <a:t>Operations on both components </a:t>
            </a:r>
            <a:r>
              <a:rPr b="0" lang="en-US" sz="2000" spc="-1" strike="noStrike">
                <a:solidFill>
                  <a:srgbClr val="0070c0"/>
                </a:solidFill>
                <a:latin typeface="roboto"/>
              </a:rPr>
              <a:t>do not need to be interrupted </a:t>
            </a:r>
            <a:r>
              <a:rPr b="0" lang="en-US" sz="2000" spc="-1" strike="noStrike">
                <a:solidFill>
                  <a:srgbClr val="333333"/>
                </a:solidFill>
                <a:latin typeface="roboto"/>
              </a:rPr>
              <a:t>during publishing or receiving.</a:t>
            </a:r>
            <a:endParaRPr b="0" lang="en-US" sz="20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uses </a:t>
            </a:r>
            <a:r>
              <a:rPr b="1" lang="en-US" sz="2400" spc="-1" strike="noStrike">
                <a:solidFill>
                  <a:schemeClr val="dk1"/>
                </a:solidFill>
                <a:latin typeface="Arial"/>
              </a:rPr>
              <a:t>topic</a:t>
            </a:r>
            <a:r>
              <a:rPr b="0" lang="en-US" sz="2400" spc="-1" strike="noStrike">
                <a:solidFill>
                  <a:schemeClr val="dk1"/>
                </a:solidFill>
                <a:latin typeface="Arial"/>
              </a:rPr>
              <a:t> filtering of messages</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rgbClr val="333333"/>
                </a:solidFill>
                <a:latin typeface="roboto"/>
              </a:rPr>
              <a:t>Topic is an UTF-8 string that the broker uses to filter messages for each connected client</a:t>
            </a:r>
            <a:endParaRPr b="0" lang="en-US" sz="20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0" lang="en-US" sz="2000" spc="-1" strike="noStrike">
                <a:solidFill>
                  <a:schemeClr val="dk1"/>
                </a:solidFill>
                <a:latin typeface="Arial"/>
              </a:rPr>
              <a:t>Topic filters can contain wildcards: +, #</a:t>
            </a:r>
            <a:endParaRPr b="0" lang="en-US" sz="2000" spc="-1" strike="noStrike">
              <a:solidFill>
                <a:schemeClr val="dk1"/>
              </a:solidFill>
              <a:latin typeface="Arial"/>
            </a:endParaRPr>
          </a:p>
        </p:txBody>
      </p:sp>
      <p:sp>
        <p:nvSpPr>
          <p:cNvPr id="4" name="PlaceHolder 3"/>
          <p:cNvSpPr>
            <a:spLocks noGrp="1"/>
          </p:cNvSpPr>
          <p:nvPr>
            <p:ph type="sldNum" idx="12"/>
          </p:nvPr>
        </p:nvSpPr>
        <p:spPr/>
        <p:txBody>
          <a:bodyPr/>
          <a:p>
            <a:fld id="{219E96A9-99E0-4F57-9C25-75A4EA6CF02B}"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Topic</a:t>
            </a:r>
            <a:endParaRPr b="0" lang="en-US" sz="4000" spc="-1" strike="noStrike">
              <a:solidFill>
                <a:schemeClr val="dk1"/>
              </a:solidFill>
              <a:latin typeface="Arial"/>
            </a:endParaRPr>
          </a:p>
        </p:txBody>
      </p:sp>
      <p:sp>
        <p:nvSpPr>
          <p:cNvPr id="123"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rgbClr val="333333"/>
                </a:solidFill>
                <a:latin typeface="roboto"/>
              </a:rPr>
              <a:t>Topic consists of one or more topic levels, separated by “/”</a:t>
            </a: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indent="0" defTabSz="914400">
              <a:lnSpc>
                <a:spcPct val="100000"/>
              </a:lnSpc>
              <a:spcBef>
                <a:spcPts val="479"/>
              </a:spcBef>
              <a:buNone/>
            </a:pPr>
            <a:endParaRPr b="0" lang="en-US" sz="2400" spc="-1" strike="noStrike">
              <a:solidFill>
                <a:schemeClr val="dk1"/>
              </a:solidFill>
              <a:latin typeface="Arial"/>
            </a:endParaRPr>
          </a:p>
          <a:p>
            <a:pPr marL="182880" indent="-182880" defTabSz="914400">
              <a:lnSpc>
                <a:spcPct val="100000"/>
              </a:lnSpc>
              <a:spcBef>
                <a:spcPts val="479"/>
              </a:spcBef>
              <a:buClr>
                <a:srgbClr val="93a299"/>
              </a:buClr>
              <a:buSzPct val="85000"/>
              <a:buFont typeface="Arial"/>
              <a:buChar char="•"/>
            </a:pPr>
            <a:r>
              <a:rPr b="0" lang="en-US" sz="2400" spc="-1" strike="noStrike">
                <a:solidFill>
                  <a:srgbClr val="333333"/>
                </a:solidFill>
                <a:latin typeface="roboto"/>
              </a:rPr>
              <a:t>A subscriber can use wild card to subscribe to multiple topic simultaneously</a:t>
            </a:r>
            <a:endParaRPr b="0" lang="en-US" sz="2400" spc="-1" strike="noStrike">
              <a:solidFill>
                <a:schemeClr val="dk1"/>
              </a:solidFill>
              <a:latin typeface="Arial"/>
            </a:endParaRPr>
          </a:p>
        </p:txBody>
      </p:sp>
      <p:pic>
        <p:nvPicPr>
          <p:cNvPr id="124" name="Picture 2" descr="topic basics"/>
          <p:cNvPicPr/>
          <p:nvPr/>
        </p:nvPicPr>
        <p:blipFill>
          <a:blip r:embed="rId1"/>
          <a:stretch/>
        </p:blipFill>
        <p:spPr>
          <a:xfrm>
            <a:off x="1143000" y="1898280"/>
            <a:ext cx="6095520" cy="1418760"/>
          </a:xfrm>
          <a:prstGeom prst="rect">
            <a:avLst/>
          </a:prstGeom>
          <a:ln w="0">
            <a:noFill/>
          </a:ln>
        </p:spPr>
      </p:pic>
      <p:pic>
        <p:nvPicPr>
          <p:cNvPr id="125" name="Picture 2" descr="topic wildcard plus"/>
          <p:cNvPicPr/>
          <p:nvPr/>
        </p:nvPicPr>
        <p:blipFill>
          <a:blip r:embed="rId2"/>
          <a:stretch/>
        </p:blipFill>
        <p:spPr>
          <a:xfrm>
            <a:off x="435600" y="4038480"/>
            <a:ext cx="6095520" cy="1390320"/>
          </a:xfrm>
          <a:prstGeom prst="rect">
            <a:avLst/>
          </a:prstGeom>
          <a:ln w="0">
            <a:noFill/>
          </a:ln>
        </p:spPr>
      </p:pic>
      <p:pic>
        <p:nvPicPr>
          <p:cNvPr id="126" name="Picture 4" descr="topic wildcard plus example"/>
          <p:cNvPicPr/>
          <p:nvPr/>
        </p:nvPicPr>
        <p:blipFill>
          <a:blip r:embed="rId3"/>
          <a:stretch/>
        </p:blipFill>
        <p:spPr>
          <a:xfrm>
            <a:off x="5181480" y="4095720"/>
            <a:ext cx="3809520" cy="1218960"/>
          </a:xfrm>
          <a:prstGeom prst="rect">
            <a:avLst/>
          </a:prstGeom>
          <a:ln w="0">
            <a:noFill/>
          </a:ln>
        </p:spPr>
      </p:pic>
      <p:pic>
        <p:nvPicPr>
          <p:cNvPr id="127" name="Picture 6" descr="topic wildcard hash"/>
          <p:cNvPicPr/>
          <p:nvPr/>
        </p:nvPicPr>
        <p:blipFill>
          <a:blip r:embed="rId4"/>
          <a:stretch/>
        </p:blipFill>
        <p:spPr>
          <a:xfrm>
            <a:off x="421200" y="5429160"/>
            <a:ext cx="6095520" cy="1114200"/>
          </a:xfrm>
          <a:prstGeom prst="rect">
            <a:avLst/>
          </a:prstGeom>
          <a:ln w="0">
            <a:noFill/>
          </a:ln>
        </p:spPr>
      </p:pic>
      <p:pic>
        <p:nvPicPr>
          <p:cNvPr id="128" name="Picture 8" descr="topic wildcard hash example"/>
          <p:cNvPicPr/>
          <p:nvPr/>
        </p:nvPicPr>
        <p:blipFill>
          <a:blip r:embed="rId5"/>
          <a:stretch/>
        </p:blipFill>
        <p:spPr>
          <a:xfrm>
            <a:off x="5181480" y="5643720"/>
            <a:ext cx="3809520" cy="1018800"/>
          </a:xfrm>
          <a:prstGeom prst="rect">
            <a:avLst/>
          </a:prstGeom>
          <a:ln w="0">
            <a:noFill/>
          </a:ln>
        </p:spPr>
      </p:pic>
      <p:sp>
        <p:nvSpPr>
          <p:cNvPr id="4" name="PlaceHolder 3"/>
          <p:cNvSpPr>
            <a:spLocks noGrp="1"/>
          </p:cNvSpPr>
          <p:nvPr>
            <p:ph type="sldNum" idx="12"/>
          </p:nvPr>
        </p:nvSpPr>
        <p:spPr/>
        <p:txBody>
          <a:bodyPr/>
          <a:p>
            <a:fld id="{B55D0CE0-66F9-4890-BD67-1F53A0B9D2B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533520"/>
            <a:ext cx="8229240" cy="990360"/>
          </a:xfrm>
          <a:prstGeom prst="rect">
            <a:avLst/>
          </a:prstGeom>
          <a:noFill/>
          <a:ln w="0">
            <a:noFill/>
          </a:ln>
        </p:spPr>
        <p:txBody>
          <a:bodyPr lIns="91440" rIns="91440" tIns="45720" bIns="45720" anchor="ctr">
            <a:noAutofit/>
          </a:bodyPr>
          <a:p>
            <a:pPr indent="0" defTabSz="914400">
              <a:lnSpc>
                <a:spcPct val="100000"/>
              </a:lnSpc>
              <a:buNone/>
            </a:pPr>
            <a:r>
              <a:rPr b="0" lang="en-US" sz="4000" spc="-100" strike="noStrike">
                <a:solidFill>
                  <a:schemeClr val="dk2"/>
                </a:solidFill>
                <a:latin typeface="Arial"/>
              </a:rPr>
              <a:t>MQTT Message</a:t>
            </a:r>
            <a:endParaRPr b="0" lang="en-US" sz="4000" spc="-1" strike="noStrike">
              <a:solidFill>
                <a:schemeClr val="dk1"/>
              </a:solidFill>
              <a:latin typeface="Arial"/>
            </a:endParaRPr>
          </a:p>
        </p:txBody>
      </p:sp>
      <p:sp>
        <p:nvSpPr>
          <p:cNvPr id="130" name="PlaceHolder 2"/>
          <p:cNvSpPr>
            <a:spLocks noGrp="1"/>
          </p:cNvSpPr>
          <p:nvPr>
            <p:ph/>
          </p:nvPr>
        </p:nvSpPr>
        <p:spPr>
          <a:xfrm>
            <a:off x="457200" y="1600200"/>
            <a:ext cx="8229240" cy="4876560"/>
          </a:xfrm>
          <a:prstGeom prst="rect">
            <a:avLst/>
          </a:prstGeom>
          <a:noFill/>
          <a:ln w="0">
            <a:noFill/>
          </a:ln>
        </p:spPr>
        <p:txBody>
          <a:bodyPr lIns="91440" rIns="91440" tIns="45720" bIns="45720" anchor="t">
            <a:noAutofit/>
          </a:bodyPr>
          <a:p>
            <a:pPr marL="182880" indent="-182880" defTabSz="914400">
              <a:lnSpc>
                <a:spcPct val="100000"/>
              </a:lnSpc>
              <a:spcBef>
                <a:spcPts val="479"/>
              </a:spcBef>
              <a:buClr>
                <a:srgbClr val="93a299"/>
              </a:buClr>
              <a:buSzPct val="85000"/>
              <a:buFont typeface="Arial"/>
              <a:buChar char="•"/>
            </a:pPr>
            <a:r>
              <a:rPr b="0" lang="en-US" sz="2400" spc="-1" strike="noStrike">
                <a:solidFill>
                  <a:schemeClr val="dk1"/>
                </a:solidFill>
                <a:latin typeface="Arial"/>
              </a:rPr>
              <a:t>MQTT only has several types of message:</a:t>
            </a:r>
            <a:endParaRPr b="0" lang="en-US" sz="24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1" lang="en-US" sz="2000" spc="-1" strike="noStrike">
                <a:solidFill>
                  <a:srgbClr val="0070c0"/>
                </a:solidFill>
                <a:latin typeface="Arial"/>
              </a:rPr>
              <a:t>CONNECT</a:t>
            </a:r>
            <a:r>
              <a:rPr b="0" lang="en-US" sz="2000" spc="-1" strike="noStrike">
                <a:solidFill>
                  <a:schemeClr val="dk1"/>
                </a:solidFill>
                <a:latin typeface="Arial"/>
              </a:rPr>
              <a:t>: </a:t>
            </a:r>
            <a:r>
              <a:rPr b="0" lang="en-US" sz="1800" spc="-1" strike="noStrike">
                <a:solidFill>
                  <a:schemeClr val="dk1"/>
                </a:solidFill>
                <a:latin typeface="Arial"/>
              </a:rPr>
              <a:t>Used for clients to send connection requests to the broker</a:t>
            </a:r>
            <a:endParaRPr b="0" lang="en-US" sz="18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1" lang="en-US" sz="2000" spc="-1" strike="noStrike">
                <a:solidFill>
                  <a:srgbClr val="0070c0"/>
                </a:solidFill>
                <a:latin typeface="Arial"/>
              </a:rPr>
              <a:t>PUBLISH</a:t>
            </a:r>
            <a:r>
              <a:rPr b="0" lang="en-US" sz="1800" spc="-1" strike="noStrike">
                <a:solidFill>
                  <a:schemeClr val="dk1"/>
                </a:solidFill>
                <a:latin typeface="Arial"/>
              </a:rPr>
              <a:t>: Used by the client to publish messages to the broker</a:t>
            </a:r>
            <a:endParaRPr b="0" lang="en-US" sz="1800" spc="-1" strike="noStrike">
              <a:solidFill>
                <a:schemeClr val="dk1"/>
              </a:solidFill>
              <a:latin typeface="Arial"/>
            </a:endParaRPr>
          </a:p>
          <a:p>
            <a:pPr lvl="1" marL="457200" indent="-182880" defTabSz="914400">
              <a:lnSpc>
                <a:spcPct val="100000"/>
              </a:lnSpc>
              <a:spcBef>
                <a:spcPts val="400"/>
              </a:spcBef>
              <a:buClr>
                <a:srgbClr val="93a299"/>
              </a:buClr>
              <a:buSzPct val="85000"/>
              <a:buFont typeface="Arial"/>
              <a:buChar char="•"/>
            </a:pPr>
            <a:r>
              <a:rPr b="1" lang="en-US" sz="2000" spc="-1" strike="noStrike">
                <a:solidFill>
                  <a:srgbClr val="0070c0"/>
                </a:solidFill>
                <a:latin typeface="Arial"/>
              </a:rPr>
              <a:t>(UN)SUBSCRIBE</a:t>
            </a:r>
            <a:r>
              <a:rPr b="0" lang="en-US" sz="2000" spc="-1" strike="noStrike">
                <a:solidFill>
                  <a:schemeClr val="dk1"/>
                </a:solidFill>
                <a:latin typeface="Arial"/>
              </a:rPr>
              <a:t>: </a:t>
            </a:r>
            <a:r>
              <a:rPr b="0" lang="en-US" sz="1800" spc="-1" strike="noStrike">
                <a:solidFill>
                  <a:schemeClr val="dk1"/>
                </a:solidFill>
                <a:latin typeface="Arial"/>
              </a:rPr>
              <a:t>Used by the client to receive/stop receiving messages from the broker</a:t>
            </a:r>
            <a:endParaRPr b="0" lang="en-US" sz="1800" spc="-1" strike="noStrike">
              <a:solidFill>
                <a:schemeClr val="dk1"/>
              </a:solidFill>
              <a:latin typeface="Arial"/>
            </a:endParaRPr>
          </a:p>
          <a:p>
            <a:pPr lvl="1" marL="457200" indent="-182880" defTabSz="914400">
              <a:lnSpc>
                <a:spcPct val="100000"/>
              </a:lnSpc>
              <a:spcBef>
                <a:spcPts val="360"/>
              </a:spcBef>
              <a:buClr>
                <a:srgbClr val="93a299"/>
              </a:buClr>
              <a:buSzPct val="85000"/>
              <a:buFont typeface="Arial"/>
              <a:buChar char="•"/>
            </a:pPr>
            <a:r>
              <a:rPr b="1" lang="en-US" sz="1800" spc="-1" strike="noStrike">
                <a:solidFill>
                  <a:srgbClr val="0070c0"/>
                </a:solidFill>
                <a:latin typeface="Arial"/>
              </a:rPr>
              <a:t>ACKNOWLEDGEMENT</a:t>
            </a:r>
            <a:r>
              <a:rPr b="0" lang="en-US" sz="1800" spc="-1" strike="noStrike">
                <a:solidFill>
                  <a:schemeClr val="dk1"/>
                </a:solidFill>
                <a:latin typeface="Arial"/>
              </a:rPr>
              <a:t>: Used by receiver to confirm an action</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CONNACK: Xác nhận kết nối.</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PUBACK: Xác nhận rằng thông điệp PUBLISH đã được nhận.</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PUBREC: Xác nhận rằng thông điệp PUBLISH đã được nhận (trong bước đầu của quá trình xác nhận QoS 2)</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SUBACK: Xác nhận việc đăng ký (subscribe)</a:t>
            </a:r>
            <a:endParaRPr b="0" lang="en-US" sz="1800" spc="-1" strike="noStrike">
              <a:solidFill>
                <a:schemeClr val="dk1"/>
              </a:solidFill>
              <a:latin typeface="Arial"/>
            </a:endParaRPr>
          </a:p>
          <a:p>
            <a:pPr lvl="2" marL="731520" indent="-182880" defTabSz="914400">
              <a:lnSpc>
                <a:spcPct val="100000"/>
              </a:lnSpc>
              <a:spcBef>
                <a:spcPts val="360"/>
              </a:spcBef>
              <a:buClr>
                <a:srgbClr val="93a299"/>
              </a:buClr>
              <a:buSzPct val="90000"/>
              <a:buFont typeface="Arial"/>
              <a:buChar char="•"/>
            </a:pPr>
            <a:r>
              <a:rPr b="0" lang="en-US" sz="1800" spc="-1" strike="noStrike">
                <a:solidFill>
                  <a:schemeClr val="dk1"/>
                </a:solidFill>
                <a:latin typeface="Arial"/>
              </a:rPr>
              <a:t>UNSUBACK : Xác nhận việc hủy đăng ký (unsubscribe) khỏi một chủ đề</a:t>
            </a:r>
            <a:endParaRPr b="0" lang="en-US" sz="1800" spc="-1" strike="noStrike">
              <a:solidFill>
                <a:schemeClr val="dk1"/>
              </a:solidFill>
              <a:latin typeface="Arial"/>
            </a:endParaRPr>
          </a:p>
          <a:p>
            <a:pPr indent="0" defTabSz="914400">
              <a:lnSpc>
                <a:spcPct val="100000"/>
              </a:lnSpc>
              <a:spcBef>
                <a:spcPts val="400"/>
              </a:spcBef>
              <a:buNone/>
            </a:pPr>
            <a:endParaRPr b="0" lang="en-US" sz="2000" spc="-1" strike="noStrike">
              <a:solidFill>
                <a:schemeClr val="dk1"/>
              </a:solidFill>
              <a:latin typeface="Arial"/>
            </a:endParaRPr>
          </a:p>
        </p:txBody>
      </p:sp>
      <p:sp>
        <p:nvSpPr>
          <p:cNvPr id="4" name="PlaceHolder 3"/>
          <p:cNvSpPr>
            <a:spLocks noGrp="1"/>
          </p:cNvSpPr>
          <p:nvPr>
            <p:ph type="sldNum" idx="12"/>
          </p:nvPr>
        </p:nvSpPr>
        <p:spPr/>
        <p:txBody>
          <a:bodyPr/>
          <a:p>
            <a:fld id="{63BA064E-AB98-47F7-90B0-332A2E523128}" type="slidenum">
              <a:t>9</a:t>
            </a:fld>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10.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1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3.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4.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5.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6.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7.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8.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ppt/theme/theme9.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hade val="86000"/>
              </a:schemeClr>
            </a:gs>
            <a:gs pos="45000">
              <a:schemeClr val="phClr">
                <a:tint val="48000"/>
              </a:schemeClr>
            </a:gs>
            <a:gs pos="100000">
              <a:schemeClr val="phClr">
                <a:tint val="28000"/>
              </a:schemeClr>
            </a:gs>
          </a:gsLst>
          <a:path path="circle">
            <a:fillToRect l="100000" t="100000" r="100000" b="100000"/>
          </a:path>
          <a:tileRect l="0" t="0" r="0" b="0"/>
        </a:gradFill>
        <a:gradFill>
          <a:gsLst>
            <a:gs pos="0">
              <a:schemeClr val="phClr">
                <a:shade val="70000"/>
              </a:schemeClr>
            </a:gs>
            <a:gs pos="34000">
              <a:schemeClr val="phClr">
                <a:shade val="70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9525" cap="flat" cmpd="sng" algn="ctr">
          <a:prstDash val="solid"/>
        </a:ln>
        <a:ln w="26425" cap="flat" cmpd="sng" algn="ctr">
          <a:prstDash val="solid"/>
        </a:ln>
        <a:ln w="4445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5000"/>
              </a:schemeClr>
            </a:gs>
            <a:gs pos="40000">
              <a:schemeClr val="phClr">
                <a:tint val="95000"/>
                <a:shade val="85000"/>
              </a:schemeClr>
            </a:gs>
            <a:gs pos="100000">
              <a:schemeClr val="phClr">
                <a:shade val="45000"/>
              </a:schemeClr>
            </a:gs>
          </a:gsLst>
          <a:lin ang="5400000" scaled="0"/>
          <a:tileRect l="0" t="0" r="0" b="0"/>
        </a:gradFill>
        <a:blipFill rotWithShape="1">
          <a:blip r:embed="rId1"/>
          <a:srcRect l="0" t="0" r="0" b="0"/>
          <a:tile tx="0" ty="0" sx="70000" sy="70000" flip="none" algn="tl"/>
        </a:blipFill>
      </a:bgFillStyleLst>
    </a:fmtScheme>
  </a:themeElements>
</a:theme>
</file>

<file path=docProps/app.xml><?xml version="1.0" encoding="utf-8"?>
<Properties xmlns="http://schemas.openxmlformats.org/officeDocument/2006/extended-properties" xmlns:vt="http://schemas.openxmlformats.org/officeDocument/2006/docPropsVTypes">
  <Template>Clarity</Template>
  <TotalTime>5849</TotalTime>
  <Application>LibreOffice/24.2.6.2$Linux_X86_64 LibreOffice_project/420$Build-2</Application>
  <AppVersion>15.0000</AppVersion>
  <Words>872</Words>
  <Paragraphs>157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2015-08-30T01:38:28Z</dcterms:created>
  <dc:creator>haduc</dc:creator>
  <dc:description/>
  <dc:language>en-US</dc:language>
  <cp:lastModifiedBy/>
  <dcterms:modified xsi:type="dcterms:W3CDTF">2024-11-06T17:22:11Z</dcterms:modified>
  <cp:revision>605</cp:revision>
  <dc:subject/>
  <dc:title>Thực tập vi điều khiển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(4:3)</vt:lpwstr>
  </property>
  <property fmtid="{D5CDD505-2E9C-101B-9397-08002B2CF9AE}" pid="4" name="Slides">
    <vt:i4>17</vt:i4>
  </property>
</Properties>
</file>