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5278" y="2620935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n-US" altLang="ko-KR" sz="4400" dirty="0" smtClean="0"/>
              <a:t>DT </a:t>
            </a:r>
            <a:r>
              <a:rPr lang="ko-KR" altLang="en-US" sz="4400" dirty="0" smtClean="0"/>
              <a:t>기반 과제를 수행하기 위한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en-US" altLang="ko-KR" sz="5300" dirty="0" err="1" smtClean="0"/>
              <a:t>HiveQL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981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Hadoop </a:t>
            </a:r>
            <a:r>
              <a:rPr lang="ko-KR" altLang="en-US" dirty="0" smtClean="0"/>
              <a:t>데이터를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과 비슷한 쿼리를 이용해서 다룰 수 있게 해주는 기술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대용량 데이터를 전처리 하는데 사용하여 생산성을 높인다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HiveQL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89" y="468737"/>
            <a:ext cx="5934075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06189" y="4806367"/>
            <a:ext cx="530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Hive Operations(</a:t>
            </a:r>
            <a:r>
              <a:rPr lang="ko-KR" altLang="en-US" dirty="0" smtClean="0"/>
              <a:t>비교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산술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Hive Functions(</a:t>
            </a:r>
            <a:r>
              <a:rPr lang="ko-KR" altLang="en-US" dirty="0" smtClean="0"/>
              <a:t>내장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집계 함수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0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컬럼선택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9517" y="900490"/>
            <a:ext cx="6721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SELECT</a:t>
            </a:r>
            <a:r>
              <a:rPr lang="en-US" altLang="ko-KR" dirty="0"/>
              <a:t> </a:t>
            </a:r>
            <a:r>
              <a:rPr lang="en-US" altLang="ko-KR" dirty="0" err="1"/>
              <a:t>var_nm</a:t>
            </a:r>
            <a:r>
              <a:rPr lang="en-US" altLang="ko-KR" dirty="0"/>
              <a:t> </a:t>
            </a:r>
            <a:r>
              <a:rPr lang="en-US" altLang="ko-KR" b="1" dirty="0"/>
              <a:t>FROM</a:t>
            </a:r>
            <a:r>
              <a:rPr lang="en-US" altLang="ko-KR" dirty="0"/>
              <a:t> table </a:t>
            </a:r>
            <a:r>
              <a:rPr lang="ko-KR" altLang="ko-KR" dirty="0"/>
              <a:t>에서 데이터 형태에 따라 </a:t>
            </a:r>
            <a:r>
              <a:rPr lang="ko-KR" altLang="ko-KR" dirty="0" err="1"/>
              <a:t>데이터명을</a:t>
            </a:r>
            <a:r>
              <a:rPr lang="ko-KR" altLang="ko-KR" dirty="0"/>
              <a:t> 달리하여 원하는 형태의 데이터를 </a:t>
            </a:r>
            <a:r>
              <a:rPr lang="en-US" altLang="ko-KR" dirty="0" err="1"/>
              <a:t>my_table</a:t>
            </a:r>
            <a:r>
              <a:rPr lang="ko-KR" altLang="ko-KR" dirty="0"/>
              <a:t>로부터 얻을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atinLnBrk="1"/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my_table</a:t>
            </a:r>
            <a:r>
              <a:rPr lang="en-US" altLang="ko-KR" dirty="0"/>
              <a:t> </a:t>
            </a:r>
            <a:r>
              <a:rPr lang="en-US" altLang="ko-KR" b="1" dirty="0"/>
              <a:t>WHERE</a:t>
            </a:r>
            <a:r>
              <a:rPr lang="en-US" altLang="ko-KR" dirty="0"/>
              <a:t> var_1 = ‘</a:t>
            </a:r>
            <a:r>
              <a:rPr lang="en-US" altLang="ko-KR" dirty="0" err="1"/>
              <a:t>HongGu</a:t>
            </a:r>
            <a:r>
              <a:rPr lang="en-US" altLang="ko-KR" dirty="0" smtClean="0"/>
              <a:t>’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my_table</a:t>
            </a:r>
            <a:r>
              <a:rPr lang="en-US" altLang="ko-KR" dirty="0"/>
              <a:t> </a:t>
            </a:r>
            <a:r>
              <a:rPr lang="en-US" altLang="ko-KR" b="1" dirty="0"/>
              <a:t>WHERE</a:t>
            </a:r>
            <a:r>
              <a:rPr lang="en-US" altLang="ko-KR" dirty="0"/>
              <a:t> var_3 &gt;= </a:t>
            </a:r>
            <a:r>
              <a:rPr lang="en-US" altLang="ko-KR" dirty="0" smtClean="0"/>
              <a:t>100</a:t>
            </a:r>
          </a:p>
          <a:p>
            <a:pPr latinLnBrk="1"/>
            <a:endParaRPr lang="ko-KR" altLang="ko-KR" dirty="0"/>
          </a:p>
          <a:p>
            <a:pPr latinLnBrk="1"/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my_table</a:t>
            </a:r>
            <a:r>
              <a:rPr lang="en-US" altLang="ko-KR" dirty="0"/>
              <a:t> </a:t>
            </a:r>
            <a:r>
              <a:rPr lang="en-US" altLang="ko-KR" b="1" dirty="0"/>
              <a:t>WHERE BETWEEN</a:t>
            </a:r>
            <a:r>
              <a:rPr lang="en-US" altLang="ko-KR" dirty="0"/>
              <a:t> var_2 &gt;= 0.1 </a:t>
            </a:r>
            <a:r>
              <a:rPr lang="en-US" altLang="ko-KR" b="1" dirty="0"/>
              <a:t>AND</a:t>
            </a:r>
            <a:r>
              <a:rPr lang="en-US" altLang="ko-KR" dirty="0"/>
              <a:t> var_2 &lt;= </a:t>
            </a:r>
            <a:r>
              <a:rPr lang="en-US" altLang="ko-KR" dirty="0" smtClean="0"/>
              <a:t>2.0</a:t>
            </a:r>
          </a:p>
          <a:p>
            <a:pPr latinLnBrk="1"/>
            <a:endParaRPr lang="ko-KR" altLang="ko-KR" dirty="0"/>
          </a:p>
          <a:p>
            <a:r>
              <a:rPr lang="en-US" altLang="ko-KR" b="1" dirty="0"/>
              <a:t>SELECT</a:t>
            </a:r>
            <a:r>
              <a:rPr lang="en-US" altLang="ko-KR" dirty="0"/>
              <a:t> (var_1 + var_2) </a:t>
            </a:r>
            <a:r>
              <a:rPr lang="en-US" altLang="ko-KR" b="1" dirty="0"/>
              <a:t>AS</a:t>
            </a:r>
            <a:r>
              <a:rPr lang="en-US" altLang="ko-KR" dirty="0"/>
              <a:t> var_1_2_sum</a:t>
            </a:r>
            <a:r>
              <a:rPr lang="en-US" altLang="ko-KR" b="1" dirty="0"/>
              <a:t> FROM</a:t>
            </a:r>
            <a:r>
              <a:rPr lang="en-US" altLang="ko-KR" dirty="0"/>
              <a:t> </a:t>
            </a:r>
            <a:r>
              <a:rPr lang="en-US" altLang="ko-KR" dirty="0" err="1" smtClean="0"/>
              <a:t>my_table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/>
              <a:t>SELECT</a:t>
            </a:r>
            <a:r>
              <a:rPr lang="en-US" altLang="ko-KR" dirty="0"/>
              <a:t> * </a:t>
            </a:r>
            <a:r>
              <a:rPr lang="en-US" altLang="ko-KR" b="1" dirty="0"/>
              <a:t>FROM</a:t>
            </a:r>
            <a:r>
              <a:rPr lang="en-US" altLang="ko-KR" dirty="0"/>
              <a:t> </a:t>
            </a:r>
            <a:r>
              <a:rPr lang="en-US" altLang="ko-KR" dirty="0" err="1"/>
              <a:t>my_table</a:t>
            </a:r>
            <a:r>
              <a:rPr lang="en-US" altLang="ko-KR" dirty="0"/>
              <a:t> </a:t>
            </a:r>
            <a:r>
              <a:rPr lang="en-US" altLang="ko-KR" b="1" dirty="0"/>
              <a:t>WHERE</a:t>
            </a:r>
            <a:r>
              <a:rPr lang="en-US" altLang="ko-KR" dirty="0"/>
              <a:t> var_3 &gt;= 100 &amp;&amp; var_2 &lt;= </a:t>
            </a:r>
            <a:r>
              <a:rPr lang="en-US" altLang="ko-KR" dirty="0" smtClean="0"/>
              <a:t>2.0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ko-KR" dirty="0"/>
              <a:t>문 데이터 읽히는 순서</a:t>
            </a:r>
          </a:p>
          <a:p>
            <a:r>
              <a:rPr lang="en-US" altLang="ko-KR" b="1" dirty="0"/>
              <a:t>FROM -&gt; WHERE </a:t>
            </a:r>
            <a:r>
              <a:rPr lang="en-US" altLang="ko-KR" b="1" dirty="0" smtClean="0"/>
              <a:t>-&gt; </a:t>
            </a:r>
            <a:r>
              <a:rPr lang="en-US" altLang="ko-KR" b="1" dirty="0" smtClean="0"/>
              <a:t>GROUP BY -&gt; HAVING</a:t>
            </a:r>
            <a:r>
              <a:rPr lang="en-US" altLang="ko-KR" b="1" dirty="0" smtClean="0"/>
              <a:t> -&gt; SELECT </a:t>
            </a:r>
            <a:r>
              <a:rPr lang="en-US" altLang="ko-KR" b="1" dirty="0"/>
              <a:t>-&gt; ORDER </a:t>
            </a:r>
            <a:r>
              <a:rPr lang="en-US" altLang="ko-KR" b="1" dirty="0" smtClean="0"/>
              <a:t>BY</a:t>
            </a:r>
            <a:r>
              <a:rPr lang="en-US" altLang="ko-KR" dirty="0" smtClean="0"/>
              <a:t> </a:t>
            </a:r>
            <a:r>
              <a:rPr lang="ko-KR" altLang="ko-KR" dirty="0"/>
              <a:t>순서</a:t>
            </a:r>
            <a:endParaRPr lang="en-US" altLang="ko-KR" dirty="0"/>
          </a:p>
          <a:p>
            <a:endParaRPr lang="ko-KR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26" y="900490"/>
            <a:ext cx="6101781" cy="50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Join </a:t>
            </a:r>
            <a:r>
              <a:rPr lang="ko-KR" altLang="en-US" dirty="0"/>
              <a:t>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31" y="789488"/>
            <a:ext cx="5966171" cy="2033922"/>
          </a:xfrm>
        </p:spPr>
      </p:pic>
      <p:sp>
        <p:nvSpPr>
          <p:cNvPr id="5" name="TextBox 4"/>
          <p:cNvSpPr txBox="1"/>
          <p:nvPr/>
        </p:nvSpPr>
        <p:spPr>
          <a:xfrm>
            <a:off x="5503736" y="2951747"/>
            <a:ext cx="596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내부 조인</a:t>
            </a:r>
            <a:r>
              <a:rPr lang="en-US" altLang="ko-KR" dirty="0" smtClean="0"/>
              <a:t>(</a:t>
            </a:r>
            <a:r>
              <a:rPr lang="en-US" altLang="ko-KR" dirty="0"/>
              <a:t>i</a:t>
            </a:r>
            <a:r>
              <a:rPr lang="en-US" altLang="ko-KR" dirty="0" smtClean="0"/>
              <a:t>nner </a:t>
            </a:r>
            <a:r>
              <a:rPr lang="en-US" altLang="ko-KR" dirty="0"/>
              <a:t>j</a:t>
            </a:r>
            <a:r>
              <a:rPr lang="en-US" altLang="ko-KR" dirty="0" smtClean="0"/>
              <a:t>oin)        </a:t>
            </a:r>
            <a:r>
              <a:rPr lang="ko-KR" altLang="en-US" dirty="0" smtClean="0"/>
              <a:t>왼쪽 외부 조인</a:t>
            </a:r>
            <a:r>
              <a:rPr lang="en-US" altLang="ko-KR" dirty="0" smtClean="0"/>
              <a:t>(left </a:t>
            </a:r>
            <a:r>
              <a:rPr lang="en-US" altLang="ko-KR" dirty="0"/>
              <a:t>o</a:t>
            </a:r>
            <a:r>
              <a:rPr lang="en-US" altLang="ko-KR" dirty="0" smtClean="0"/>
              <a:t>uter </a:t>
            </a:r>
            <a:r>
              <a:rPr lang="en-US" altLang="ko-KR" dirty="0"/>
              <a:t>j</a:t>
            </a:r>
            <a:r>
              <a:rPr lang="en-US" altLang="ko-KR" dirty="0" smtClean="0"/>
              <a:t>oin)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외부 조인</a:t>
            </a:r>
            <a:r>
              <a:rPr lang="en-US" altLang="ko-KR" dirty="0" smtClean="0"/>
              <a:t>(right outer join)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완전 외부 조인</a:t>
            </a:r>
            <a:r>
              <a:rPr lang="en-US" altLang="ko-KR" dirty="0" smtClean="0"/>
              <a:t>(full outer join)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789488"/>
            <a:ext cx="6529137" cy="4580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968" y="236373"/>
            <a:ext cx="336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왼쪽 외부 조인</a:t>
            </a:r>
            <a:r>
              <a:rPr lang="en-US" altLang="ko-KR" b="1" dirty="0" smtClean="0"/>
              <a:t>(left outer join)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05" y="2349925"/>
            <a:ext cx="5165360" cy="301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범주화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63" y="1004288"/>
            <a:ext cx="5504112" cy="2893944"/>
          </a:xfrm>
        </p:spPr>
      </p:pic>
      <p:sp>
        <p:nvSpPr>
          <p:cNvPr id="5" name="TextBox 4"/>
          <p:cNvSpPr txBox="1"/>
          <p:nvPr/>
        </p:nvSpPr>
        <p:spPr>
          <a:xfrm>
            <a:off x="5115763" y="4604084"/>
            <a:ext cx="5840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 err="1" smtClean="0"/>
              <a:t>조건문과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사이에는 </a:t>
            </a:r>
            <a:r>
              <a:rPr lang="ko-KR" altLang="en-US" dirty="0" smtClean="0">
                <a:solidFill>
                  <a:srgbClr val="FF0000"/>
                </a:solidFill>
              </a:rPr>
              <a:t>콤마</a:t>
            </a:r>
            <a:r>
              <a:rPr lang="en-US" altLang="ko-KR" dirty="0" smtClean="0">
                <a:solidFill>
                  <a:srgbClr val="FF0000"/>
                </a:solidFill>
              </a:rPr>
              <a:t>(,)</a:t>
            </a:r>
            <a:r>
              <a:rPr lang="ko-KR" altLang="en-US" dirty="0" smtClean="0"/>
              <a:t>를 사용하지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※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문은 반드시 </a:t>
            </a:r>
            <a:r>
              <a:rPr lang="en-US" altLang="ko-KR" dirty="0" smtClean="0">
                <a:solidFill>
                  <a:srgbClr val="FF0000"/>
                </a:solidFill>
              </a:rPr>
              <a:t>END</a:t>
            </a:r>
            <a:r>
              <a:rPr lang="ko-KR" altLang="en-US" dirty="0" smtClean="0"/>
              <a:t>로 끝내야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</a:rPr>
              <a:t>※ </a:t>
            </a:r>
            <a:r>
              <a:rPr lang="ko-KR" altLang="en-US" dirty="0" smtClean="0"/>
              <a:t>결과 부분은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사용해서는 안된다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1" y="814970"/>
            <a:ext cx="5561062" cy="47124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9" y="814970"/>
            <a:ext cx="6088013" cy="47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33" y="519519"/>
            <a:ext cx="6001588" cy="4286848"/>
          </a:xfrm>
        </p:spPr>
      </p:pic>
      <p:sp>
        <p:nvSpPr>
          <p:cNvPr id="5" name="TextBox 4"/>
          <p:cNvSpPr txBox="1"/>
          <p:nvPr/>
        </p:nvSpPr>
        <p:spPr>
          <a:xfrm>
            <a:off x="5243974" y="4826675"/>
            <a:ext cx="5999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WHERE </a:t>
            </a:r>
            <a:r>
              <a:rPr lang="ko-KR" altLang="en-US" dirty="0" smtClean="0"/>
              <a:t>절은 전체 데이터를 </a:t>
            </a:r>
            <a:r>
              <a:rPr lang="en-US" altLang="ko-KR" dirty="0" smtClean="0"/>
              <a:t>GROUP</a:t>
            </a:r>
            <a:r>
              <a:rPr lang="ko-KR" altLang="en-US" dirty="0" smtClean="0"/>
              <a:t>으로 나누기 전에 행동을 미리 제거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HAVING </a:t>
            </a:r>
            <a:r>
              <a:rPr lang="ko-KR" altLang="en-US" dirty="0" smtClean="0"/>
              <a:t>절은 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절의 기준 항목이나 소그룹의 집계 함수를 이용한 조건 표시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- GROUP BY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소그룹화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HAVING </a:t>
            </a:r>
            <a:r>
              <a:rPr lang="ko-KR" altLang="en-US" dirty="0" smtClean="0"/>
              <a:t>절에서 제한 조건 두어 만족하는 내용만 출력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39326" y="134508"/>
            <a:ext cx="3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GROUP BY, HAVING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33" y="1100519"/>
            <a:ext cx="6549990" cy="44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09" y="1417472"/>
            <a:ext cx="6652697" cy="41419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9305" y="2149642"/>
            <a:ext cx="6288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/>
              <a:t>ORDER BY</a:t>
            </a:r>
          </a:p>
          <a:p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/>
              <a:t>특정 </a:t>
            </a:r>
            <a:r>
              <a:rPr lang="ko-KR" altLang="en-US" sz="2400" dirty="0"/>
              <a:t>칼럼을 기준으로 정렬하여 </a:t>
            </a:r>
            <a:r>
              <a:rPr lang="ko-KR" altLang="en-US" sz="2400" dirty="0" smtClean="0"/>
              <a:t>출력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smtClean="0"/>
              <a:t>SQL </a:t>
            </a:r>
            <a:r>
              <a:rPr lang="ko-KR" altLang="en-US" sz="2400" dirty="0"/>
              <a:t>문장의 제일 마지막에 </a:t>
            </a:r>
            <a:r>
              <a:rPr lang="ko-KR" altLang="en-US" sz="2400" dirty="0" smtClean="0"/>
              <a:t>위치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>
                <a:latin typeface="맑은 고딕" panose="020B0503020000020004" pitchFamily="50" charset="-127"/>
              </a:rPr>
              <a:t>	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ko-KR" altLang="ko-KR" sz="2400" dirty="0" smtClean="0">
                <a:latin typeface="맑은 고딕" panose="020B0503020000020004" pitchFamily="50" charset="-127"/>
              </a:rPr>
              <a:t>※</a:t>
            </a:r>
            <a:r>
              <a:rPr lang="en-US" altLang="ko-KR" sz="24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</a:rPr>
              <a:t>ASC : </a:t>
            </a:r>
            <a:r>
              <a:rPr lang="ko-KR" altLang="en-US" sz="2400" dirty="0">
                <a:latin typeface="맑은 고딕" panose="020B0503020000020004" pitchFamily="50" charset="-127"/>
              </a:rPr>
              <a:t>오름차순</a:t>
            </a:r>
            <a:r>
              <a:rPr lang="en-US" altLang="ko-KR" sz="2400" dirty="0">
                <a:latin typeface="맑은 고딕" panose="020B0503020000020004" pitchFamily="50" charset="-127"/>
              </a:rPr>
              <a:t>, DESC : </a:t>
            </a:r>
            <a:r>
              <a:rPr lang="ko-KR" altLang="en-US" sz="2400" dirty="0">
                <a:latin typeface="맑은 고딕" panose="020B0503020000020004" pitchFamily="50" charset="-127"/>
              </a:rPr>
              <a:t>내림차순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0099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142</TotalTime>
  <Words>278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 Light</vt:lpstr>
      <vt:lpstr>Rockwell</vt:lpstr>
      <vt:lpstr>Wingdings</vt:lpstr>
      <vt:lpstr>Atlas</vt:lpstr>
      <vt:lpstr>DT 기반 과제를 수행하기 위한   HiveQL</vt:lpstr>
      <vt:lpstr>Hive</vt:lpstr>
      <vt:lpstr>HiveQL</vt:lpstr>
      <vt:lpstr>컬럼선택</vt:lpstr>
      <vt:lpstr>Join 문</vt:lpstr>
      <vt:lpstr>범주화</vt:lpstr>
      <vt:lpstr>집계</vt:lpstr>
      <vt:lpstr>정렬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 기반 과제를 수행하기 위한   HiveQL</dc:title>
  <dc:creator>SKTelecom</dc:creator>
  <cp:lastModifiedBy>SKTelecom</cp:lastModifiedBy>
  <cp:revision>11</cp:revision>
  <dcterms:created xsi:type="dcterms:W3CDTF">2018-09-03T06:32:47Z</dcterms:created>
  <dcterms:modified xsi:type="dcterms:W3CDTF">2018-09-04T00:05:21Z</dcterms:modified>
</cp:coreProperties>
</file>