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>
        <p:scale>
          <a:sx n="99" d="100"/>
          <a:sy n="99" d="100"/>
        </p:scale>
        <p:origin x="-197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46BD9-BB79-450C-96FB-CB896CA3AE18}" type="doc">
      <dgm:prSet loTypeId="urn:microsoft.com/office/officeart/2005/8/layout/radial5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B1220E8-B9D4-4047-A4DE-FE78C79DCAF9}">
      <dgm:prSet phldrT="[文本]"/>
      <dgm:spPr/>
      <dgm:t>
        <a:bodyPr/>
        <a:lstStyle/>
        <a:p>
          <a:r>
            <a:rPr lang="zh-CN" altLang="en-US" dirty="0" smtClean="0"/>
            <a:t>云</a:t>
          </a:r>
          <a:endParaRPr lang="en-US" altLang="zh-CN" dirty="0" smtClean="0"/>
        </a:p>
        <a:p>
          <a:r>
            <a:rPr lang="zh-CN" altLang="en-US" dirty="0" smtClean="0"/>
            <a:t>检索</a:t>
          </a:r>
          <a:endParaRPr lang="zh-CN" altLang="en-US" dirty="0"/>
        </a:p>
      </dgm:t>
    </dgm:pt>
    <dgm:pt modelId="{CA1C3F2B-F6EA-4945-A155-1F6353B529AE}" type="par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7515C6FE-D339-4ED7-819C-9BEC9EF4A841}" type="sib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54872A62-F644-46D4-B7D7-8A40FA02F242}">
      <dgm:prSet phldrT="[文本]"/>
      <dgm:spPr/>
      <dgm:t>
        <a:bodyPr/>
        <a:lstStyle/>
        <a:p>
          <a:r>
            <a:rPr lang="zh-CN" altLang="en-US" b="1" i="0" dirty="0" smtClean="0"/>
            <a:t>本地</a:t>
          </a:r>
          <a:endParaRPr lang="en-US" altLang="zh-CN" b="1" i="0" dirty="0" smtClean="0"/>
        </a:p>
        <a:p>
          <a:r>
            <a:rPr lang="zh-CN" altLang="en-US" b="1" i="0" dirty="0" smtClean="0"/>
            <a:t>检索</a:t>
          </a:r>
          <a:endParaRPr lang="zh-CN" altLang="en-US" dirty="0"/>
        </a:p>
      </dgm:t>
    </dgm:pt>
    <dgm:pt modelId="{25DBE4EE-EE74-4BDA-A32F-9FB3A8ECB825}" type="par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E7D5FE0B-4F61-4514-A05F-19A947AAD0A1}" type="sib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AFDDDEB6-3D97-48B7-8E4F-54F06C547245}">
      <dgm:prSet phldrT="[文本]"/>
      <dgm:spPr/>
      <dgm:t>
        <a:bodyPr/>
        <a:lstStyle/>
        <a:p>
          <a:r>
            <a:rPr lang="zh-CN" altLang="en-US" b="0" i="0" dirty="0" smtClean="0"/>
            <a:t>周边</a:t>
          </a:r>
          <a:endParaRPr lang="en-US" altLang="zh-CN" b="0" i="0" dirty="0" smtClean="0"/>
        </a:p>
        <a:p>
          <a:r>
            <a:rPr lang="zh-CN" altLang="en-US" b="0" i="0" dirty="0" smtClean="0"/>
            <a:t>检索</a:t>
          </a:r>
          <a:endParaRPr lang="zh-CN" altLang="en-US" dirty="0"/>
        </a:p>
      </dgm:t>
    </dgm:pt>
    <dgm:pt modelId="{88D9DF40-F588-40F0-B781-3798E8A676D0}" type="parTrans" cxnId="{ABDA838F-6D2D-405B-80E6-1716FA8E3C4B}">
      <dgm:prSet/>
      <dgm:spPr/>
      <dgm:t>
        <a:bodyPr/>
        <a:lstStyle/>
        <a:p>
          <a:endParaRPr lang="zh-CN" altLang="en-US"/>
        </a:p>
      </dgm:t>
    </dgm:pt>
    <dgm:pt modelId="{A75CA334-4113-4D08-BAEC-64CE9A045E1C}" type="sibTrans" cxnId="{ABDA838F-6D2D-405B-80E6-1716FA8E3C4B}">
      <dgm:prSet/>
      <dgm:spPr/>
      <dgm:t>
        <a:bodyPr/>
        <a:lstStyle/>
        <a:p>
          <a:endParaRPr lang="zh-CN" altLang="en-US"/>
        </a:p>
      </dgm:t>
    </dgm:pt>
    <dgm:pt modelId="{3A88F0EF-5349-4149-9AF7-34E020B7D62F}">
      <dgm:prSet phldrT="[文本]"/>
      <dgm:spPr/>
      <dgm:t>
        <a:bodyPr/>
        <a:lstStyle/>
        <a:p>
          <a:r>
            <a:rPr lang="zh-CN" altLang="en-US" b="0" i="0" dirty="0" smtClean="0"/>
            <a:t>多边形检索</a:t>
          </a:r>
          <a:endParaRPr lang="zh-CN" altLang="en-US" dirty="0"/>
        </a:p>
      </dgm:t>
    </dgm:pt>
    <dgm:pt modelId="{3D5E75F9-06C8-4354-AB25-782EEA1E525E}" type="parTrans" cxnId="{D5FB2CA1-C4A7-4185-8ED3-FB69017AEF6B}">
      <dgm:prSet/>
      <dgm:spPr/>
      <dgm:t>
        <a:bodyPr/>
        <a:lstStyle/>
        <a:p>
          <a:endParaRPr lang="zh-CN" altLang="en-US"/>
        </a:p>
      </dgm:t>
    </dgm:pt>
    <dgm:pt modelId="{859FBB0B-B335-4522-BE22-C21C1D03A78A}" type="sibTrans" cxnId="{D5FB2CA1-C4A7-4185-8ED3-FB69017AEF6B}">
      <dgm:prSet/>
      <dgm:spPr/>
      <dgm:t>
        <a:bodyPr/>
        <a:lstStyle/>
        <a:p>
          <a:endParaRPr lang="zh-CN" altLang="en-US"/>
        </a:p>
      </dgm:t>
    </dgm:pt>
    <dgm:pt modelId="{E1E9D2BC-209C-4168-BA42-7119A81440F2}">
      <dgm:prSet phldrT="[文本]"/>
      <dgm:spPr/>
      <dgm:t>
        <a:bodyPr/>
        <a:lstStyle/>
        <a:p>
          <a:r>
            <a:rPr lang="en-US" b="0" i="0" dirty="0" smtClean="0"/>
            <a:t>ID</a:t>
          </a:r>
        </a:p>
        <a:p>
          <a:r>
            <a:rPr lang="zh-CN" altLang="en-US" b="0" i="0" dirty="0" smtClean="0"/>
            <a:t>检索</a:t>
          </a:r>
          <a:endParaRPr lang="zh-CN" altLang="en-US" dirty="0"/>
        </a:p>
      </dgm:t>
    </dgm:pt>
    <dgm:pt modelId="{C9E25D13-AE00-47CE-B77C-70D1EB5F4EE9}" type="parTrans" cxnId="{FC3E9542-E90C-49FF-A30F-121302ED5E6A}">
      <dgm:prSet/>
      <dgm:spPr/>
      <dgm:t>
        <a:bodyPr/>
        <a:lstStyle/>
        <a:p>
          <a:endParaRPr lang="zh-CN" altLang="en-US"/>
        </a:p>
      </dgm:t>
    </dgm:pt>
    <dgm:pt modelId="{7E24705E-1FDF-44AE-A61E-FF0DDF82B6EE}" type="sibTrans" cxnId="{FC3E9542-E90C-49FF-A30F-121302ED5E6A}">
      <dgm:prSet/>
      <dgm:spPr/>
      <dgm:t>
        <a:bodyPr/>
        <a:lstStyle/>
        <a:p>
          <a:endParaRPr lang="zh-CN" altLang="en-US"/>
        </a:p>
      </dgm:t>
    </dgm:pt>
    <dgm:pt modelId="{9826BE51-DA18-4B29-9196-696992553465}" type="pres">
      <dgm:prSet presAssocID="{D0846BD9-BB79-450C-96FB-CB896CA3AE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EA934-E3C4-405E-A635-944778187FB9}" type="pres">
      <dgm:prSet presAssocID="{0B1220E8-B9D4-4047-A4DE-FE78C79DCAF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74F5329-A710-491F-A6DC-1FA2E0CEC044}" type="pres">
      <dgm:prSet presAssocID="{25DBE4EE-EE74-4BDA-A32F-9FB3A8ECB825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16B7DD89-3C29-481C-88D7-3C004878683A}" type="pres">
      <dgm:prSet presAssocID="{25DBE4EE-EE74-4BDA-A32F-9FB3A8ECB82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AB23CC6-4005-494A-BA6C-8E20C88A9498}" type="pres">
      <dgm:prSet presAssocID="{54872A62-F644-46D4-B7D7-8A40FA02F24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A2B8-08FD-4CC6-A9AC-7C5073C3F6CB}" type="pres">
      <dgm:prSet presAssocID="{88D9DF40-F588-40F0-B781-3798E8A676D0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651369-CA1E-40D8-A893-D09F1E3B62E5}" type="pres">
      <dgm:prSet presAssocID="{88D9DF40-F588-40F0-B781-3798E8A676D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6948A74-3474-4ABE-A7F9-CAE75CA85CFC}" type="pres">
      <dgm:prSet presAssocID="{AFDDDEB6-3D97-48B7-8E4F-54F06C5472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E994D-D58B-45A5-B658-699ABFD54753}" type="pres">
      <dgm:prSet presAssocID="{3D5E75F9-06C8-4354-AB25-782EEA1E525E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5C0A05E-2D5D-425C-8C57-5376F7AA1B08}" type="pres">
      <dgm:prSet presAssocID="{3D5E75F9-06C8-4354-AB25-782EEA1E525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8A522FE-3EC3-4051-8D6A-2FD14AE40104}" type="pres">
      <dgm:prSet presAssocID="{3A88F0EF-5349-4149-9AF7-34E020B7D6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35BEF-31CA-49C3-888A-0CCA8CC87E4E}" type="pres">
      <dgm:prSet presAssocID="{C9E25D13-AE00-47CE-B77C-70D1EB5F4EE9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EEE64C3-DDDA-4EB5-8EB5-0B3BF31F07F3}" type="pres">
      <dgm:prSet presAssocID="{C9E25D13-AE00-47CE-B77C-70D1EB5F4EE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56F733D-EC9D-46D4-B583-B0179BEA8D7B}" type="pres">
      <dgm:prSet presAssocID="{E1E9D2BC-209C-4168-BA42-7119A81440F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948E3-D11B-499E-B610-D2F710C3611E}" type="presOf" srcId="{88D9DF40-F588-40F0-B781-3798E8A676D0}" destId="{4D651369-CA1E-40D8-A893-D09F1E3B62E5}" srcOrd="1" destOrd="0" presId="urn:microsoft.com/office/officeart/2005/8/layout/radial5"/>
    <dgm:cxn modelId="{2A0FCDFA-4743-4AEF-88C8-04B772B87671}" type="presOf" srcId="{88D9DF40-F588-40F0-B781-3798E8A676D0}" destId="{99D9A2B8-08FD-4CC6-A9AC-7C5073C3F6CB}" srcOrd="0" destOrd="0" presId="urn:microsoft.com/office/officeart/2005/8/layout/radial5"/>
    <dgm:cxn modelId="{2827B67A-B661-49CE-BAF2-8D293A30C54F}" type="presOf" srcId="{E1E9D2BC-209C-4168-BA42-7119A81440F2}" destId="{E56F733D-EC9D-46D4-B583-B0179BEA8D7B}" srcOrd="0" destOrd="0" presId="urn:microsoft.com/office/officeart/2005/8/layout/radial5"/>
    <dgm:cxn modelId="{19EC743B-ACF4-4169-A821-03F4FA036B5B}" type="presOf" srcId="{25DBE4EE-EE74-4BDA-A32F-9FB3A8ECB825}" destId="{974F5329-A710-491F-A6DC-1FA2E0CEC044}" srcOrd="0" destOrd="0" presId="urn:microsoft.com/office/officeart/2005/8/layout/radial5"/>
    <dgm:cxn modelId="{53B94027-CFC3-4D49-A78B-38302D275DD2}" srcId="{D0846BD9-BB79-450C-96FB-CB896CA3AE18}" destId="{0B1220E8-B9D4-4047-A4DE-FE78C79DCAF9}" srcOrd="0" destOrd="0" parTransId="{CA1C3F2B-F6EA-4945-A155-1F6353B529AE}" sibTransId="{7515C6FE-D339-4ED7-819C-9BEC9EF4A841}"/>
    <dgm:cxn modelId="{404D3021-B0AE-4FF3-8462-1506927AEA7B}" type="presOf" srcId="{25DBE4EE-EE74-4BDA-A32F-9FB3A8ECB825}" destId="{16B7DD89-3C29-481C-88D7-3C004878683A}" srcOrd="1" destOrd="0" presId="urn:microsoft.com/office/officeart/2005/8/layout/radial5"/>
    <dgm:cxn modelId="{425D8EFB-7F9B-40D2-8069-C6E93BC94E30}" type="presOf" srcId="{3A88F0EF-5349-4149-9AF7-34E020B7D62F}" destId="{38A522FE-3EC3-4051-8D6A-2FD14AE40104}" srcOrd="0" destOrd="0" presId="urn:microsoft.com/office/officeart/2005/8/layout/radial5"/>
    <dgm:cxn modelId="{5450CE31-F968-47CE-9394-68FCE6CB37DA}" type="presOf" srcId="{54872A62-F644-46D4-B7D7-8A40FA02F242}" destId="{4AB23CC6-4005-494A-BA6C-8E20C88A9498}" srcOrd="0" destOrd="0" presId="urn:microsoft.com/office/officeart/2005/8/layout/radial5"/>
    <dgm:cxn modelId="{5F60B05B-8408-4DB2-B97A-80E7CF1B592C}" type="presOf" srcId="{3D5E75F9-06C8-4354-AB25-782EEA1E525E}" destId="{55C0A05E-2D5D-425C-8C57-5376F7AA1B08}" srcOrd="1" destOrd="0" presId="urn:microsoft.com/office/officeart/2005/8/layout/radial5"/>
    <dgm:cxn modelId="{E5B86780-F926-495A-8006-35B2BC587CAB}" type="presOf" srcId="{D0846BD9-BB79-450C-96FB-CB896CA3AE18}" destId="{9826BE51-DA18-4B29-9196-696992553465}" srcOrd="0" destOrd="0" presId="urn:microsoft.com/office/officeart/2005/8/layout/radial5"/>
    <dgm:cxn modelId="{871D4F70-60A8-44F6-82E8-86382D6906DC}" type="presOf" srcId="{3D5E75F9-06C8-4354-AB25-782EEA1E525E}" destId="{5E8E994D-D58B-45A5-B658-699ABFD54753}" srcOrd="0" destOrd="0" presId="urn:microsoft.com/office/officeart/2005/8/layout/radial5"/>
    <dgm:cxn modelId="{D5F16C85-3B05-40AF-BEB6-858935F72C34}" type="presOf" srcId="{0B1220E8-B9D4-4047-A4DE-FE78C79DCAF9}" destId="{E2FEA934-E3C4-405E-A635-944778187FB9}" srcOrd="0" destOrd="0" presId="urn:microsoft.com/office/officeart/2005/8/layout/radial5"/>
    <dgm:cxn modelId="{FC3E9542-E90C-49FF-A30F-121302ED5E6A}" srcId="{0B1220E8-B9D4-4047-A4DE-FE78C79DCAF9}" destId="{E1E9D2BC-209C-4168-BA42-7119A81440F2}" srcOrd="3" destOrd="0" parTransId="{C9E25D13-AE00-47CE-B77C-70D1EB5F4EE9}" sibTransId="{7E24705E-1FDF-44AE-A61E-FF0DDF82B6EE}"/>
    <dgm:cxn modelId="{856CAC5E-5FF3-49A6-A54F-A9D17162884D}" type="presOf" srcId="{C9E25D13-AE00-47CE-B77C-70D1EB5F4EE9}" destId="{EEEE64C3-DDDA-4EB5-8EB5-0B3BF31F07F3}" srcOrd="1" destOrd="0" presId="urn:microsoft.com/office/officeart/2005/8/layout/radial5"/>
    <dgm:cxn modelId="{862A11C1-C134-4A2F-B4A3-BD39D240C73E}" type="presOf" srcId="{C9E25D13-AE00-47CE-B77C-70D1EB5F4EE9}" destId="{E4035BEF-31CA-49C3-888A-0CCA8CC87E4E}" srcOrd="0" destOrd="0" presId="urn:microsoft.com/office/officeart/2005/8/layout/radial5"/>
    <dgm:cxn modelId="{17BC1247-44D5-4655-9708-D124FD819074}" srcId="{0B1220E8-B9D4-4047-A4DE-FE78C79DCAF9}" destId="{54872A62-F644-46D4-B7D7-8A40FA02F242}" srcOrd="0" destOrd="0" parTransId="{25DBE4EE-EE74-4BDA-A32F-9FB3A8ECB825}" sibTransId="{E7D5FE0B-4F61-4514-A05F-19A947AAD0A1}"/>
    <dgm:cxn modelId="{ABDA838F-6D2D-405B-80E6-1716FA8E3C4B}" srcId="{0B1220E8-B9D4-4047-A4DE-FE78C79DCAF9}" destId="{AFDDDEB6-3D97-48B7-8E4F-54F06C547245}" srcOrd="1" destOrd="0" parTransId="{88D9DF40-F588-40F0-B781-3798E8A676D0}" sibTransId="{A75CA334-4113-4D08-BAEC-64CE9A045E1C}"/>
    <dgm:cxn modelId="{9B4D8039-66B6-469C-B75B-FF166C4ED3E9}" type="presOf" srcId="{AFDDDEB6-3D97-48B7-8E4F-54F06C547245}" destId="{76948A74-3474-4ABE-A7F9-CAE75CA85CFC}" srcOrd="0" destOrd="0" presId="urn:microsoft.com/office/officeart/2005/8/layout/radial5"/>
    <dgm:cxn modelId="{D5FB2CA1-C4A7-4185-8ED3-FB69017AEF6B}" srcId="{0B1220E8-B9D4-4047-A4DE-FE78C79DCAF9}" destId="{3A88F0EF-5349-4149-9AF7-34E020B7D62F}" srcOrd="2" destOrd="0" parTransId="{3D5E75F9-06C8-4354-AB25-782EEA1E525E}" sibTransId="{859FBB0B-B335-4522-BE22-C21C1D03A78A}"/>
    <dgm:cxn modelId="{C2D19629-30CD-4B4F-8F3B-F8F6861831E9}" type="presParOf" srcId="{9826BE51-DA18-4B29-9196-696992553465}" destId="{E2FEA934-E3C4-405E-A635-944778187FB9}" srcOrd="0" destOrd="0" presId="urn:microsoft.com/office/officeart/2005/8/layout/radial5"/>
    <dgm:cxn modelId="{5F9C2AA5-D1EC-42C9-B277-B364A4483DD3}" type="presParOf" srcId="{9826BE51-DA18-4B29-9196-696992553465}" destId="{974F5329-A710-491F-A6DC-1FA2E0CEC044}" srcOrd="1" destOrd="0" presId="urn:microsoft.com/office/officeart/2005/8/layout/radial5"/>
    <dgm:cxn modelId="{1D70BD6B-1288-4766-881F-67A1AED31A76}" type="presParOf" srcId="{974F5329-A710-491F-A6DC-1FA2E0CEC044}" destId="{16B7DD89-3C29-481C-88D7-3C004878683A}" srcOrd="0" destOrd="0" presId="urn:microsoft.com/office/officeart/2005/8/layout/radial5"/>
    <dgm:cxn modelId="{5B073D92-1693-44C4-AE53-BDF4EFBE94CE}" type="presParOf" srcId="{9826BE51-DA18-4B29-9196-696992553465}" destId="{4AB23CC6-4005-494A-BA6C-8E20C88A9498}" srcOrd="2" destOrd="0" presId="urn:microsoft.com/office/officeart/2005/8/layout/radial5"/>
    <dgm:cxn modelId="{35013B3A-36DE-4CC4-8569-9193CC77653A}" type="presParOf" srcId="{9826BE51-DA18-4B29-9196-696992553465}" destId="{99D9A2B8-08FD-4CC6-A9AC-7C5073C3F6CB}" srcOrd="3" destOrd="0" presId="urn:microsoft.com/office/officeart/2005/8/layout/radial5"/>
    <dgm:cxn modelId="{723D9CAD-A814-44BC-9D6E-67A7D93D4870}" type="presParOf" srcId="{99D9A2B8-08FD-4CC6-A9AC-7C5073C3F6CB}" destId="{4D651369-CA1E-40D8-A893-D09F1E3B62E5}" srcOrd="0" destOrd="0" presId="urn:microsoft.com/office/officeart/2005/8/layout/radial5"/>
    <dgm:cxn modelId="{B356DF52-88E0-4107-8240-E0FFBB324E5D}" type="presParOf" srcId="{9826BE51-DA18-4B29-9196-696992553465}" destId="{76948A74-3474-4ABE-A7F9-CAE75CA85CFC}" srcOrd="4" destOrd="0" presId="urn:microsoft.com/office/officeart/2005/8/layout/radial5"/>
    <dgm:cxn modelId="{3CB68246-F328-4CA0-9E59-200228FA1C98}" type="presParOf" srcId="{9826BE51-DA18-4B29-9196-696992553465}" destId="{5E8E994D-D58B-45A5-B658-699ABFD54753}" srcOrd="5" destOrd="0" presId="urn:microsoft.com/office/officeart/2005/8/layout/radial5"/>
    <dgm:cxn modelId="{50227EF3-F9A4-4196-8978-22FFD3F64F54}" type="presParOf" srcId="{5E8E994D-D58B-45A5-B658-699ABFD54753}" destId="{55C0A05E-2D5D-425C-8C57-5376F7AA1B08}" srcOrd="0" destOrd="0" presId="urn:microsoft.com/office/officeart/2005/8/layout/radial5"/>
    <dgm:cxn modelId="{FDB43596-4B97-4168-AD4C-DD59C01D0F1F}" type="presParOf" srcId="{9826BE51-DA18-4B29-9196-696992553465}" destId="{38A522FE-3EC3-4051-8D6A-2FD14AE40104}" srcOrd="6" destOrd="0" presId="urn:microsoft.com/office/officeart/2005/8/layout/radial5"/>
    <dgm:cxn modelId="{E6F1D679-9536-4B17-9DD9-8287698356F8}" type="presParOf" srcId="{9826BE51-DA18-4B29-9196-696992553465}" destId="{E4035BEF-31CA-49C3-888A-0CCA8CC87E4E}" srcOrd="7" destOrd="0" presId="urn:microsoft.com/office/officeart/2005/8/layout/radial5"/>
    <dgm:cxn modelId="{C97DD07B-A502-4560-8BAD-C52F8DCFE03F}" type="presParOf" srcId="{E4035BEF-31CA-49C3-888A-0CCA8CC87E4E}" destId="{EEEE64C3-DDDA-4EB5-8EB5-0B3BF31F07F3}" srcOrd="0" destOrd="0" presId="urn:microsoft.com/office/officeart/2005/8/layout/radial5"/>
    <dgm:cxn modelId="{C86FE6AA-F539-4DC8-9627-E691FC857CC1}" type="presParOf" srcId="{9826BE51-DA18-4B29-9196-696992553465}" destId="{E56F733D-EC9D-46D4-B583-B0179BEA8D7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46BD9-BB79-450C-96FB-CB896CA3AE18}" type="doc">
      <dgm:prSet loTypeId="urn:microsoft.com/office/officeart/2005/8/layout/radial5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B1220E8-B9D4-4047-A4DE-FE78C79DCAF9}">
      <dgm:prSet phldrT="[文本]"/>
      <dgm:spPr/>
      <dgm:t>
        <a:bodyPr/>
        <a:lstStyle/>
        <a:p>
          <a:r>
            <a:rPr lang="en-US" altLang="en-US" dirty="0" err="1" smtClean="0"/>
            <a:t>searchCloudAsyn</a:t>
          </a:r>
          <a:endParaRPr lang="zh-CN" altLang="en-US" dirty="0"/>
        </a:p>
      </dgm:t>
    </dgm:pt>
    <dgm:pt modelId="{CA1C3F2B-F6EA-4945-A155-1F6353B529AE}" type="par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7515C6FE-D339-4ED7-819C-9BEC9EF4A841}" type="sib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54872A62-F644-46D4-B7D7-8A40FA02F242}">
      <dgm:prSet phldrT="[文本]"/>
      <dgm:spPr/>
      <dgm:t>
        <a:bodyPr/>
        <a:lstStyle/>
        <a:p>
          <a:r>
            <a:rPr lang="en-US" altLang="en-US" b="1" i="0" dirty="0" smtClean="0"/>
            <a:t>Query</a:t>
          </a:r>
          <a:endParaRPr lang="zh-CN" altLang="en-US" dirty="0"/>
        </a:p>
      </dgm:t>
    </dgm:pt>
    <dgm:pt modelId="{25DBE4EE-EE74-4BDA-A32F-9FB3A8ECB825}" type="par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E7D5FE0B-4F61-4514-A05F-19A947AAD0A1}" type="sib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3A88F0EF-5349-4149-9AF7-34E020B7D62F}">
      <dgm:prSet phldrT="[文本]"/>
      <dgm:spPr/>
      <dgm:t>
        <a:bodyPr/>
        <a:lstStyle/>
        <a:p>
          <a:r>
            <a:rPr lang="en-US" altLang="en-US" b="0" i="0" dirty="0" err="1" smtClean="0"/>
            <a:t>onCloudSearched</a:t>
          </a:r>
          <a:endParaRPr lang="zh-CN" altLang="en-US" dirty="0"/>
        </a:p>
      </dgm:t>
    </dgm:pt>
    <dgm:pt modelId="{3D5E75F9-06C8-4354-AB25-782EEA1E525E}" type="parTrans" cxnId="{D5FB2CA1-C4A7-4185-8ED3-FB69017AEF6B}">
      <dgm:prSet/>
      <dgm:spPr/>
      <dgm:t>
        <a:bodyPr/>
        <a:lstStyle/>
        <a:p>
          <a:endParaRPr lang="zh-CN" altLang="en-US"/>
        </a:p>
      </dgm:t>
    </dgm:pt>
    <dgm:pt modelId="{859FBB0B-B335-4522-BE22-C21C1D03A78A}" type="sibTrans" cxnId="{D5FB2CA1-C4A7-4185-8ED3-FB69017AEF6B}">
      <dgm:prSet/>
      <dgm:spPr/>
      <dgm:t>
        <a:bodyPr/>
        <a:lstStyle/>
        <a:p>
          <a:endParaRPr lang="zh-CN" altLang="en-US"/>
        </a:p>
      </dgm:t>
    </dgm:pt>
    <dgm:pt modelId="{9826BE51-DA18-4B29-9196-696992553465}" type="pres">
      <dgm:prSet presAssocID="{D0846BD9-BB79-450C-96FB-CB896CA3AE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EA934-E3C4-405E-A635-944778187FB9}" type="pres">
      <dgm:prSet presAssocID="{0B1220E8-B9D4-4047-A4DE-FE78C79DCAF9}" presName="centerShape" presStyleLbl="node0" presStyleIdx="0" presStyleCnt="1" custScaleX="293101"/>
      <dgm:spPr/>
      <dgm:t>
        <a:bodyPr/>
        <a:lstStyle/>
        <a:p>
          <a:endParaRPr lang="zh-CN" altLang="en-US"/>
        </a:p>
      </dgm:t>
    </dgm:pt>
    <dgm:pt modelId="{974F5329-A710-491F-A6DC-1FA2E0CEC044}" type="pres">
      <dgm:prSet presAssocID="{25DBE4EE-EE74-4BDA-A32F-9FB3A8ECB825}" presName="parTrans" presStyleLbl="sibTrans2D1" presStyleIdx="0" presStyleCnt="2" custAng="10800000" custFlipHor="1" custScaleX="119960" custScaleY="61342"/>
      <dgm:spPr/>
      <dgm:t>
        <a:bodyPr/>
        <a:lstStyle/>
        <a:p>
          <a:endParaRPr lang="zh-CN" altLang="en-US"/>
        </a:p>
      </dgm:t>
    </dgm:pt>
    <dgm:pt modelId="{16B7DD89-3C29-481C-88D7-3C004878683A}" type="pres">
      <dgm:prSet presAssocID="{25DBE4EE-EE74-4BDA-A32F-9FB3A8ECB82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AB23CC6-4005-494A-BA6C-8E20C88A9498}" type="pres">
      <dgm:prSet presAssocID="{54872A62-F644-46D4-B7D7-8A40FA02F2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E994D-D58B-45A5-B658-699ABFD54753}" type="pres">
      <dgm:prSet presAssocID="{3D5E75F9-06C8-4354-AB25-782EEA1E525E}" presName="par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5C0A05E-2D5D-425C-8C57-5376F7AA1B08}" type="pres">
      <dgm:prSet presAssocID="{3D5E75F9-06C8-4354-AB25-782EEA1E525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8A522FE-3EC3-4051-8D6A-2FD14AE40104}" type="pres">
      <dgm:prSet presAssocID="{3A88F0EF-5349-4149-9AF7-34E020B7D62F}" presName="node" presStyleLbl="node1" presStyleIdx="1" presStyleCnt="2" custScaleX="2228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FB2CA1-C4A7-4185-8ED3-FB69017AEF6B}" srcId="{0B1220E8-B9D4-4047-A4DE-FE78C79DCAF9}" destId="{3A88F0EF-5349-4149-9AF7-34E020B7D62F}" srcOrd="1" destOrd="0" parTransId="{3D5E75F9-06C8-4354-AB25-782EEA1E525E}" sibTransId="{859FBB0B-B335-4522-BE22-C21C1D03A78A}"/>
    <dgm:cxn modelId="{956A19D7-AA87-4A61-9E1E-D0ABEC51420E}" type="presOf" srcId="{3D5E75F9-06C8-4354-AB25-782EEA1E525E}" destId="{55C0A05E-2D5D-425C-8C57-5376F7AA1B08}" srcOrd="1" destOrd="0" presId="urn:microsoft.com/office/officeart/2005/8/layout/radial5"/>
    <dgm:cxn modelId="{17BC1247-44D5-4655-9708-D124FD819074}" srcId="{0B1220E8-B9D4-4047-A4DE-FE78C79DCAF9}" destId="{54872A62-F644-46D4-B7D7-8A40FA02F242}" srcOrd="0" destOrd="0" parTransId="{25DBE4EE-EE74-4BDA-A32F-9FB3A8ECB825}" sibTransId="{E7D5FE0B-4F61-4514-A05F-19A947AAD0A1}"/>
    <dgm:cxn modelId="{EB9B0514-62B1-4A30-902E-C07471667B9E}" type="presOf" srcId="{54872A62-F644-46D4-B7D7-8A40FA02F242}" destId="{4AB23CC6-4005-494A-BA6C-8E20C88A9498}" srcOrd="0" destOrd="0" presId="urn:microsoft.com/office/officeart/2005/8/layout/radial5"/>
    <dgm:cxn modelId="{C005F331-0BB6-4DD5-A5EA-6FCC9083E5D8}" type="presOf" srcId="{D0846BD9-BB79-450C-96FB-CB896CA3AE18}" destId="{9826BE51-DA18-4B29-9196-696992553465}" srcOrd="0" destOrd="0" presId="urn:microsoft.com/office/officeart/2005/8/layout/radial5"/>
    <dgm:cxn modelId="{472310D4-D60A-4CDA-9C0A-0656C0417560}" type="presOf" srcId="{3D5E75F9-06C8-4354-AB25-782EEA1E525E}" destId="{5E8E994D-D58B-45A5-B658-699ABFD54753}" srcOrd="0" destOrd="0" presId="urn:microsoft.com/office/officeart/2005/8/layout/radial5"/>
    <dgm:cxn modelId="{06F7272B-E200-41A0-AC7E-82E0A5AFCCA2}" type="presOf" srcId="{25DBE4EE-EE74-4BDA-A32F-9FB3A8ECB825}" destId="{974F5329-A710-491F-A6DC-1FA2E0CEC044}" srcOrd="0" destOrd="0" presId="urn:microsoft.com/office/officeart/2005/8/layout/radial5"/>
    <dgm:cxn modelId="{1C5EADF4-4BD5-42E4-BDEC-5B36C907025E}" type="presOf" srcId="{25DBE4EE-EE74-4BDA-A32F-9FB3A8ECB825}" destId="{16B7DD89-3C29-481C-88D7-3C004878683A}" srcOrd="1" destOrd="0" presId="urn:microsoft.com/office/officeart/2005/8/layout/radial5"/>
    <dgm:cxn modelId="{B1616264-F5D7-48C1-BEBB-95E96D351B81}" type="presOf" srcId="{3A88F0EF-5349-4149-9AF7-34E020B7D62F}" destId="{38A522FE-3EC3-4051-8D6A-2FD14AE40104}" srcOrd="0" destOrd="0" presId="urn:microsoft.com/office/officeart/2005/8/layout/radial5"/>
    <dgm:cxn modelId="{53B94027-CFC3-4D49-A78B-38302D275DD2}" srcId="{D0846BD9-BB79-450C-96FB-CB896CA3AE18}" destId="{0B1220E8-B9D4-4047-A4DE-FE78C79DCAF9}" srcOrd="0" destOrd="0" parTransId="{CA1C3F2B-F6EA-4945-A155-1F6353B529AE}" sibTransId="{7515C6FE-D339-4ED7-819C-9BEC9EF4A841}"/>
    <dgm:cxn modelId="{EF928193-3EBB-4954-AF44-BBC1EE155F05}" type="presOf" srcId="{0B1220E8-B9D4-4047-A4DE-FE78C79DCAF9}" destId="{E2FEA934-E3C4-405E-A635-944778187FB9}" srcOrd="0" destOrd="0" presId="urn:microsoft.com/office/officeart/2005/8/layout/radial5"/>
    <dgm:cxn modelId="{5B3C1182-91CD-44C1-822C-5607E7237DF6}" type="presParOf" srcId="{9826BE51-DA18-4B29-9196-696992553465}" destId="{E2FEA934-E3C4-405E-A635-944778187FB9}" srcOrd="0" destOrd="0" presId="urn:microsoft.com/office/officeart/2005/8/layout/radial5"/>
    <dgm:cxn modelId="{6A8CFB1C-DE00-4460-805E-7098ECEC5573}" type="presParOf" srcId="{9826BE51-DA18-4B29-9196-696992553465}" destId="{974F5329-A710-491F-A6DC-1FA2E0CEC044}" srcOrd="1" destOrd="0" presId="urn:microsoft.com/office/officeart/2005/8/layout/radial5"/>
    <dgm:cxn modelId="{040CA7B0-38F4-4E6B-B83D-B22B38A09CB2}" type="presParOf" srcId="{974F5329-A710-491F-A6DC-1FA2E0CEC044}" destId="{16B7DD89-3C29-481C-88D7-3C004878683A}" srcOrd="0" destOrd="0" presId="urn:microsoft.com/office/officeart/2005/8/layout/radial5"/>
    <dgm:cxn modelId="{980C05D1-9170-466A-B01A-F08338AFAC25}" type="presParOf" srcId="{9826BE51-DA18-4B29-9196-696992553465}" destId="{4AB23CC6-4005-494A-BA6C-8E20C88A9498}" srcOrd="2" destOrd="0" presId="urn:microsoft.com/office/officeart/2005/8/layout/radial5"/>
    <dgm:cxn modelId="{587F5DEF-0F7A-4AAC-AB8A-218331227CFC}" type="presParOf" srcId="{9826BE51-DA18-4B29-9196-696992553465}" destId="{5E8E994D-D58B-45A5-B658-699ABFD54753}" srcOrd="3" destOrd="0" presId="urn:microsoft.com/office/officeart/2005/8/layout/radial5"/>
    <dgm:cxn modelId="{FE9BB433-7D88-4A48-8D73-6B32A2FBBD60}" type="presParOf" srcId="{5E8E994D-D58B-45A5-B658-699ABFD54753}" destId="{55C0A05E-2D5D-425C-8C57-5376F7AA1B08}" srcOrd="0" destOrd="0" presId="urn:microsoft.com/office/officeart/2005/8/layout/radial5"/>
    <dgm:cxn modelId="{18B03468-6C39-450A-8321-FD5AEAEC1594}" type="presParOf" srcId="{9826BE51-DA18-4B29-9196-696992553465}" destId="{38A522FE-3EC3-4051-8D6A-2FD14AE40104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46BD9-BB79-450C-96FB-CB896CA3AE18}" type="doc">
      <dgm:prSet loTypeId="urn:microsoft.com/office/officeart/2005/8/layout/radial5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B1220E8-B9D4-4047-A4DE-FE78C79DCAF9}">
      <dgm:prSet phldrT="[文本]"/>
      <dgm:spPr/>
      <dgm:t>
        <a:bodyPr/>
        <a:lstStyle/>
        <a:p>
          <a:r>
            <a:rPr lang="en-US" altLang="en-US" dirty="0" smtClean="0"/>
            <a:t>Query</a:t>
          </a:r>
          <a:endParaRPr lang="zh-CN" altLang="en-US" dirty="0"/>
        </a:p>
      </dgm:t>
    </dgm:pt>
    <dgm:pt modelId="{CA1C3F2B-F6EA-4945-A155-1F6353B529AE}" type="par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7515C6FE-D339-4ED7-819C-9BEC9EF4A841}" type="sibTrans" cxnId="{53B94027-CFC3-4D49-A78B-38302D275DD2}">
      <dgm:prSet/>
      <dgm:spPr/>
      <dgm:t>
        <a:bodyPr/>
        <a:lstStyle/>
        <a:p>
          <a:endParaRPr lang="zh-CN" altLang="en-US"/>
        </a:p>
      </dgm:t>
    </dgm:pt>
    <dgm:pt modelId="{54872A62-F644-46D4-B7D7-8A40FA02F242}">
      <dgm:prSet phldrT="[文本]"/>
      <dgm:spPr/>
      <dgm:t>
        <a:bodyPr/>
        <a:lstStyle/>
        <a:p>
          <a:r>
            <a:rPr lang="en-US" altLang="en-US" b="1" i="0" dirty="0" err="1" smtClean="0"/>
            <a:t>SearchBound</a:t>
          </a:r>
          <a:endParaRPr lang="zh-CN" altLang="en-US" dirty="0"/>
        </a:p>
      </dgm:t>
    </dgm:pt>
    <dgm:pt modelId="{25DBE4EE-EE74-4BDA-A32F-9FB3A8ECB825}" type="par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E7D5FE0B-4F61-4514-A05F-19A947AAD0A1}" type="sibTrans" cxnId="{17BC1247-44D5-4655-9708-D124FD819074}">
      <dgm:prSet/>
      <dgm:spPr/>
      <dgm:t>
        <a:bodyPr/>
        <a:lstStyle/>
        <a:p>
          <a:endParaRPr lang="zh-CN" altLang="en-US"/>
        </a:p>
      </dgm:t>
    </dgm:pt>
    <dgm:pt modelId="{9826BE51-DA18-4B29-9196-696992553465}" type="pres">
      <dgm:prSet presAssocID="{D0846BD9-BB79-450C-96FB-CB896CA3AE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EA934-E3C4-405E-A635-944778187FB9}" type="pres">
      <dgm:prSet presAssocID="{0B1220E8-B9D4-4047-A4DE-FE78C79DCAF9}" presName="centerShape" presStyleLbl="node0" presStyleIdx="0" presStyleCnt="1" custScaleX="293101"/>
      <dgm:spPr/>
      <dgm:t>
        <a:bodyPr/>
        <a:lstStyle/>
        <a:p>
          <a:endParaRPr lang="zh-CN" altLang="en-US"/>
        </a:p>
      </dgm:t>
    </dgm:pt>
    <dgm:pt modelId="{974F5329-A710-491F-A6DC-1FA2E0CEC044}" type="pres">
      <dgm:prSet presAssocID="{25DBE4EE-EE74-4BDA-A32F-9FB3A8ECB825}" presName="parTrans" presStyleLbl="sibTrans2D1" presStyleIdx="0" presStyleCnt="1" custAng="10800000" custFlipHor="1" custScaleX="119960" custScaleY="61342"/>
      <dgm:spPr/>
      <dgm:t>
        <a:bodyPr/>
        <a:lstStyle/>
        <a:p>
          <a:endParaRPr lang="zh-CN" altLang="en-US"/>
        </a:p>
      </dgm:t>
    </dgm:pt>
    <dgm:pt modelId="{16B7DD89-3C29-481C-88D7-3C004878683A}" type="pres">
      <dgm:prSet presAssocID="{25DBE4EE-EE74-4BDA-A32F-9FB3A8ECB825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AB23CC6-4005-494A-BA6C-8E20C88A9498}" type="pres">
      <dgm:prSet presAssocID="{54872A62-F644-46D4-B7D7-8A40FA02F242}" presName="node" presStyleLbl="node1" presStyleIdx="0" presStyleCnt="1" custScaleX="1660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DCCB8F-8DF2-40A7-BDA6-2C24F422BCFA}" type="presOf" srcId="{54872A62-F644-46D4-B7D7-8A40FA02F242}" destId="{4AB23CC6-4005-494A-BA6C-8E20C88A9498}" srcOrd="0" destOrd="0" presId="urn:microsoft.com/office/officeart/2005/8/layout/radial5"/>
    <dgm:cxn modelId="{17BC1247-44D5-4655-9708-D124FD819074}" srcId="{0B1220E8-B9D4-4047-A4DE-FE78C79DCAF9}" destId="{54872A62-F644-46D4-B7D7-8A40FA02F242}" srcOrd="0" destOrd="0" parTransId="{25DBE4EE-EE74-4BDA-A32F-9FB3A8ECB825}" sibTransId="{E7D5FE0B-4F61-4514-A05F-19A947AAD0A1}"/>
    <dgm:cxn modelId="{D088485E-4B7B-456F-B009-1CD63FE066FB}" type="presOf" srcId="{25DBE4EE-EE74-4BDA-A32F-9FB3A8ECB825}" destId="{16B7DD89-3C29-481C-88D7-3C004878683A}" srcOrd="1" destOrd="0" presId="urn:microsoft.com/office/officeart/2005/8/layout/radial5"/>
    <dgm:cxn modelId="{53B94027-CFC3-4D49-A78B-38302D275DD2}" srcId="{D0846BD9-BB79-450C-96FB-CB896CA3AE18}" destId="{0B1220E8-B9D4-4047-A4DE-FE78C79DCAF9}" srcOrd="0" destOrd="0" parTransId="{CA1C3F2B-F6EA-4945-A155-1F6353B529AE}" sibTransId="{7515C6FE-D339-4ED7-819C-9BEC9EF4A841}"/>
    <dgm:cxn modelId="{7B89ED89-9F15-4994-B072-DDD18AA7FD56}" type="presOf" srcId="{D0846BD9-BB79-450C-96FB-CB896CA3AE18}" destId="{9826BE51-DA18-4B29-9196-696992553465}" srcOrd="0" destOrd="0" presId="urn:microsoft.com/office/officeart/2005/8/layout/radial5"/>
    <dgm:cxn modelId="{BC3277FF-D49E-499A-A125-E9208DF11A46}" type="presOf" srcId="{25DBE4EE-EE74-4BDA-A32F-9FB3A8ECB825}" destId="{974F5329-A710-491F-A6DC-1FA2E0CEC044}" srcOrd="0" destOrd="0" presId="urn:microsoft.com/office/officeart/2005/8/layout/radial5"/>
    <dgm:cxn modelId="{67CD1A94-1742-49E1-8E29-1E28829642BB}" type="presOf" srcId="{0B1220E8-B9D4-4047-A4DE-FE78C79DCAF9}" destId="{E2FEA934-E3C4-405E-A635-944778187FB9}" srcOrd="0" destOrd="0" presId="urn:microsoft.com/office/officeart/2005/8/layout/radial5"/>
    <dgm:cxn modelId="{888BB1C7-2EE1-4C51-991B-ACADEB5B1D35}" type="presParOf" srcId="{9826BE51-DA18-4B29-9196-696992553465}" destId="{E2FEA934-E3C4-405E-A635-944778187FB9}" srcOrd="0" destOrd="0" presId="urn:microsoft.com/office/officeart/2005/8/layout/radial5"/>
    <dgm:cxn modelId="{31D6EF59-2959-46EA-8351-2385C763B5D1}" type="presParOf" srcId="{9826BE51-DA18-4B29-9196-696992553465}" destId="{974F5329-A710-491F-A6DC-1FA2E0CEC044}" srcOrd="1" destOrd="0" presId="urn:microsoft.com/office/officeart/2005/8/layout/radial5"/>
    <dgm:cxn modelId="{88AAA2FF-1DB5-4949-9552-ED0551BC8AA9}" type="presParOf" srcId="{974F5329-A710-491F-A6DC-1FA2E0CEC044}" destId="{16B7DD89-3C29-481C-88D7-3C004878683A}" srcOrd="0" destOrd="0" presId="urn:microsoft.com/office/officeart/2005/8/layout/radial5"/>
    <dgm:cxn modelId="{73A42C80-CD97-49EF-A13C-B17DA4F98D1B}" type="presParOf" srcId="{9826BE51-DA18-4B29-9196-696992553465}" destId="{4AB23CC6-4005-494A-BA6C-8E20C88A9498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FEA934-E3C4-405E-A635-944778187FB9}">
      <dsp:nvSpPr>
        <dsp:cNvPr id="0" name=""/>
        <dsp:cNvSpPr/>
      </dsp:nvSpPr>
      <dsp:spPr>
        <a:xfrm>
          <a:off x="2229248" y="1285256"/>
          <a:ext cx="917423" cy="9174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云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检索</a:t>
          </a:r>
          <a:endParaRPr lang="zh-CN" altLang="en-US" sz="1700" kern="1200" dirty="0"/>
        </a:p>
      </dsp:txBody>
      <dsp:txXfrm>
        <a:off x="2229248" y="1285256"/>
        <a:ext cx="917423" cy="917423"/>
      </dsp:txXfrm>
    </dsp:sp>
    <dsp:sp modelId="{974F5329-A710-491F-A6DC-1FA2E0CEC044}">
      <dsp:nvSpPr>
        <dsp:cNvPr id="0" name=""/>
        <dsp:cNvSpPr/>
      </dsp:nvSpPr>
      <dsp:spPr>
        <a:xfrm rot="16200000">
          <a:off x="2591004" y="951846"/>
          <a:ext cx="193911" cy="311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6200000">
        <a:off x="2591004" y="951846"/>
        <a:ext cx="193911" cy="311924"/>
      </dsp:txXfrm>
    </dsp:sp>
    <dsp:sp modelId="{4AB23CC6-4005-494A-BA6C-8E20C88A9498}">
      <dsp:nvSpPr>
        <dsp:cNvPr id="0" name=""/>
        <dsp:cNvSpPr/>
      </dsp:nvSpPr>
      <dsp:spPr>
        <a:xfrm>
          <a:off x="2229248" y="1961"/>
          <a:ext cx="917423" cy="9174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i="0" kern="1200" dirty="0" smtClean="0"/>
            <a:t>本地</a:t>
          </a:r>
          <a:endParaRPr lang="en-US" altLang="zh-CN" sz="1500" b="1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i="0" kern="1200" dirty="0" smtClean="0"/>
            <a:t>检索</a:t>
          </a:r>
          <a:endParaRPr lang="zh-CN" altLang="en-US" sz="1500" kern="1200" dirty="0"/>
        </a:p>
      </dsp:txBody>
      <dsp:txXfrm>
        <a:off x="2229248" y="1961"/>
        <a:ext cx="917423" cy="917423"/>
      </dsp:txXfrm>
    </dsp:sp>
    <dsp:sp modelId="{99D9A2B8-08FD-4CC6-A9AC-7C5073C3F6CB}">
      <dsp:nvSpPr>
        <dsp:cNvPr id="0" name=""/>
        <dsp:cNvSpPr/>
      </dsp:nvSpPr>
      <dsp:spPr>
        <a:xfrm>
          <a:off x="3227163" y="1588005"/>
          <a:ext cx="193911" cy="311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227163" y="1588005"/>
        <a:ext cx="193911" cy="311924"/>
      </dsp:txXfrm>
    </dsp:sp>
    <dsp:sp modelId="{76948A74-3474-4ABE-A7F9-CAE75CA85CFC}">
      <dsp:nvSpPr>
        <dsp:cNvPr id="0" name=""/>
        <dsp:cNvSpPr/>
      </dsp:nvSpPr>
      <dsp:spPr>
        <a:xfrm>
          <a:off x="3512543" y="1285256"/>
          <a:ext cx="917423" cy="917423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周边</a:t>
          </a:r>
          <a:endParaRPr lang="en-US" altLang="zh-CN" sz="1500" b="0" i="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检索</a:t>
          </a:r>
          <a:endParaRPr lang="zh-CN" altLang="en-US" sz="1500" kern="1200" dirty="0"/>
        </a:p>
      </dsp:txBody>
      <dsp:txXfrm>
        <a:off x="3512543" y="1285256"/>
        <a:ext cx="917423" cy="917423"/>
      </dsp:txXfrm>
    </dsp:sp>
    <dsp:sp modelId="{5E8E994D-D58B-45A5-B658-699ABFD54753}">
      <dsp:nvSpPr>
        <dsp:cNvPr id="0" name=""/>
        <dsp:cNvSpPr/>
      </dsp:nvSpPr>
      <dsp:spPr>
        <a:xfrm rot="5400000">
          <a:off x="2591004" y="2224165"/>
          <a:ext cx="193911" cy="311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5400000">
        <a:off x="2591004" y="2224165"/>
        <a:ext cx="193911" cy="311924"/>
      </dsp:txXfrm>
    </dsp:sp>
    <dsp:sp modelId="{38A522FE-3EC3-4051-8D6A-2FD14AE40104}">
      <dsp:nvSpPr>
        <dsp:cNvPr id="0" name=""/>
        <dsp:cNvSpPr/>
      </dsp:nvSpPr>
      <dsp:spPr>
        <a:xfrm>
          <a:off x="2229248" y="2568551"/>
          <a:ext cx="917423" cy="917423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多边形检索</a:t>
          </a:r>
          <a:endParaRPr lang="zh-CN" altLang="en-US" sz="1500" kern="1200" dirty="0"/>
        </a:p>
      </dsp:txBody>
      <dsp:txXfrm>
        <a:off x="2229248" y="2568551"/>
        <a:ext cx="917423" cy="917423"/>
      </dsp:txXfrm>
    </dsp:sp>
    <dsp:sp modelId="{E4035BEF-31CA-49C3-888A-0CCA8CC87E4E}">
      <dsp:nvSpPr>
        <dsp:cNvPr id="0" name=""/>
        <dsp:cNvSpPr/>
      </dsp:nvSpPr>
      <dsp:spPr>
        <a:xfrm rot="10800000">
          <a:off x="1954844" y="1588005"/>
          <a:ext cx="193911" cy="3119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954844" y="1588005"/>
        <a:ext cx="193911" cy="311924"/>
      </dsp:txXfrm>
    </dsp:sp>
    <dsp:sp modelId="{E56F733D-EC9D-46D4-B583-B0179BEA8D7B}">
      <dsp:nvSpPr>
        <dsp:cNvPr id="0" name=""/>
        <dsp:cNvSpPr/>
      </dsp:nvSpPr>
      <dsp:spPr>
        <a:xfrm>
          <a:off x="945953" y="1285256"/>
          <a:ext cx="917423" cy="917423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ID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检索</a:t>
          </a:r>
          <a:endParaRPr lang="zh-CN" altLang="en-US" sz="1500" kern="1200" dirty="0"/>
        </a:p>
      </dsp:txBody>
      <dsp:txXfrm>
        <a:off x="945953" y="1285256"/>
        <a:ext cx="917423" cy="9174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FEA934-E3C4-405E-A635-944778187FB9}">
      <dsp:nvSpPr>
        <dsp:cNvPr id="0" name=""/>
        <dsp:cNvSpPr/>
      </dsp:nvSpPr>
      <dsp:spPr>
        <a:xfrm>
          <a:off x="1500424" y="1338805"/>
          <a:ext cx="2375071" cy="81032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searchCloudAsyn</a:t>
          </a:r>
          <a:endParaRPr lang="zh-CN" altLang="en-US" sz="1600" kern="1200" dirty="0"/>
        </a:p>
      </dsp:txBody>
      <dsp:txXfrm>
        <a:off x="1500424" y="1338805"/>
        <a:ext cx="2375071" cy="810325"/>
      </dsp:txXfrm>
    </dsp:sp>
    <dsp:sp modelId="{974F5329-A710-491F-A6DC-1FA2E0CEC044}">
      <dsp:nvSpPr>
        <dsp:cNvPr id="0" name=""/>
        <dsp:cNvSpPr/>
      </dsp:nvSpPr>
      <dsp:spPr>
        <a:xfrm rot="16200000" flipH="1">
          <a:off x="2584840" y="1112498"/>
          <a:ext cx="206238" cy="1379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 flipH="1">
        <a:off x="2584840" y="1112498"/>
        <a:ext cx="206238" cy="137962"/>
      </dsp:txXfrm>
    </dsp:sp>
    <dsp:sp modelId="{4AB23CC6-4005-494A-BA6C-8E20C88A9498}">
      <dsp:nvSpPr>
        <dsp:cNvPr id="0" name=""/>
        <dsp:cNvSpPr/>
      </dsp:nvSpPr>
      <dsp:spPr>
        <a:xfrm>
          <a:off x="2181506" y="1516"/>
          <a:ext cx="1012906" cy="10129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i="0" kern="1200" dirty="0" smtClean="0"/>
            <a:t>Query</a:t>
          </a:r>
          <a:endParaRPr lang="zh-CN" altLang="en-US" sz="1600" kern="1200" dirty="0"/>
        </a:p>
      </dsp:txBody>
      <dsp:txXfrm>
        <a:off x="2181506" y="1516"/>
        <a:ext cx="1012906" cy="1012906"/>
      </dsp:txXfrm>
    </dsp:sp>
    <dsp:sp modelId="{5E8E994D-D58B-45A5-B658-699ABFD54753}">
      <dsp:nvSpPr>
        <dsp:cNvPr id="0" name=""/>
        <dsp:cNvSpPr/>
      </dsp:nvSpPr>
      <dsp:spPr>
        <a:xfrm rot="5400000">
          <a:off x="2601998" y="2194002"/>
          <a:ext cx="171922" cy="2249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5400000">
        <a:off x="2601998" y="2194002"/>
        <a:ext cx="171922" cy="224906"/>
      </dsp:txXfrm>
    </dsp:sp>
    <dsp:sp modelId="{38A522FE-3EC3-4051-8D6A-2FD14AE40104}">
      <dsp:nvSpPr>
        <dsp:cNvPr id="0" name=""/>
        <dsp:cNvSpPr/>
      </dsp:nvSpPr>
      <dsp:spPr>
        <a:xfrm>
          <a:off x="1559495" y="2473512"/>
          <a:ext cx="2256928" cy="1012906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0" i="0" kern="1200" dirty="0" err="1" smtClean="0"/>
            <a:t>onCloudSearched</a:t>
          </a:r>
          <a:endParaRPr lang="zh-CN" altLang="en-US" sz="1600" kern="1200" dirty="0"/>
        </a:p>
      </dsp:txBody>
      <dsp:txXfrm>
        <a:off x="1559495" y="2473512"/>
        <a:ext cx="2256928" cy="101290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FEA934-E3C4-405E-A635-944778187FB9}">
      <dsp:nvSpPr>
        <dsp:cNvPr id="0" name=""/>
        <dsp:cNvSpPr/>
      </dsp:nvSpPr>
      <dsp:spPr>
        <a:xfrm>
          <a:off x="421359" y="1522902"/>
          <a:ext cx="2685672" cy="916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700" kern="1200" dirty="0" smtClean="0"/>
            <a:t>Query</a:t>
          </a:r>
          <a:endParaRPr lang="zh-CN" altLang="en-US" sz="3700" kern="1200" dirty="0"/>
        </a:p>
      </dsp:txBody>
      <dsp:txXfrm>
        <a:off x="421359" y="1522902"/>
        <a:ext cx="2685672" cy="916296"/>
      </dsp:txXfrm>
    </dsp:sp>
    <dsp:sp modelId="{974F5329-A710-491F-A6DC-1FA2E0CEC044}">
      <dsp:nvSpPr>
        <dsp:cNvPr id="0" name=""/>
        <dsp:cNvSpPr/>
      </dsp:nvSpPr>
      <dsp:spPr>
        <a:xfrm rot="16200000" flipH="1">
          <a:off x="1647064" y="1281542"/>
          <a:ext cx="234262" cy="12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 flipH="1">
        <a:off x="1647064" y="1281542"/>
        <a:ext cx="234262" cy="125314"/>
      </dsp:txXfrm>
    </dsp:sp>
    <dsp:sp modelId="{4AB23CC6-4005-494A-BA6C-8E20C88A9498}">
      <dsp:nvSpPr>
        <dsp:cNvPr id="0" name=""/>
        <dsp:cNvSpPr/>
      </dsp:nvSpPr>
      <dsp:spPr>
        <a:xfrm>
          <a:off x="813412" y="9073"/>
          <a:ext cx="1901566" cy="11453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i="0" kern="1200" dirty="0" err="1" smtClean="0"/>
            <a:t>SearchBound</a:t>
          </a:r>
          <a:endParaRPr lang="zh-CN" altLang="en-US" sz="1800" kern="1200" dirty="0"/>
        </a:p>
      </dsp:txBody>
      <dsp:txXfrm>
        <a:off x="813412" y="9073"/>
        <a:ext cx="1901566" cy="114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9456-F976-4F8A-A2C2-3B1C75B9690C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96CF-AA44-40CA-8B99-4BC25DE76F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德云存储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云检索</a:t>
            </a:r>
            <a:r>
              <a:rPr lang="en-US" altLang="zh-CN" dirty="0" smtClean="0"/>
              <a:t>@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1700808"/>
            <a:ext cx="896448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public void </a:t>
            </a:r>
            <a:r>
              <a:rPr lang="en-US" altLang="zh-CN" sz="1100" dirty="0" err="1"/>
              <a:t>do</a:t>
            </a:r>
            <a:r>
              <a:rPr lang="en-US" altLang="zh-CN" sz="1100" dirty="0" err="1" smtClean="0"/>
              <a:t>SDKGet</a:t>
            </a:r>
            <a:r>
              <a:rPr lang="en-US" altLang="zh-CN" sz="1100" dirty="0" smtClean="0"/>
              <a:t> (String keyword) {</a:t>
            </a:r>
          </a:p>
          <a:p>
            <a:pPr lvl="1"/>
            <a:r>
              <a:rPr lang="en-US" altLang="zh-CN" sz="1100" dirty="0" err="1" smtClean="0"/>
              <a:t>CloudSearch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mCloudSearch</a:t>
            </a:r>
            <a:r>
              <a:rPr lang="en-US" altLang="zh-CN" sz="1100" dirty="0" smtClean="0"/>
              <a:t> = new </a:t>
            </a:r>
            <a:r>
              <a:rPr lang="en-US" altLang="zh-CN" sz="1100" dirty="0" err="1" smtClean="0"/>
              <a:t>CloudSearch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this.getApplicationContext</a:t>
            </a:r>
            <a:r>
              <a:rPr lang="en-US" altLang="zh-CN" sz="1100" dirty="0" smtClean="0"/>
              <a:t>());// </a:t>
            </a:r>
            <a:r>
              <a:rPr lang="zh-CN" altLang="en-US" sz="1100" dirty="0" smtClean="0"/>
              <a:t>初始化查询类</a:t>
            </a:r>
          </a:p>
          <a:p>
            <a:pPr lvl="1"/>
            <a:r>
              <a:rPr lang="en-US" altLang="zh-CN" sz="1100" dirty="0" err="1" smtClean="0"/>
              <a:t>mCloudSearch.setOnCloudSearchListener</a:t>
            </a:r>
            <a:r>
              <a:rPr lang="en-US" altLang="zh-CN" sz="1100" dirty="0" smtClean="0"/>
              <a:t>(this);// </a:t>
            </a:r>
            <a:r>
              <a:rPr lang="zh-CN" altLang="en-US" sz="1100" dirty="0" smtClean="0"/>
              <a:t>设置回调函数</a:t>
            </a:r>
          </a:p>
          <a:p>
            <a:pPr lvl="1"/>
            <a:r>
              <a:rPr lang="en-US" altLang="zh-CN" sz="1100" dirty="0" smtClean="0"/>
              <a:t>// </a:t>
            </a:r>
            <a:r>
              <a:rPr lang="zh-CN" altLang="en-US" sz="1100" dirty="0" smtClean="0"/>
              <a:t>设置中心点及检索范围</a:t>
            </a:r>
          </a:p>
          <a:p>
            <a:pPr lvl="1"/>
            <a:r>
              <a:rPr lang="en-US" altLang="zh-CN" sz="1100" dirty="0" err="1" smtClean="0"/>
              <a:t>SearchBound</a:t>
            </a:r>
            <a:r>
              <a:rPr lang="en-US" altLang="zh-CN" sz="1100" dirty="0" smtClean="0"/>
              <a:t> bound = new </a:t>
            </a:r>
            <a:r>
              <a:rPr lang="en-US" altLang="zh-CN" sz="1100" dirty="0" err="1" smtClean="0"/>
              <a:t>SearchBound</a:t>
            </a:r>
            <a:r>
              <a:rPr lang="en-US" altLang="zh-CN" sz="1100" dirty="0" smtClean="0"/>
              <a:t>("</a:t>
            </a:r>
            <a:r>
              <a:rPr lang="zh-CN" altLang="en-US" sz="1100" dirty="0" smtClean="0"/>
              <a:t>全国</a:t>
            </a:r>
            <a:r>
              <a:rPr lang="en-US" altLang="zh-CN" sz="1100" dirty="0" smtClean="0"/>
              <a:t>");</a:t>
            </a:r>
          </a:p>
          <a:p>
            <a:pPr lvl="1"/>
            <a:r>
              <a:rPr lang="en-US" altLang="zh-CN" sz="1100" dirty="0" smtClean="0"/>
              <a:t>// </a:t>
            </a:r>
            <a:r>
              <a:rPr lang="zh-CN" altLang="en-US" sz="1100" dirty="0" smtClean="0"/>
              <a:t>设置查询条件 </a:t>
            </a:r>
            <a:r>
              <a:rPr lang="en-US" altLang="zh-CN" sz="1100" dirty="0" err="1" smtClean="0"/>
              <a:t>mTableID</a:t>
            </a:r>
            <a:r>
              <a:rPr lang="zh-CN" altLang="en-US" sz="1100" dirty="0" smtClean="0"/>
              <a:t>是将数据存储到数据管理台后获得。</a:t>
            </a:r>
          </a:p>
          <a:p>
            <a:pPr lvl="1"/>
            <a:r>
              <a:rPr lang="en-US" altLang="zh-CN" sz="1100" dirty="0" smtClean="0"/>
              <a:t>try {</a:t>
            </a:r>
          </a:p>
          <a:p>
            <a:pPr lvl="2"/>
            <a:r>
              <a:rPr lang="en-US" altLang="zh-CN" sz="1100" dirty="0" smtClean="0"/>
              <a:t>Query </a:t>
            </a:r>
            <a:r>
              <a:rPr lang="en-US" altLang="zh-CN" sz="1100" dirty="0" err="1" smtClean="0"/>
              <a:t>mQuery</a:t>
            </a:r>
            <a:r>
              <a:rPr lang="en-US" altLang="zh-CN" sz="1100" dirty="0" smtClean="0"/>
              <a:t> = new </a:t>
            </a:r>
            <a:r>
              <a:rPr lang="en-US" altLang="zh-CN" sz="1100" dirty="0" err="1" smtClean="0"/>
              <a:t>CloudSearch.Query</a:t>
            </a:r>
            <a:r>
              <a:rPr lang="en-US" altLang="zh-CN" sz="1100" dirty="0" smtClean="0"/>
              <a:t>(TABLEID, keyword, bound);</a:t>
            </a:r>
          </a:p>
          <a:p>
            <a:pPr lvl="2"/>
            <a:r>
              <a:rPr lang="en-US" altLang="zh-CN" sz="1100" dirty="0" err="1" smtClean="0"/>
              <a:t>mCloudSearch.searchCloudAsyn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mQuery</a:t>
            </a:r>
            <a:r>
              <a:rPr lang="en-US" altLang="zh-CN" sz="1100" dirty="0" smtClean="0"/>
              <a:t>);</a:t>
            </a:r>
          </a:p>
          <a:p>
            <a:pPr lvl="1"/>
            <a:r>
              <a:rPr lang="en-US" altLang="zh-CN" sz="1100" dirty="0" smtClean="0"/>
              <a:t>} catch (</a:t>
            </a:r>
            <a:r>
              <a:rPr lang="en-US" altLang="zh-CN" sz="1100" dirty="0" err="1" smtClean="0"/>
              <a:t>AMapCloudException</a:t>
            </a:r>
            <a:r>
              <a:rPr lang="en-US" altLang="zh-CN" sz="1100" dirty="0" smtClean="0"/>
              <a:t> e) {</a:t>
            </a:r>
            <a:r>
              <a:rPr lang="en-US" altLang="zh-CN" sz="1100" dirty="0" err="1" smtClean="0"/>
              <a:t>e.printStackTrace</a:t>
            </a:r>
            <a:r>
              <a:rPr lang="en-US" altLang="zh-CN" sz="1100" dirty="0" smtClean="0"/>
              <a:t>();}</a:t>
            </a:r>
            <a:endParaRPr lang="zh-CN" altLang="en-US" sz="1100" dirty="0" smtClean="0"/>
          </a:p>
          <a:p>
            <a:r>
              <a:rPr lang="en-US" altLang="zh-CN" sz="1100" dirty="0" smtClean="0"/>
              <a:t>}</a:t>
            </a:r>
          </a:p>
          <a:p>
            <a:endParaRPr lang="zh-CN" altLang="en-US" sz="1100" dirty="0"/>
          </a:p>
          <a:p>
            <a:r>
              <a:rPr lang="en-US" altLang="zh-CN" sz="1100" dirty="0"/>
              <a:t>@Override</a:t>
            </a:r>
          </a:p>
          <a:p>
            <a:r>
              <a:rPr lang="en-US" altLang="zh-CN" sz="1100" dirty="0"/>
              <a:t>public void </a:t>
            </a:r>
            <a:r>
              <a:rPr lang="en-US" altLang="zh-CN" sz="1100" dirty="0" err="1"/>
              <a:t>onCloudSearched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CloudResult</a:t>
            </a:r>
            <a:r>
              <a:rPr lang="en-US" altLang="zh-CN" sz="1100" dirty="0"/>
              <a:t> result,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code) {</a:t>
            </a:r>
          </a:p>
          <a:p>
            <a:pPr lvl="1"/>
            <a:r>
              <a:rPr lang="en-US" altLang="zh-CN" sz="1100" dirty="0" smtClean="0"/>
              <a:t>if </a:t>
            </a:r>
            <a:r>
              <a:rPr lang="en-US" altLang="zh-CN" sz="1100" dirty="0"/>
              <a:t>(code == 0) {</a:t>
            </a:r>
          </a:p>
          <a:p>
            <a:pPr lvl="2"/>
            <a:r>
              <a:rPr lang="en-US" altLang="zh-CN" sz="1100" dirty="0" err="1"/>
              <a:t>ArrayList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CloudItem</a:t>
            </a:r>
            <a:r>
              <a:rPr lang="en-US" altLang="zh-CN" sz="1100" dirty="0"/>
              <a:t>&gt; items = </a:t>
            </a:r>
            <a:r>
              <a:rPr lang="en-US" altLang="zh-CN" sz="1100" dirty="0" err="1"/>
              <a:t>result.getClouds</a:t>
            </a:r>
            <a:r>
              <a:rPr lang="en-US" altLang="zh-CN" sz="1100" dirty="0"/>
              <a:t>();</a:t>
            </a:r>
          </a:p>
          <a:p>
            <a:pPr lvl="2"/>
            <a:r>
              <a:rPr lang="en-US" altLang="zh-CN" sz="1100" dirty="0"/>
              <a:t>for (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items.size</a:t>
            </a:r>
            <a:r>
              <a:rPr lang="en-US" altLang="zh-CN" sz="1100" dirty="0"/>
              <a:t>();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 {</a:t>
            </a:r>
          </a:p>
          <a:p>
            <a:pPr lvl="3"/>
            <a:r>
              <a:rPr lang="en-US" altLang="zh-CN" sz="1100" dirty="0" err="1"/>
              <a:t>System.</a:t>
            </a:r>
            <a:r>
              <a:rPr lang="en-US" altLang="zh-CN" sz="1100" i="1" dirty="0" err="1"/>
              <a:t>out.println</a:t>
            </a:r>
            <a:r>
              <a:rPr lang="en-US" altLang="zh-CN" sz="1100" i="1" dirty="0"/>
              <a:t>("---------------" + </a:t>
            </a:r>
            <a:r>
              <a:rPr lang="en-US" altLang="zh-CN" sz="1100" i="1" dirty="0" err="1"/>
              <a:t>i</a:t>
            </a:r>
            <a:r>
              <a:rPr lang="en-US" altLang="zh-CN" sz="1100" i="1" dirty="0"/>
              <a:t> + "---------------");</a:t>
            </a:r>
          </a:p>
          <a:p>
            <a:pPr lvl="3"/>
            <a:r>
              <a:rPr lang="en-US" altLang="zh-CN" sz="1100" dirty="0" err="1"/>
              <a:t>CloudItem</a:t>
            </a:r>
            <a:r>
              <a:rPr lang="en-US" altLang="zh-CN" sz="1100" dirty="0"/>
              <a:t> item = </a:t>
            </a:r>
            <a:r>
              <a:rPr lang="en-US" altLang="zh-CN" sz="1100" dirty="0" err="1"/>
              <a:t>items.get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);</a:t>
            </a:r>
          </a:p>
          <a:p>
            <a:pPr lvl="3"/>
            <a:r>
              <a:rPr lang="en-US" altLang="zh-CN" sz="1100" dirty="0" err="1"/>
              <a:t>System.</a:t>
            </a:r>
            <a:r>
              <a:rPr lang="en-US" altLang="zh-CN" sz="1100" i="1" dirty="0" err="1"/>
              <a:t>out.println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item.getTitle</a:t>
            </a:r>
            <a:r>
              <a:rPr lang="en-US" altLang="zh-CN" sz="1100" i="1" dirty="0"/>
              <a:t>());</a:t>
            </a:r>
          </a:p>
          <a:p>
            <a:pPr lvl="3"/>
            <a:r>
              <a:rPr lang="en-US" altLang="zh-CN" sz="1100" dirty="0" err="1"/>
              <a:t>System.</a:t>
            </a:r>
            <a:r>
              <a:rPr lang="en-US" altLang="zh-CN" sz="1100" i="1" dirty="0" err="1"/>
              <a:t>out.println</a:t>
            </a:r>
            <a:r>
              <a:rPr lang="en-US" altLang="zh-CN" sz="1100" i="1" dirty="0"/>
              <a:t>("</a:t>
            </a:r>
            <a:r>
              <a:rPr lang="zh-CN" altLang="en-US" sz="1100" i="1" dirty="0"/>
              <a:t>经度：</a:t>
            </a:r>
            <a:r>
              <a:rPr lang="en-US" altLang="zh-CN" sz="1100" i="1" dirty="0"/>
              <a:t>"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+ </a:t>
            </a:r>
            <a:r>
              <a:rPr lang="en-US" altLang="zh-CN" sz="1100" i="1" dirty="0" err="1"/>
              <a:t>item.getLatLonPoint</a:t>
            </a:r>
            <a:r>
              <a:rPr lang="en-US" altLang="zh-CN" sz="1100" i="1" dirty="0"/>
              <a:t>().</a:t>
            </a:r>
            <a:r>
              <a:rPr lang="en-US" altLang="zh-CN" sz="1100" i="1" dirty="0" err="1"/>
              <a:t>getLatitude</a:t>
            </a:r>
            <a:r>
              <a:rPr lang="en-US" altLang="zh-CN" sz="1100" i="1" dirty="0" smtClean="0"/>
              <a:t>() </a:t>
            </a:r>
            <a:r>
              <a:rPr lang="en-US" altLang="zh-CN" sz="1100" dirty="0" smtClean="0"/>
              <a:t>+ </a:t>
            </a:r>
            <a:r>
              <a:rPr lang="en-US" altLang="zh-CN" sz="1100" dirty="0"/>
              <a:t>"</a:t>
            </a:r>
            <a:r>
              <a:rPr lang="zh-CN" altLang="en-US" sz="1100" dirty="0"/>
              <a:t>维度：</a:t>
            </a:r>
            <a:r>
              <a:rPr lang="en-US" altLang="zh-CN" sz="1100" dirty="0"/>
              <a:t>"</a:t>
            </a:r>
            <a:r>
              <a:rPr lang="zh-CN" altLang="en-US" sz="1100" dirty="0"/>
              <a:t> </a:t>
            </a:r>
            <a:r>
              <a:rPr lang="en-US" altLang="zh-CN" sz="1100" dirty="0"/>
              <a:t>+ </a:t>
            </a:r>
            <a:r>
              <a:rPr lang="en-US" altLang="zh-CN" sz="1100" dirty="0" err="1"/>
              <a:t>item.getLatLonPoint</a:t>
            </a:r>
            <a:r>
              <a:rPr lang="en-US" altLang="zh-CN" sz="1100" dirty="0"/>
              <a:t>().</a:t>
            </a:r>
            <a:r>
              <a:rPr lang="en-US" altLang="zh-CN" sz="1100" dirty="0" err="1"/>
              <a:t>getLongitude</a:t>
            </a:r>
            <a:r>
              <a:rPr lang="en-US" altLang="zh-CN" sz="1100" dirty="0"/>
              <a:t>());</a:t>
            </a:r>
          </a:p>
          <a:p>
            <a:pPr lvl="1"/>
            <a:r>
              <a:rPr lang="en-US" altLang="zh-CN" sz="1100" dirty="0" smtClean="0"/>
              <a:t>	}</a:t>
            </a:r>
            <a:endParaRPr lang="en-US" altLang="zh-CN" sz="1100" dirty="0"/>
          </a:p>
          <a:p>
            <a:pPr lvl="1"/>
            <a:r>
              <a:rPr lang="en-US" altLang="zh-CN" sz="1100" dirty="0"/>
              <a:t>} else {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System.</a:t>
            </a:r>
            <a:r>
              <a:rPr lang="en-US" altLang="zh-CN" sz="1100" i="1" dirty="0" err="1" smtClean="0"/>
              <a:t>out.println</a:t>
            </a:r>
            <a:r>
              <a:rPr lang="en-US" altLang="zh-CN" sz="1100" i="1" dirty="0"/>
              <a:t>("</a:t>
            </a:r>
            <a:r>
              <a:rPr lang="zh-CN" altLang="en-US" sz="1100" i="1" dirty="0"/>
              <a:t>不在</a:t>
            </a:r>
            <a:r>
              <a:rPr lang="en-US" altLang="zh-CN" sz="1100" i="1" dirty="0"/>
              <a:t>4000</a:t>
            </a:r>
            <a:r>
              <a:rPr lang="zh-CN" altLang="en-US" sz="1100" i="1" dirty="0"/>
              <a:t>米以内</a:t>
            </a:r>
            <a:r>
              <a:rPr lang="en-US" altLang="zh-CN" sz="1100" i="1" dirty="0"/>
              <a:t>");</a:t>
            </a:r>
          </a:p>
          <a:p>
            <a:pPr lvl="1"/>
            <a:r>
              <a:rPr lang="en-US" altLang="zh-CN" sz="1100" dirty="0"/>
              <a:t>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云存储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899592" y="2276872"/>
            <a:ext cx="1800200" cy="208823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139952" y="2348880"/>
            <a:ext cx="1800200" cy="208823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52320" y="1484784"/>
            <a:ext cx="129614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  <a:endCxn id="7" idx="4"/>
          </p:cNvCxnSpPr>
          <p:nvPr/>
        </p:nvCxnSpPr>
        <p:spPr>
          <a:xfrm flipH="1">
            <a:off x="5940152" y="2060848"/>
            <a:ext cx="1512168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52320" y="2852936"/>
            <a:ext cx="129614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52320" y="4293096"/>
            <a:ext cx="129614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1"/>
            <a:endCxn id="7" idx="4"/>
          </p:cNvCxnSpPr>
          <p:nvPr/>
        </p:nvCxnSpPr>
        <p:spPr>
          <a:xfrm flipH="1" flipV="1">
            <a:off x="5940152" y="3392996"/>
            <a:ext cx="151216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1"/>
            <a:endCxn id="7" idx="4"/>
          </p:cNvCxnSpPr>
          <p:nvPr/>
        </p:nvCxnSpPr>
        <p:spPr>
          <a:xfrm flipH="1" flipV="1">
            <a:off x="5940152" y="3392996"/>
            <a:ext cx="1512168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99792" y="321297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99792" y="357301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7824" y="321297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数据访问</a:t>
            </a:r>
            <a:endParaRPr lang="zh-CN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576" y="5733256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高德没有在</a:t>
            </a:r>
            <a:r>
              <a:rPr lang="en-US" altLang="zh-CN" sz="1400" b="1" dirty="0" smtClean="0"/>
              <a:t>Android</a:t>
            </a:r>
            <a:r>
              <a:rPr lang="zh-CN" altLang="en-US" sz="1400" b="1" dirty="0" smtClean="0"/>
              <a:t>服务</a:t>
            </a:r>
            <a:r>
              <a:rPr lang="en-US" altLang="zh-CN" sz="1400" b="1" dirty="0" smtClean="0"/>
              <a:t>SDK</a:t>
            </a:r>
            <a:r>
              <a:rPr lang="zh-CN" altLang="en-US" sz="1400" b="1" dirty="0" smtClean="0"/>
              <a:t>中提供云存储功能的原因：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考虑到用户安全性问题（只要有</a:t>
            </a:r>
            <a:r>
              <a:rPr lang="en-US" altLang="zh-CN" sz="1400" dirty="0" err="1" smtClean="0"/>
              <a:t>tableID</a:t>
            </a:r>
            <a:r>
              <a:rPr lang="zh-CN" altLang="en-US" sz="1400" dirty="0" smtClean="0"/>
              <a:t>，与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便可直接修改云端数据库。 ），官方不推荐在终端直接操作云存储器中的数据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增删改查）。推荐中间搭载共同服务器（个人）来操作云端云图。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手动创建云图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登录数据管理台（</a:t>
            </a:r>
            <a:r>
              <a:rPr lang="en-US" altLang="zh-CN" sz="1400" dirty="0" smtClean="0"/>
              <a:t> http://yuntu.amap.com/datamanager/ 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点击“新建地图”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添加数据</a:t>
            </a:r>
            <a:endParaRPr lang="en-US" altLang="zh-CN" sz="1400" dirty="0" smtClean="0"/>
          </a:p>
          <a:p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）固定字段：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name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image,geo</a:t>
            </a:r>
            <a:r>
              <a:rPr lang="en-US" altLang="zh-CN" sz="1400" dirty="0" smtClean="0"/>
              <a:t>-x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geo-y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address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createTime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updateTime</a:t>
            </a:r>
            <a:endParaRPr lang="en-US" altLang="zh-CN" sz="1400" dirty="0" smtClean="0"/>
          </a:p>
          <a:p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）添加自定义字段：点击下图红框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3</a:t>
            </a:r>
            <a:r>
              <a:rPr lang="zh-CN" altLang="en-US" sz="1400" dirty="0" smtClean="0"/>
              <a:t>）点击开发选项</a:t>
            </a:r>
            <a:endParaRPr lang="zh-CN" altLang="en-US" dirty="0"/>
          </a:p>
        </p:txBody>
      </p:sp>
      <p:pic>
        <p:nvPicPr>
          <p:cNvPr id="5" name="图片 4" descr="捕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3853233" cy="2687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771800" y="3356992"/>
            <a:ext cx="43204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云存储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340768"/>
            <a:ext cx="8964488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private void </a:t>
            </a:r>
            <a:r>
              <a:rPr lang="en-US" altLang="zh-CN" sz="1100" dirty="0" err="1"/>
              <a:t>postreport</a:t>
            </a:r>
            <a:r>
              <a:rPr lang="en-US" altLang="zh-CN" sz="1100" dirty="0"/>
              <a:t>() 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       String URL </a:t>
            </a:r>
            <a:r>
              <a:rPr lang="en-US" altLang="zh-CN" sz="1100" dirty="0"/>
              <a:t>= "http://yuntuapi.amap.com/datamanage/data/create</a:t>
            </a:r>
            <a:r>
              <a:rPr lang="en-US" altLang="zh-CN" sz="1100" dirty="0" smtClean="0"/>
              <a:t>?";</a:t>
            </a:r>
            <a:endParaRPr lang="zh-CN" altLang="en-US" sz="1100" dirty="0"/>
          </a:p>
          <a:p>
            <a:pPr lvl="1"/>
            <a:r>
              <a:rPr lang="en-US" altLang="zh-CN" sz="1100" dirty="0"/>
              <a:t>try {</a:t>
            </a:r>
          </a:p>
          <a:p>
            <a:pPr lvl="2"/>
            <a:r>
              <a:rPr lang="en-US" altLang="zh-CN" sz="1100" dirty="0" err="1"/>
              <a:t>HttpClient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DefaultHttpClient</a:t>
            </a:r>
            <a:r>
              <a:rPr lang="en-US" altLang="zh-CN" sz="1100" dirty="0"/>
              <a:t>();</a:t>
            </a:r>
          </a:p>
          <a:p>
            <a:pPr lvl="2"/>
            <a:r>
              <a:rPr lang="en-US" altLang="zh-CN" sz="1100" dirty="0" err="1"/>
              <a:t>HttpPost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httppost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HttpPost</a:t>
            </a:r>
            <a:r>
              <a:rPr lang="en-US" altLang="zh-CN" sz="1100" dirty="0"/>
              <a:t>(BASEURL);</a:t>
            </a:r>
          </a:p>
          <a:p>
            <a:pPr lvl="2"/>
            <a:r>
              <a:rPr lang="en-US" altLang="zh-CN" sz="1100" dirty="0" err="1"/>
              <a:t>httppost.addHeader</a:t>
            </a:r>
            <a:r>
              <a:rPr lang="en-US" altLang="zh-CN" sz="1100" dirty="0"/>
              <a:t>("Content-</a:t>
            </a:r>
            <a:r>
              <a:rPr lang="en-US" altLang="zh-CN" sz="1100" dirty="0" err="1"/>
              <a:t>Type</a:t>
            </a:r>
            <a:r>
              <a:rPr lang="en-US" altLang="zh-CN" sz="1100" dirty="0" err="1" smtClean="0"/>
              <a:t>","</a:t>
            </a:r>
            <a:r>
              <a:rPr lang="en-US" altLang="zh-CN" sz="1100" dirty="0" err="1"/>
              <a:t>application</a:t>
            </a:r>
            <a:r>
              <a:rPr lang="en-US" altLang="zh-CN" sz="1100" dirty="0"/>
              <a:t>/x-www-form-</a:t>
            </a:r>
            <a:r>
              <a:rPr lang="en-US" altLang="zh-CN" sz="1100" dirty="0" err="1"/>
              <a:t>urlencoded</a:t>
            </a:r>
            <a:r>
              <a:rPr lang="en-US" altLang="zh-CN" sz="1100" dirty="0" smtClean="0"/>
              <a:t>");</a:t>
            </a:r>
          </a:p>
          <a:p>
            <a:pPr lvl="2"/>
            <a:endParaRPr lang="zh-CN" altLang="en-US" sz="1100" dirty="0"/>
          </a:p>
          <a:p>
            <a:pPr lvl="2"/>
            <a:r>
              <a:rPr lang="en-US" altLang="zh-CN" sz="1100" dirty="0" err="1"/>
              <a:t>JSONObject</a:t>
            </a:r>
            <a:r>
              <a:rPr lang="en-US" altLang="zh-CN" sz="1100" dirty="0"/>
              <a:t> </a:t>
            </a:r>
            <a:r>
              <a:rPr lang="en-US" altLang="zh-CN" sz="1100" dirty="0" err="1"/>
              <a:t>obj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JSONObject</a:t>
            </a:r>
            <a:r>
              <a:rPr lang="en-US" altLang="zh-CN" sz="1100" dirty="0"/>
              <a:t>();</a:t>
            </a:r>
          </a:p>
          <a:p>
            <a:pPr lvl="2"/>
            <a:r>
              <a:rPr lang="en-US" altLang="zh-CN" sz="1100" dirty="0" err="1"/>
              <a:t>obj.put</a:t>
            </a:r>
            <a:r>
              <a:rPr lang="en-US" altLang="zh-CN" sz="1100" dirty="0"/>
              <a:t>("_name", "</a:t>
            </a:r>
            <a:r>
              <a:rPr lang="zh-CN" altLang="en-US" sz="1100" dirty="0"/>
              <a:t>金洪光位置</a:t>
            </a:r>
            <a:r>
              <a:rPr lang="en-US" altLang="zh-CN" sz="1100" dirty="0"/>
              <a:t>");</a:t>
            </a:r>
          </a:p>
          <a:p>
            <a:pPr lvl="2"/>
            <a:r>
              <a:rPr lang="en-US" altLang="zh-CN" sz="1100" dirty="0" err="1"/>
              <a:t>obj.put</a:t>
            </a:r>
            <a:r>
              <a:rPr lang="en-US" altLang="zh-CN" sz="1100" dirty="0"/>
              <a:t>("_location", "116.408929,39.95792");</a:t>
            </a:r>
          </a:p>
          <a:p>
            <a:pPr lvl="2"/>
            <a:r>
              <a:rPr lang="en-US" altLang="zh-CN" sz="1100" dirty="0" err="1"/>
              <a:t>obj.put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phonenum</a:t>
            </a:r>
            <a:r>
              <a:rPr lang="en-US" altLang="zh-CN" sz="1100" dirty="0"/>
              <a:t>", "1110</a:t>
            </a:r>
            <a:r>
              <a:rPr lang="en-US" altLang="zh-CN" sz="1100" dirty="0" smtClean="0"/>
              <a:t>");</a:t>
            </a:r>
          </a:p>
          <a:p>
            <a:pPr lvl="2"/>
            <a:endParaRPr lang="en-US" altLang="zh-CN" sz="1100" dirty="0"/>
          </a:p>
          <a:p>
            <a:pPr lvl="2"/>
            <a:r>
              <a:rPr lang="en-US" altLang="zh-CN" sz="1100" dirty="0"/>
              <a:t>List&lt;</a:t>
            </a:r>
            <a:r>
              <a:rPr lang="en-US" altLang="zh-CN" sz="1100" dirty="0" err="1"/>
              <a:t>NameValuePair</a:t>
            </a:r>
            <a:r>
              <a:rPr lang="en-US" altLang="zh-CN" sz="1100" dirty="0"/>
              <a:t>&gt; </a:t>
            </a:r>
            <a:r>
              <a:rPr lang="en-US" altLang="zh-CN" sz="1100" dirty="0" err="1"/>
              <a:t>formparams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ArrayList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NameValuePair</a:t>
            </a:r>
            <a:r>
              <a:rPr lang="en-US" altLang="zh-CN" sz="1100" dirty="0"/>
              <a:t>&gt;();</a:t>
            </a:r>
          </a:p>
          <a:p>
            <a:pPr lvl="2"/>
            <a:r>
              <a:rPr lang="en-US" altLang="zh-CN" sz="1100" dirty="0" err="1"/>
              <a:t>formparams.add</a:t>
            </a:r>
            <a:r>
              <a:rPr lang="en-US" altLang="zh-CN" sz="1100" dirty="0"/>
              <a:t>(new </a:t>
            </a:r>
            <a:r>
              <a:rPr lang="en-US" altLang="zh-CN" sz="1100" dirty="0" err="1"/>
              <a:t>BasicNameValuePair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key</a:t>
            </a:r>
            <a:r>
              <a:rPr lang="en-US" altLang="zh-CN" sz="1100" dirty="0" err="1" smtClean="0"/>
              <a:t>",WEBAPI</a:t>
            </a:r>
            <a:r>
              <a:rPr lang="en-US" altLang="zh-CN" sz="1100" dirty="0" smtClean="0"/>
              <a:t>));</a:t>
            </a:r>
            <a:endParaRPr lang="en-US" altLang="zh-CN" sz="1100" dirty="0"/>
          </a:p>
          <a:p>
            <a:pPr lvl="2"/>
            <a:r>
              <a:rPr lang="en-US" altLang="zh-CN" sz="1100" dirty="0" err="1"/>
              <a:t>formparams.add</a:t>
            </a:r>
            <a:r>
              <a:rPr lang="en-US" altLang="zh-CN" sz="1100" dirty="0"/>
              <a:t>(new </a:t>
            </a:r>
            <a:r>
              <a:rPr lang="en-US" altLang="zh-CN" sz="1100" dirty="0" err="1"/>
              <a:t>BasicNameValuePair</a:t>
            </a:r>
            <a:r>
              <a:rPr lang="en-US" altLang="zh-CN" sz="1100" dirty="0" smtClean="0"/>
              <a:t>(“</a:t>
            </a:r>
            <a:r>
              <a:rPr lang="en-US" altLang="zh-CN" sz="1100" dirty="0" err="1" smtClean="0"/>
              <a:t>tableid”,TABLEID</a:t>
            </a:r>
            <a:r>
              <a:rPr lang="en-US" altLang="zh-CN" sz="1100" dirty="0" smtClean="0"/>
              <a:t>);</a:t>
            </a:r>
            <a:endParaRPr lang="en-US" altLang="zh-CN" sz="1100" dirty="0"/>
          </a:p>
          <a:p>
            <a:pPr lvl="2"/>
            <a:r>
              <a:rPr lang="en-US" altLang="zh-CN" sz="1100" dirty="0" err="1"/>
              <a:t>formparams.add</a:t>
            </a:r>
            <a:r>
              <a:rPr lang="en-US" altLang="zh-CN" sz="1100" dirty="0"/>
              <a:t>(new </a:t>
            </a:r>
            <a:r>
              <a:rPr lang="en-US" altLang="zh-CN" sz="1100" dirty="0" err="1"/>
              <a:t>BasicNameValuePair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loctype</a:t>
            </a:r>
            <a:r>
              <a:rPr lang="en-US" altLang="zh-CN" sz="1100" dirty="0"/>
              <a:t>", " "));</a:t>
            </a:r>
          </a:p>
          <a:p>
            <a:pPr lvl="2"/>
            <a:r>
              <a:rPr lang="en-US" altLang="zh-CN" sz="1100" dirty="0" err="1"/>
              <a:t>formparams.add</a:t>
            </a:r>
            <a:r>
              <a:rPr lang="en-US" altLang="zh-CN" sz="1100" dirty="0"/>
              <a:t>(new </a:t>
            </a:r>
            <a:r>
              <a:rPr lang="en-US" altLang="zh-CN" sz="1100" dirty="0" err="1"/>
              <a:t>BasicNameValuePair</a:t>
            </a:r>
            <a:r>
              <a:rPr lang="en-US" altLang="zh-CN" sz="1100" dirty="0"/>
              <a:t>("data", </a:t>
            </a:r>
            <a:r>
              <a:rPr lang="en-US" altLang="zh-CN" sz="1100" dirty="0" err="1"/>
              <a:t>obj.toString</a:t>
            </a:r>
            <a:r>
              <a:rPr lang="en-US" altLang="zh-CN" sz="1100" dirty="0"/>
              <a:t>()));</a:t>
            </a:r>
          </a:p>
          <a:p>
            <a:pPr lvl="2"/>
            <a:r>
              <a:rPr lang="en-US" altLang="zh-CN" sz="1100" dirty="0" err="1"/>
              <a:t>UrlEncodedFormEntity</a:t>
            </a:r>
            <a:r>
              <a:rPr lang="en-US" altLang="zh-CN" sz="1100" dirty="0"/>
              <a:t> </a:t>
            </a:r>
            <a:r>
              <a:rPr lang="en-US" altLang="zh-CN" sz="1100" dirty="0" err="1" smtClean="0"/>
              <a:t>uefEntity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= new </a:t>
            </a:r>
            <a:r>
              <a:rPr lang="en-US" altLang="zh-CN" sz="1100" dirty="0" err="1"/>
              <a:t>UrlEncodedFormEntity</a:t>
            </a:r>
            <a:r>
              <a:rPr lang="en-US" altLang="zh-CN" sz="1100" dirty="0"/>
              <a:t>(</a:t>
            </a:r>
            <a:r>
              <a:rPr lang="en-US" altLang="zh-CN" sz="1100" dirty="0" err="1"/>
              <a:t>formparams</a:t>
            </a:r>
            <a:r>
              <a:rPr lang="en-US" altLang="zh-CN" sz="1100" dirty="0"/>
              <a:t>, "UTF-8</a:t>
            </a:r>
            <a:r>
              <a:rPr lang="en-US" altLang="zh-CN" sz="1100" dirty="0" smtClean="0"/>
              <a:t>");</a:t>
            </a:r>
          </a:p>
          <a:p>
            <a:pPr lvl="2"/>
            <a:endParaRPr lang="en-US" altLang="zh-CN" sz="1100" dirty="0" smtClean="0"/>
          </a:p>
          <a:p>
            <a:pPr lvl="2"/>
            <a:r>
              <a:rPr lang="en-US" altLang="zh-CN" sz="1100" dirty="0" err="1" smtClean="0"/>
              <a:t>httppost.setEntity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uefEntity</a:t>
            </a:r>
            <a:r>
              <a:rPr lang="en-US" altLang="zh-CN" sz="1100" dirty="0"/>
              <a:t>);</a:t>
            </a:r>
          </a:p>
          <a:p>
            <a:pPr lvl="2"/>
            <a:r>
              <a:rPr lang="en-US" altLang="zh-CN" sz="1100" dirty="0" err="1" smtClean="0"/>
              <a:t>HttpResponse</a:t>
            </a:r>
            <a:r>
              <a:rPr lang="en-US" altLang="zh-CN" sz="1100" dirty="0" smtClean="0"/>
              <a:t> response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httpclient.execute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httppost</a:t>
            </a:r>
            <a:r>
              <a:rPr lang="en-US" altLang="zh-CN" sz="1100" dirty="0"/>
              <a:t>);</a:t>
            </a:r>
          </a:p>
          <a:p>
            <a:pPr lvl="2"/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code = </a:t>
            </a:r>
            <a:r>
              <a:rPr lang="en-US" altLang="zh-CN" sz="1100" dirty="0" err="1"/>
              <a:t>response.getStatusLine</a:t>
            </a:r>
            <a:r>
              <a:rPr lang="en-US" altLang="zh-CN" sz="1100" dirty="0"/>
              <a:t>().</a:t>
            </a:r>
            <a:r>
              <a:rPr lang="en-US" altLang="zh-CN" sz="1100" dirty="0" err="1"/>
              <a:t>getStatusCode</a:t>
            </a:r>
            <a:r>
              <a:rPr lang="en-US" altLang="zh-CN" sz="1100" dirty="0" smtClean="0"/>
              <a:t>();</a:t>
            </a:r>
          </a:p>
          <a:p>
            <a:pPr lvl="2"/>
            <a:r>
              <a:rPr lang="en-US" altLang="zh-CN" sz="1100" dirty="0" smtClean="0"/>
              <a:t> if </a:t>
            </a:r>
            <a:r>
              <a:rPr lang="en-US" altLang="zh-CN" sz="1100" dirty="0"/>
              <a:t>(code == 200) {</a:t>
            </a:r>
          </a:p>
          <a:p>
            <a:pPr lvl="3"/>
            <a:r>
              <a:rPr lang="en-US" altLang="zh-CN" sz="1100" dirty="0"/>
              <a:t>String rev = </a:t>
            </a:r>
            <a:r>
              <a:rPr lang="en-US" altLang="zh-CN" sz="1100" dirty="0" err="1"/>
              <a:t>EntityUtils.</a:t>
            </a:r>
            <a:r>
              <a:rPr lang="en-US" altLang="zh-CN" sz="1100" i="1" dirty="0" err="1"/>
              <a:t>toString</a:t>
            </a:r>
            <a:r>
              <a:rPr lang="en-US" altLang="zh-CN" sz="1100" i="1" dirty="0"/>
              <a:t>(</a:t>
            </a:r>
            <a:r>
              <a:rPr lang="en-US" altLang="zh-CN" sz="1100" i="1" dirty="0" err="1"/>
              <a:t>response.getEntity</a:t>
            </a:r>
            <a:r>
              <a:rPr lang="en-US" altLang="zh-CN" sz="1100" i="1" dirty="0" smtClean="0"/>
              <a:t>());</a:t>
            </a:r>
            <a:endParaRPr lang="zh-CN" altLang="en-US" sz="1100" i="1" u="sng" dirty="0"/>
          </a:p>
          <a:p>
            <a:pPr lvl="3"/>
            <a:r>
              <a:rPr lang="en-US" altLang="zh-CN" sz="1100" dirty="0"/>
              <a:t>// JSON</a:t>
            </a:r>
            <a:r>
              <a:rPr lang="zh-CN" altLang="en-US" sz="1100" dirty="0"/>
              <a:t>的解析过程</a:t>
            </a:r>
          </a:p>
          <a:p>
            <a:pPr lvl="3"/>
            <a:r>
              <a:rPr lang="en-US" altLang="zh-CN" sz="1100" dirty="0"/>
              <a:t>if (rev != null) </a:t>
            </a:r>
            <a:r>
              <a:rPr lang="en-US" altLang="zh-CN" sz="1100" dirty="0" smtClean="0"/>
              <a:t>{</a:t>
            </a:r>
          </a:p>
          <a:p>
            <a:pPr lvl="3"/>
            <a:r>
              <a:rPr lang="en-US" altLang="zh-CN" sz="1100" dirty="0"/>
              <a:t>	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System.</a:t>
            </a:r>
            <a:r>
              <a:rPr lang="en-US" altLang="zh-CN" sz="1100" i="1" dirty="0" err="1" smtClean="0"/>
              <a:t>out.println</a:t>
            </a:r>
            <a:r>
              <a:rPr lang="en-US" altLang="zh-CN" sz="1100" i="1" dirty="0" smtClean="0"/>
              <a:t>(rev);</a:t>
            </a:r>
            <a:endParaRPr lang="en-US" altLang="zh-CN" sz="1100" dirty="0"/>
          </a:p>
          <a:p>
            <a:pPr lvl="3"/>
            <a:r>
              <a:rPr lang="en-US" altLang="zh-CN" sz="1100" dirty="0" smtClean="0"/>
              <a:t>}</a:t>
            </a:r>
            <a:endParaRPr lang="en-US" altLang="zh-CN" sz="1100" dirty="0"/>
          </a:p>
          <a:p>
            <a:pPr lvl="1"/>
            <a:r>
              <a:rPr lang="en-US" altLang="zh-CN" sz="1100" dirty="0" smtClean="0"/>
              <a:t>	}</a:t>
            </a:r>
            <a:endParaRPr lang="en-US" altLang="zh-CN" sz="1100" dirty="0"/>
          </a:p>
          <a:p>
            <a:pPr lvl="1"/>
            <a:r>
              <a:rPr lang="en-US" altLang="zh-CN" sz="1100" dirty="0"/>
              <a:t>} catch </a:t>
            </a:r>
            <a:r>
              <a:rPr lang="en-US" altLang="zh-CN" sz="1100" dirty="0" smtClean="0"/>
              <a:t>(Exception </a:t>
            </a:r>
            <a:r>
              <a:rPr lang="en-US" altLang="zh-CN" sz="1100" dirty="0"/>
              <a:t>e</a:t>
            </a:r>
            <a:r>
              <a:rPr lang="en-US" altLang="zh-CN" sz="1100" dirty="0" smtClean="0"/>
              <a:t>) {</a:t>
            </a:r>
            <a:r>
              <a:rPr lang="en-US" altLang="zh-CN" sz="1100" dirty="0" err="1" smtClean="0"/>
              <a:t>e.printStackTrace</a:t>
            </a:r>
            <a:r>
              <a:rPr lang="en-US" altLang="zh-CN" sz="1100" dirty="0" smtClean="0"/>
              <a:t>();}</a:t>
            </a:r>
            <a:endParaRPr lang="zh-CN" altLang="en-US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552" y="126876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特别说明： 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参考</a:t>
            </a:r>
            <a:r>
              <a:rPr lang="en-US" altLang="zh-CN" sz="1400" b="1" dirty="0" smtClean="0"/>
              <a:t>: </a:t>
            </a:r>
            <a:r>
              <a:rPr lang="en-US" altLang="zh-CN" sz="1400" dirty="0" smtClean="0"/>
              <a:t>http://lbs.amap.com/yuntu/reference/cloudstorage/#t1</a:t>
            </a:r>
          </a:p>
          <a:p>
            <a:r>
              <a:rPr lang="zh-CN" altLang="en-US" sz="1400" b="1" dirty="0" smtClean="0"/>
              <a:t>描述</a:t>
            </a:r>
            <a:r>
              <a:rPr lang="en-US" altLang="zh-CN" sz="1400" b="1" dirty="0" smtClean="0"/>
              <a:t>: </a:t>
            </a:r>
            <a:r>
              <a:rPr lang="en-US" altLang="zh-CN" sz="1400" dirty="0" smtClean="0"/>
              <a:t>Web</a:t>
            </a:r>
            <a:r>
              <a:rPr lang="zh-CN" altLang="en-US" sz="1400" dirty="0"/>
              <a:t>端（网站或</a:t>
            </a:r>
            <a:r>
              <a:rPr lang="en-US" altLang="zh-CN" sz="1400" dirty="0"/>
              <a:t>H5</a:t>
            </a:r>
            <a:r>
              <a:rPr lang="zh-CN" altLang="en-US" sz="1400" dirty="0"/>
              <a:t>页面）、移动端开发（</a:t>
            </a:r>
            <a:r>
              <a:rPr lang="en-US" altLang="zh-CN" sz="1400" dirty="0"/>
              <a:t>APP</a:t>
            </a:r>
            <a:r>
              <a:rPr lang="zh-CN" altLang="en-US" sz="1400" dirty="0"/>
              <a:t>）</a:t>
            </a:r>
            <a:r>
              <a:rPr lang="en-US" altLang="zh-CN" sz="1400" dirty="0"/>
              <a:t>: </a:t>
            </a:r>
            <a:r>
              <a:rPr lang="zh-CN" altLang="en-US" sz="1400" dirty="0"/>
              <a:t>数据存储需使用云存储</a:t>
            </a:r>
            <a:r>
              <a:rPr lang="en-US" altLang="zh-CN" sz="1400" dirty="0"/>
              <a:t>API</a:t>
            </a:r>
            <a:r>
              <a:rPr lang="zh-CN" altLang="en-US" sz="1400" dirty="0"/>
              <a:t>或者云图数据管理台手工操作；提供的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云图</a:t>
            </a:r>
            <a:r>
              <a:rPr lang="en-US" altLang="zh-CN" sz="1400" dirty="0"/>
              <a:t>API</a:t>
            </a:r>
            <a:r>
              <a:rPr lang="zh-CN" altLang="en-US" sz="1400" dirty="0"/>
              <a:t>、</a:t>
            </a:r>
            <a:r>
              <a:rPr lang="en-US" altLang="zh-CN" sz="1400" dirty="0"/>
              <a:t>Android/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云图</a:t>
            </a:r>
            <a:r>
              <a:rPr lang="en-US" altLang="zh-CN" sz="1400" dirty="0"/>
              <a:t>SDK</a:t>
            </a:r>
            <a:r>
              <a:rPr lang="zh-CN" altLang="en-US" sz="1400" dirty="0"/>
              <a:t>当前仅提供数据检索功能以及数据的展现。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008112" y="2420888"/>
            <a:ext cx="7092280" cy="3024336"/>
            <a:chOff x="0" y="2348880"/>
            <a:chExt cx="7092280" cy="3024336"/>
          </a:xfrm>
        </p:grpSpPr>
        <p:sp>
          <p:nvSpPr>
            <p:cNvPr id="24" name="流程图: 可选过程 23"/>
            <p:cNvSpPr/>
            <p:nvPr/>
          </p:nvSpPr>
          <p:spPr>
            <a:xfrm>
              <a:off x="0" y="3861048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  <p:sp>
          <p:nvSpPr>
            <p:cNvPr id="25" name="流程图: 可选过程 24"/>
            <p:cNvSpPr/>
            <p:nvPr/>
          </p:nvSpPr>
          <p:spPr>
            <a:xfrm>
              <a:off x="1691680" y="3068960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云检索</a:t>
              </a:r>
              <a:endParaRPr lang="zh-CN" altLang="en-US" dirty="0"/>
            </a:p>
          </p:txBody>
        </p:sp>
        <p:sp>
          <p:nvSpPr>
            <p:cNvPr id="26" name="流程图: 可选过程 25"/>
            <p:cNvSpPr/>
            <p:nvPr/>
          </p:nvSpPr>
          <p:spPr>
            <a:xfrm>
              <a:off x="1691680" y="4797152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云存储</a:t>
              </a:r>
              <a:endParaRPr lang="zh-CN" altLang="en-US" dirty="0"/>
            </a:p>
          </p:txBody>
        </p:sp>
        <p:sp>
          <p:nvSpPr>
            <p:cNvPr id="27" name="流程图: 可选过程 26"/>
            <p:cNvSpPr/>
            <p:nvPr/>
          </p:nvSpPr>
          <p:spPr>
            <a:xfrm>
              <a:off x="3203848" y="2348880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检索</a:t>
              </a:r>
              <a:endParaRPr lang="zh-CN" altLang="en-US" dirty="0"/>
            </a:p>
          </p:txBody>
        </p:sp>
        <p:sp>
          <p:nvSpPr>
            <p:cNvPr id="28" name="流程图: 可选过程 27"/>
            <p:cNvSpPr/>
            <p:nvPr/>
          </p:nvSpPr>
          <p:spPr>
            <a:xfrm>
              <a:off x="3275856" y="4797152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上传</a:t>
              </a:r>
              <a:endParaRPr lang="zh-CN" altLang="en-US" dirty="0"/>
            </a:p>
          </p:txBody>
        </p:sp>
        <p:sp>
          <p:nvSpPr>
            <p:cNvPr id="29" name="流程图: 可选过程 28"/>
            <p:cNvSpPr/>
            <p:nvPr/>
          </p:nvSpPr>
          <p:spPr>
            <a:xfrm>
              <a:off x="3275856" y="3573016"/>
              <a:ext cx="1224136" cy="576064"/>
            </a:xfrm>
            <a:prstGeom prst="flowChartAlternate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展示</a:t>
              </a:r>
              <a:endParaRPr lang="zh-CN" altLang="en-US" dirty="0"/>
            </a:p>
          </p:txBody>
        </p:sp>
        <p:sp>
          <p:nvSpPr>
            <p:cNvPr id="31" name="流程图: 可选过程 30"/>
            <p:cNvSpPr/>
            <p:nvPr/>
          </p:nvSpPr>
          <p:spPr>
            <a:xfrm>
              <a:off x="5364088" y="4797152"/>
              <a:ext cx="1728192" cy="576064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云存储</a:t>
              </a:r>
              <a:r>
                <a:rPr lang="en-US" altLang="zh-CN" sz="1600" b="1" dirty="0" smtClean="0"/>
                <a:t>API</a:t>
              </a:r>
              <a:endParaRPr lang="zh-CN" altLang="en-US" sz="1600" b="1" dirty="0"/>
            </a:p>
          </p:txBody>
        </p:sp>
        <p:sp>
          <p:nvSpPr>
            <p:cNvPr id="32" name="流程图: 可选过程 31"/>
            <p:cNvSpPr/>
            <p:nvPr/>
          </p:nvSpPr>
          <p:spPr>
            <a:xfrm>
              <a:off x="5364088" y="3573016"/>
              <a:ext cx="1728192" cy="576064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Android</a:t>
              </a:r>
              <a:r>
                <a:rPr lang="zh-CN" altLang="en-US" sz="1600" b="1" dirty="0" smtClean="0"/>
                <a:t>云图</a:t>
              </a:r>
              <a:r>
                <a:rPr lang="en-US" altLang="zh-CN" sz="1600" b="1" dirty="0" smtClean="0"/>
                <a:t>SDK</a:t>
              </a:r>
            </a:p>
          </p:txBody>
        </p:sp>
        <p:sp>
          <p:nvSpPr>
            <p:cNvPr id="33" name="流程图: 可选过程 32"/>
            <p:cNvSpPr/>
            <p:nvPr/>
          </p:nvSpPr>
          <p:spPr>
            <a:xfrm>
              <a:off x="5364088" y="2348880"/>
              <a:ext cx="1728192" cy="576064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/>
                <a:t>云检索</a:t>
              </a:r>
              <a:r>
                <a:rPr lang="en-US" altLang="zh-CN" sz="1600" b="1" dirty="0" smtClean="0"/>
                <a:t>API</a:t>
              </a:r>
              <a:endParaRPr lang="zh-CN" altLang="en-US" sz="1600" b="1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572000" y="2420888"/>
              <a:ext cx="864096" cy="261610"/>
              <a:chOff x="4499992" y="2924944"/>
              <a:chExt cx="864096" cy="261610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flipH="1">
                <a:off x="4499992" y="3140968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644008" y="2924944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实现</a:t>
                </a:r>
              </a:p>
            </p:txBody>
          </p:sp>
        </p:grpSp>
        <p:cxnSp>
          <p:nvCxnSpPr>
            <p:cNvPr id="41" name="直接连接符 40"/>
            <p:cNvCxnSpPr>
              <a:stCxn id="24" idx="3"/>
              <a:endCxn id="25" idx="1"/>
            </p:cNvCxnSpPr>
            <p:nvPr/>
          </p:nvCxnSpPr>
          <p:spPr>
            <a:xfrm flipV="1">
              <a:off x="1224136" y="3356992"/>
              <a:ext cx="467544" cy="792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4" idx="3"/>
              <a:endCxn id="26" idx="1"/>
            </p:cNvCxnSpPr>
            <p:nvPr/>
          </p:nvCxnSpPr>
          <p:spPr>
            <a:xfrm>
              <a:off x="1224136" y="4149080"/>
              <a:ext cx="467544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5" idx="3"/>
              <a:endCxn id="27" idx="1"/>
            </p:cNvCxnSpPr>
            <p:nvPr/>
          </p:nvCxnSpPr>
          <p:spPr>
            <a:xfrm flipV="1">
              <a:off x="2915816" y="2636912"/>
              <a:ext cx="288032" cy="720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5" idx="3"/>
              <a:endCxn id="29" idx="1"/>
            </p:cNvCxnSpPr>
            <p:nvPr/>
          </p:nvCxnSpPr>
          <p:spPr>
            <a:xfrm>
              <a:off x="2915816" y="3356992"/>
              <a:ext cx="36004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6" idx="3"/>
              <a:endCxn id="28" idx="1"/>
            </p:cNvCxnSpPr>
            <p:nvPr/>
          </p:nvCxnSpPr>
          <p:spPr>
            <a:xfrm>
              <a:off x="2915816" y="5085184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4499992" y="4869160"/>
              <a:ext cx="864096" cy="261610"/>
              <a:chOff x="4499992" y="2924944"/>
              <a:chExt cx="864096" cy="261610"/>
            </a:xfrm>
          </p:grpSpPr>
          <p:cxnSp>
            <p:nvCxnSpPr>
              <p:cNvPr id="58" name="直接箭头连接符 57"/>
              <p:cNvCxnSpPr/>
              <p:nvPr/>
            </p:nvCxnSpPr>
            <p:spPr>
              <a:xfrm flipH="1">
                <a:off x="4499992" y="3140968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644008" y="2924944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实现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572000" y="3645024"/>
              <a:ext cx="864096" cy="261610"/>
              <a:chOff x="4499992" y="2924944"/>
              <a:chExt cx="864096" cy="261610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H="1">
                <a:off x="4499992" y="3140968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644008" y="2924944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实现</a:t>
                </a: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 rot="5400000" flipH="1">
              <a:off x="5830930" y="3236982"/>
              <a:ext cx="480053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084168" y="2996952"/>
              <a:ext cx="353943" cy="4320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100" dirty="0" smtClean="0"/>
                <a:t>调用</a:t>
              </a:r>
              <a:endParaRPr lang="zh-CN" altLang="en-US" sz="11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7544" y="621166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云检索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http://lbs.amap.com/yuntu/reference/cloudsearch/</a:t>
            </a: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云存储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http://lbs.amap.com/yuntu/reference/cloudstorage/#t1</a:t>
            </a:r>
          </a:p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Android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云图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SDK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http://lbs.amap.com/api/android-sdk/guide/cloud/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申请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552" y="126876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云图</a:t>
            </a:r>
            <a:r>
              <a:rPr lang="zh-CN" altLang="en-US" sz="1400" dirty="0" smtClean="0"/>
              <a:t>：是存放地图信息的。</a:t>
            </a:r>
            <a:endParaRPr lang="en-US" altLang="zh-CN" sz="1400" dirty="0" smtClean="0"/>
          </a:p>
          <a:p>
            <a:r>
              <a:rPr lang="en-US" altLang="zh-CN" sz="1400" b="1" dirty="0" err="1" smtClean="0"/>
              <a:t>tableID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当在</a:t>
            </a:r>
            <a:r>
              <a:rPr lang="zh-CN" altLang="en-US" sz="1400" dirty="0"/>
              <a:t>数据管理</a:t>
            </a:r>
            <a:r>
              <a:rPr lang="zh-CN" altLang="en-US" sz="1400" dirty="0" smtClean="0"/>
              <a:t>台创建云图时会生成</a:t>
            </a:r>
            <a:r>
              <a:rPr lang="en-US" altLang="zh-CN" sz="1400" dirty="0" err="1" smtClean="0"/>
              <a:t>tableID</a:t>
            </a:r>
            <a:r>
              <a:rPr lang="zh-CN" altLang="en-US" sz="1400" dirty="0" smtClean="0"/>
              <a:t>，是访问指定云图的标识。</a:t>
            </a:r>
            <a:endParaRPr lang="en-US" altLang="zh-CN" sz="1400" dirty="0" smtClean="0"/>
          </a:p>
          <a:p>
            <a:r>
              <a:rPr lang="en-US" altLang="zh-CN" sz="1400" b="1" dirty="0" err="1" smtClean="0"/>
              <a:t>APIkey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主要是为了使用高德地图提供的开发服务。例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平台</a:t>
            </a:r>
            <a:r>
              <a:rPr lang="en-US" altLang="zh-CN" sz="1400" dirty="0" err="1" smtClean="0"/>
              <a:t>sdk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b="1" dirty="0" err="1" smtClean="0"/>
              <a:t>WEBkey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如果需要实现云存储功能需要申请一个云存储服务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。有多种选择，例：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服务</a:t>
            </a:r>
            <a:r>
              <a:rPr lang="en-US" altLang="zh-CN" sz="1400" dirty="0" err="1" smtClean="0"/>
              <a:t>api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pic>
        <p:nvPicPr>
          <p:cNvPr id="34" name="图片 33" descr="捕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76872"/>
            <a:ext cx="7488832" cy="12690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9552" y="35730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特别说明： 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APIkey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如果使用</a:t>
            </a:r>
            <a:r>
              <a:rPr lang="en-US" altLang="zh-CN" sz="1200" dirty="0" smtClean="0"/>
              <a:t>android</a:t>
            </a:r>
            <a:r>
              <a:rPr lang="zh-CN" altLang="en-US" sz="1200" dirty="0" smtClean="0"/>
              <a:t>平台</a:t>
            </a:r>
            <a:r>
              <a:rPr lang="en-US" altLang="zh-CN" sz="1200" dirty="0" smtClean="0"/>
              <a:t>SDK</a:t>
            </a:r>
            <a:r>
              <a:rPr lang="zh-CN" altLang="en-US" sz="1200" dirty="0" smtClean="0"/>
              <a:t>必须在工程的“ </a:t>
            </a:r>
            <a:r>
              <a:rPr lang="en-US" altLang="zh-CN" sz="1200" dirty="0" smtClean="0"/>
              <a:t>AndroidManifest.xml ”</a:t>
            </a:r>
            <a:r>
              <a:rPr lang="zh-CN" altLang="en-US" sz="1200" dirty="0" smtClean="0"/>
              <a:t>文件添加</a:t>
            </a:r>
            <a:r>
              <a:rPr lang="zh-CN" altLang="en-US" sz="1200" dirty="0"/>
              <a:t>用户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b="1" dirty="0" smtClean="0"/>
              <a:t>  参考：</a:t>
            </a:r>
            <a:r>
              <a:rPr lang="en-US" altLang="zh-CN" sz="1200" dirty="0" smtClean="0"/>
              <a:t>http://lbs.amap.com/api/android-sdk/guide/mapshow/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5616" y="4223553"/>
            <a:ext cx="6336704" cy="18697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zh-CN" sz="1050" dirty="0"/>
              <a:t>&lt;application </a:t>
            </a:r>
            <a:r>
              <a:rPr lang="en-US" altLang="zh-CN" sz="1050" dirty="0" err="1"/>
              <a:t>android:icon</a:t>
            </a:r>
            <a:r>
              <a:rPr lang="en-US" altLang="zh-CN" sz="1050" dirty="0"/>
              <a:t>="@</a:t>
            </a:r>
            <a:r>
              <a:rPr lang="en-US" altLang="zh-CN" sz="1050" dirty="0" err="1"/>
              <a:t>drawable</a:t>
            </a:r>
            <a:r>
              <a:rPr lang="en-US" altLang="zh-CN" sz="1050" dirty="0"/>
              <a:t>/icon" </a:t>
            </a:r>
            <a:r>
              <a:rPr lang="en-US" altLang="zh-CN" sz="1050" dirty="0" err="1"/>
              <a:t>android:label</a:t>
            </a:r>
            <a:r>
              <a:rPr lang="en-US" altLang="zh-CN" sz="1050" dirty="0"/>
              <a:t>="@string/</a:t>
            </a:r>
            <a:r>
              <a:rPr lang="en-US" altLang="zh-CN" sz="1050" dirty="0" err="1"/>
              <a:t>app_name</a:t>
            </a:r>
            <a:r>
              <a:rPr lang="en-US" altLang="zh-CN" sz="1050" dirty="0"/>
              <a:t>"&gt;</a:t>
            </a:r>
          </a:p>
          <a:p>
            <a:pPr fontAlgn="base"/>
            <a:r>
              <a:rPr lang="en-US" altLang="zh-CN" sz="1050" dirty="0"/>
              <a:t>         &lt;meta-data </a:t>
            </a:r>
            <a:r>
              <a:rPr lang="en-US" altLang="zh-CN" sz="1050" dirty="0" err="1"/>
              <a:t>android:name</a:t>
            </a:r>
            <a:r>
              <a:rPr lang="en-US" altLang="zh-CN" sz="1050" dirty="0"/>
              <a:t>="com.amap.api.v2.apikey" </a:t>
            </a:r>
            <a:r>
              <a:rPr lang="en-US" altLang="zh-CN" sz="1050" dirty="0" err="1"/>
              <a:t>android:value</a:t>
            </a:r>
            <a:r>
              <a:rPr lang="en-US" altLang="zh-CN" sz="1050" dirty="0"/>
              <a:t>="</a:t>
            </a:r>
            <a:r>
              <a:rPr lang="zh-CN" altLang="en-US" sz="1050" dirty="0"/>
              <a:t>请输入您的用户</a:t>
            </a:r>
            <a:r>
              <a:rPr lang="en-US" altLang="zh-CN" sz="1050" dirty="0"/>
              <a:t>Key"&gt;&lt;/meta-data&gt;</a:t>
            </a:r>
          </a:p>
          <a:p>
            <a:pPr fontAlgn="base"/>
            <a:r>
              <a:rPr lang="en-US" altLang="zh-CN" sz="1050" dirty="0"/>
              <a:t> </a:t>
            </a:r>
          </a:p>
          <a:p>
            <a:pPr fontAlgn="base"/>
            <a:r>
              <a:rPr lang="en-US" altLang="zh-CN" sz="1050" dirty="0"/>
              <a:t>         &lt;activity </a:t>
            </a:r>
            <a:r>
              <a:rPr lang="en-US" altLang="zh-CN" sz="1050" dirty="0" err="1"/>
              <a:t>android:name</a:t>
            </a:r>
            <a:r>
              <a:rPr lang="en-US" altLang="zh-CN" sz="1050" dirty="0"/>
              <a:t>="com.amap.map3d.demo.MainActivity"&gt;</a:t>
            </a:r>
          </a:p>
          <a:p>
            <a:pPr fontAlgn="base"/>
            <a:r>
              <a:rPr lang="en-US" altLang="zh-CN" sz="1050" dirty="0"/>
              <a:t>             &lt;intent-filter&gt;</a:t>
            </a:r>
          </a:p>
          <a:p>
            <a:pPr fontAlgn="base"/>
            <a:r>
              <a:rPr lang="en-US" altLang="zh-CN" sz="1050" dirty="0"/>
              <a:t>                &lt;action </a:t>
            </a:r>
            <a:r>
              <a:rPr lang="en-US" altLang="zh-CN" sz="1050" dirty="0" err="1"/>
              <a:t>android:name</a:t>
            </a:r>
            <a:r>
              <a:rPr lang="en-US" altLang="zh-CN" sz="1050" dirty="0"/>
              <a:t>="</a:t>
            </a:r>
            <a:r>
              <a:rPr lang="en-US" altLang="zh-CN" sz="1050" dirty="0" err="1"/>
              <a:t>android.intent.action.MAIN</a:t>
            </a:r>
            <a:r>
              <a:rPr lang="en-US" altLang="zh-CN" sz="1050" dirty="0"/>
              <a:t>"&gt;</a:t>
            </a:r>
          </a:p>
          <a:p>
            <a:pPr fontAlgn="base"/>
            <a:r>
              <a:rPr lang="en-US" altLang="zh-CN" sz="1050" dirty="0"/>
              <a:t>                &lt;category </a:t>
            </a:r>
            <a:r>
              <a:rPr lang="en-US" altLang="zh-CN" sz="1050" dirty="0" err="1"/>
              <a:t>android:name</a:t>
            </a:r>
            <a:r>
              <a:rPr lang="en-US" altLang="zh-CN" sz="1050" dirty="0"/>
              <a:t>="</a:t>
            </a:r>
            <a:r>
              <a:rPr lang="en-US" altLang="zh-CN" sz="1050" dirty="0" err="1"/>
              <a:t>android.intent.category.LAUNCHER</a:t>
            </a:r>
            <a:r>
              <a:rPr lang="en-US" altLang="zh-CN" sz="1050" dirty="0"/>
              <a:t>"&gt;</a:t>
            </a:r>
          </a:p>
          <a:p>
            <a:pPr fontAlgn="base"/>
            <a:r>
              <a:rPr lang="en-US" altLang="zh-CN" sz="1050" dirty="0"/>
              <a:t>             &lt;/category&gt;&lt;/action&gt;&lt;/intent-filter&gt;</a:t>
            </a:r>
          </a:p>
          <a:p>
            <a:pPr fontAlgn="base"/>
            <a:r>
              <a:rPr lang="en-US" altLang="zh-CN" sz="1050" dirty="0"/>
              <a:t>         &lt;/activity&gt;</a:t>
            </a:r>
          </a:p>
          <a:p>
            <a:pPr fontAlgn="base"/>
            <a:r>
              <a:rPr lang="en-US" altLang="zh-CN" sz="1050" dirty="0"/>
              <a:t>&lt;/application&gt;</a:t>
            </a:r>
          </a:p>
          <a:p>
            <a:endParaRPr lang="zh-CN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6211669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数据管理台：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http://yuntu.amap.com/datamanager/</a:t>
            </a: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申请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http://lbs.amap.com/dev/key#/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申请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8" name="图片 7" descr="捕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3754129" cy="2952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" name="图片 9" descr="捕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916832"/>
            <a:ext cx="3645974" cy="288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8064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0851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必须打开云存储权限。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508518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SHA1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Eclipse&gt;Preferences&gt;Android&gt;Build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手动创建云图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9928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登录数据管理台（</a:t>
            </a:r>
            <a:r>
              <a:rPr lang="en-US" altLang="zh-CN" dirty="0" smtClean="0"/>
              <a:t> http://yuntu.amap.com/datamanager/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点击“新建地图”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添加数据</a:t>
            </a:r>
            <a:endParaRPr lang="en-US" altLang="zh-CN" dirty="0" smtClean="0"/>
          </a:p>
          <a:p>
            <a:r>
              <a:rPr lang="en-US" altLang="zh-CN" sz="1600" dirty="0" smtClean="0"/>
              <a:t>      1</a:t>
            </a:r>
            <a:r>
              <a:rPr lang="zh-CN" altLang="en-US" sz="1600" dirty="0" smtClean="0"/>
              <a:t>）固定字段：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image,geo</a:t>
            </a:r>
            <a:r>
              <a:rPr lang="en-US" altLang="zh-CN" sz="1600" dirty="0" smtClean="0"/>
              <a:t>-x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geo-y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address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createTime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updateTime</a:t>
            </a:r>
            <a:endParaRPr lang="en-US" altLang="zh-CN" sz="1600" dirty="0" smtClean="0"/>
          </a:p>
          <a:p>
            <a:r>
              <a:rPr lang="en-US" altLang="zh-CN" sz="1600" dirty="0" smtClean="0"/>
              <a:t>      2</a:t>
            </a:r>
            <a:r>
              <a:rPr lang="zh-CN" altLang="en-US" sz="1600" dirty="0" smtClean="0"/>
              <a:t>）添加自定义字段：点击下图红框</a:t>
            </a:r>
            <a:endParaRPr lang="en-US" altLang="zh-CN" sz="16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619672" y="3356992"/>
            <a:ext cx="4968552" cy="3134227"/>
            <a:chOff x="1475656" y="2924944"/>
            <a:chExt cx="5112568" cy="3566275"/>
          </a:xfrm>
        </p:grpSpPr>
        <p:pic>
          <p:nvPicPr>
            <p:cNvPr id="5" name="图片 4" descr="捕获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2924944"/>
              <a:ext cx="5112568" cy="35662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 flipV="1">
              <a:off x="2987824" y="3789040"/>
              <a:ext cx="432048" cy="14401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捕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196752"/>
            <a:ext cx="5973009" cy="64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65253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快速制图：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://lbs.amap.com/yuntu/operation/make/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手动创建云图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19442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TableID</a:t>
            </a:r>
            <a:endParaRPr lang="en-US" altLang="zh-CN" dirty="0" smtClean="0"/>
          </a:p>
          <a:p>
            <a:r>
              <a:rPr lang="zh-CN" altLang="en-US" sz="1600" dirty="0" smtClean="0"/>
              <a:t>     点击“开发选项”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7" name="图片 6" descr="捕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20888"/>
            <a:ext cx="3715269" cy="3200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088" y="1556792"/>
            <a:ext cx="19442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添加索引</a:t>
            </a:r>
            <a:endParaRPr lang="en-US" altLang="zh-CN" dirty="0" smtClean="0"/>
          </a:p>
          <a:p>
            <a:r>
              <a:rPr lang="zh-CN" altLang="en-US" sz="1600" dirty="0" smtClean="0"/>
              <a:t>     点击“索引管理”</a:t>
            </a:r>
            <a:endParaRPr lang="en-US" altLang="zh-CN" sz="1600" dirty="0" smtClean="0"/>
          </a:p>
          <a:p>
            <a:endParaRPr lang="zh-CN" altLang="en-US" dirty="0"/>
          </a:p>
        </p:txBody>
      </p:sp>
      <p:pic>
        <p:nvPicPr>
          <p:cNvPr id="9" name="图片 8" descr="捕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420888"/>
            <a:ext cx="3456384" cy="1009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6096" y="3429000"/>
            <a:ext cx="3563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 </a:t>
            </a:r>
            <a:r>
              <a:rPr lang="zh-CN" altLang="en-US" sz="1400" dirty="0" smtClean="0"/>
              <a:t>索引字段是在代码中读取数据时，</a:t>
            </a:r>
            <a:endParaRPr lang="en-US" altLang="zh-CN" sz="1400" dirty="0" smtClean="0"/>
          </a:p>
          <a:p>
            <a:r>
              <a:rPr lang="zh-CN" altLang="en-US" sz="1400" dirty="0" smtClean="0"/>
              <a:t> 通过</a:t>
            </a:r>
            <a:r>
              <a:rPr lang="en-US" altLang="zh-CN" sz="1400" dirty="0" smtClean="0"/>
              <a:t>{keyword=</a:t>
            </a:r>
            <a:r>
              <a:rPr lang="zh-CN" altLang="en-US" sz="1400" dirty="0" smtClean="0"/>
              <a:t>索引字段值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的方式获取到  相应数据。</a:t>
            </a:r>
            <a:endParaRPr lang="en-US" altLang="zh-CN" sz="1400" dirty="0" smtClean="0"/>
          </a:p>
          <a:p>
            <a:r>
              <a:rPr lang="en-US" altLang="zh-CN" sz="1400" dirty="0" smtClean="0"/>
              <a:t>2  </a:t>
            </a:r>
            <a:r>
              <a:rPr lang="zh-CN" altLang="en-US" sz="1400" dirty="0" smtClean="0"/>
              <a:t>默认资源</a:t>
            </a:r>
            <a:r>
              <a:rPr lang="en-US" altLang="zh-CN" sz="1400" dirty="0" err="1" smtClean="0"/>
              <a:t>name,address</a:t>
            </a:r>
            <a:r>
              <a:rPr lang="zh-CN" altLang="en-US" sz="1400" dirty="0" smtClean="0"/>
              <a:t>可以添加自定义字段。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云检索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572000" y="1628800"/>
          <a:ext cx="537592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1628800"/>
            <a:ext cx="480131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本地</a:t>
            </a:r>
            <a:r>
              <a:rPr lang="zh-CN" altLang="en-US" sz="1200" b="1" dirty="0" smtClean="0"/>
              <a:t>检索：</a:t>
            </a:r>
            <a:endParaRPr lang="en-US" altLang="zh-CN" sz="1200" b="1" dirty="0" smtClean="0"/>
          </a:p>
          <a:p>
            <a:r>
              <a:rPr lang="zh-CN" altLang="en-US" sz="1200" dirty="0"/>
              <a:t>当检索区域是全国时，等同于对存储在云图里的数据进行全表检索</a:t>
            </a:r>
            <a:r>
              <a:rPr lang="zh-CN" altLang="en-US" sz="1200" dirty="0" smtClean="0"/>
              <a:t>。</a:t>
            </a:r>
            <a:endParaRPr lang="en-US" altLang="zh-CN" sz="1200" dirty="0"/>
          </a:p>
          <a:p>
            <a:r>
              <a:rPr lang="en-US" altLang="zh-CN" sz="1200" dirty="0"/>
              <a:t>keywords</a:t>
            </a:r>
            <a:r>
              <a:rPr lang="zh-CN" altLang="en-US" sz="1200" dirty="0"/>
              <a:t>是对建立了文本索引字段的对应列内容进行关键字查询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周边检索：</a:t>
            </a:r>
            <a:endParaRPr lang="en-US" altLang="zh-CN" sz="1200" b="1" dirty="0" smtClean="0"/>
          </a:p>
          <a:p>
            <a:r>
              <a:rPr lang="zh-CN" altLang="en-US" sz="1200" dirty="0"/>
              <a:t>在指定</a:t>
            </a:r>
            <a:r>
              <a:rPr lang="en-US" altLang="zh-CN" sz="1200" dirty="0" err="1"/>
              <a:t>tableid</a:t>
            </a:r>
            <a:r>
              <a:rPr lang="zh-CN" altLang="en-US" sz="1200" dirty="0"/>
              <a:t>的数据表内，搜索指定中心点和半径范围内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符合</a:t>
            </a:r>
            <a:r>
              <a:rPr lang="zh-CN" altLang="en-US" sz="1200" dirty="0"/>
              <a:t>筛选条件的位置数据。服务协议：</a:t>
            </a:r>
            <a:r>
              <a:rPr lang="en-US" altLang="zh-CN" sz="1200" dirty="0"/>
              <a:t>HTTP/HTTPS GET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sz="1200" b="1" dirty="0" smtClean="0"/>
          </a:p>
          <a:p>
            <a:r>
              <a:rPr lang="zh-CN" altLang="en-US" sz="1200" b="1" dirty="0"/>
              <a:t>多边形</a:t>
            </a:r>
            <a:r>
              <a:rPr lang="zh-CN" altLang="en-US" sz="1200" b="1" dirty="0" smtClean="0"/>
              <a:t>检索</a:t>
            </a:r>
            <a:r>
              <a:rPr lang="en-US" altLang="zh-CN" sz="1200" b="1" dirty="0" smtClean="0"/>
              <a:t>:</a:t>
            </a:r>
          </a:p>
          <a:p>
            <a:r>
              <a:rPr lang="zh-CN" altLang="en-US" sz="1200" dirty="0"/>
              <a:t>在指定</a:t>
            </a:r>
            <a:r>
              <a:rPr lang="en-US" altLang="zh-CN" sz="1200" dirty="0" err="1"/>
              <a:t>tableid</a:t>
            </a:r>
            <a:r>
              <a:rPr lang="zh-CN" altLang="en-US" sz="1200" dirty="0"/>
              <a:t>的数据表内，搜索指定多边形范围内</a:t>
            </a:r>
            <a:r>
              <a:rPr lang="zh-CN" altLang="en-US" sz="1200" dirty="0" smtClean="0"/>
              <a:t>、</a:t>
            </a:r>
            <a:endParaRPr lang="en-US" altLang="zh-CN" sz="1200" dirty="0" smtClean="0"/>
          </a:p>
          <a:p>
            <a:r>
              <a:rPr lang="zh-CN" altLang="en-US" sz="1200" dirty="0" smtClean="0"/>
              <a:t>符合</a:t>
            </a:r>
            <a:r>
              <a:rPr lang="zh-CN" altLang="en-US" sz="1200" dirty="0"/>
              <a:t>筛选条件的位置数据</a:t>
            </a:r>
            <a:r>
              <a:rPr lang="zh-CN" altLang="en-US" sz="1200" dirty="0" smtClean="0"/>
              <a:t>。多点复用。服务</a:t>
            </a:r>
            <a:r>
              <a:rPr lang="zh-CN" altLang="en-US" sz="1200" dirty="0"/>
              <a:t>协议：</a:t>
            </a:r>
            <a:r>
              <a:rPr lang="en-US" altLang="zh-CN" sz="1200" dirty="0"/>
              <a:t>HTTP/HTTPS GET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/>
              <a:t>id</a:t>
            </a:r>
            <a:r>
              <a:rPr lang="zh-CN" altLang="en-US" sz="1200" b="1" dirty="0" smtClean="0"/>
              <a:t>检索</a:t>
            </a:r>
            <a:r>
              <a:rPr lang="en-US" altLang="zh-CN" sz="1200" b="1" dirty="0" smtClean="0"/>
              <a:t>:</a:t>
            </a:r>
          </a:p>
          <a:p>
            <a:r>
              <a:rPr lang="zh-CN" altLang="en-US" sz="1200" dirty="0"/>
              <a:t>在指定</a:t>
            </a:r>
            <a:r>
              <a:rPr lang="en-US" altLang="zh-CN" sz="1200" dirty="0" err="1"/>
              <a:t>tableid</a:t>
            </a:r>
            <a:r>
              <a:rPr lang="zh-CN" altLang="en-US" sz="1200" dirty="0"/>
              <a:t>的数据表内，查询对应数据</a:t>
            </a:r>
            <a:r>
              <a:rPr lang="en-US" altLang="zh-CN" sz="1200" dirty="0"/>
              <a:t>id</a:t>
            </a:r>
            <a:r>
              <a:rPr lang="zh-CN" altLang="en-US" sz="1200" dirty="0"/>
              <a:t>的数据详情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/>
              <a:t>只能</a:t>
            </a:r>
            <a:r>
              <a:rPr lang="zh-CN" altLang="en-US" sz="1200" dirty="0" smtClean="0"/>
              <a:t>用</a:t>
            </a:r>
            <a:r>
              <a:rPr lang="en-US" altLang="zh-CN" sz="1200" dirty="0"/>
              <a:t>_id </a:t>
            </a:r>
            <a:r>
              <a:rPr lang="zh-CN" altLang="en-US" sz="1200" dirty="0" smtClean="0"/>
              <a:t>，服务</a:t>
            </a:r>
            <a:r>
              <a:rPr lang="zh-CN" altLang="en-US" sz="1200" dirty="0"/>
              <a:t>协议：</a:t>
            </a:r>
            <a:r>
              <a:rPr lang="en-US" altLang="zh-CN" sz="1200" dirty="0"/>
              <a:t>HTTP/HTTPS GET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b="1" dirty="0" smtClean="0"/>
              <a:t>+</a:t>
            </a:r>
            <a:r>
              <a:rPr lang="zh-CN" altLang="en-US" sz="1200" b="1" dirty="0" smtClean="0"/>
              <a:t>按</a:t>
            </a:r>
            <a:r>
              <a:rPr lang="zh-CN" altLang="en-US" sz="1200" b="1" dirty="0"/>
              <a:t>条件检索</a:t>
            </a:r>
            <a:r>
              <a:rPr lang="zh-CN" altLang="en-US" sz="1200" b="1" dirty="0" smtClean="0"/>
              <a:t>数据</a:t>
            </a:r>
            <a:r>
              <a:rPr lang="zh-CN" altLang="en-US" sz="1200" dirty="0"/>
              <a:t>（可遍历整表数据</a:t>
            </a:r>
            <a:r>
              <a:rPr lang="zh-CN" altLang="en-US" sz="1200" dirty="0" smtClean="0"/>
              <a:t>）</a:t>
            </a:r>
            <a:r>
              <a:rPr lang="en-US" altLang="zh-CN" sz="1200" b="1" dirty="0" smtClean="0"/>
              <a:t>:</a:t>
            </a:r>
            <a:endParaRPr lang="zh-CN" altLang="en-US" sz="1200" b="1" dirty="0"/>
          </a:p>
          <a:p>
            <a:r>
              <a:rPr lang="zh-CN" altLang="en-US" sz="1200" dirty="0"/>
              <a:t>启用该接口时，</a:t>
            </a:r>
            <a:r>
              <a:rPr lang="en-US" altLang="zh-CN" sz="1200" dirty="0"/>
              <a:t>key</a:t>
            </a:r>
            <a:r>
              <a:rPr lang="zh-CN" altLang="en-US" sz="1200" dirty="0"/>
              <a:t>的设置请开启云存储功能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/>
              <a:t>具体</a:t>
            </a:r>
            <a:r>
              <a:rPr lang="zh-CN" altLang="en-US" sz="1200" dirty="0"/>
              <a:t>方法：我的控制台</a:t>
            </a:r>
            <a:r>
              <a:rPr lang="en-US" altLang="zh-CN" sz="1200" dirty="0"/>
              <a:t>-</a:t>
            </a:r>
            <a:r>
              <a:rPr lang="zh-CN" altLang="en-US" sz="1200" dirty="0"/>
              <a:t>申请</a:t>
            </a:r>
            <a:r>
              <a:rPr lang="en-US" altLang="zh-CN" sz="1200" dirty="0"/>
              <a:t>Web</a:t>
            </a:r>
            <a:r>
              <a:rPr lang="zh-CN" altLang="en-US" sz="1200" dirty="0"/>
              <a:t>服务</a:t>
            </a:r>
            <a:r>
              <a:rPr lang="en-US" altLang="zh-CN" sz="1200" dirty="0"/>
              <a:t>API</a:t>
            </a:r>
            <a:r>
              <a:rPr lang="zh-CN" altLang="en-US" sz="1200" dirty="0"/>
              <a:t>类型</a:t>
            </a:r>
            <a:r>
              <a:rPr lang="en-US" altLang="zh-CN" sz="1200" dirty="0"/>
              <a:t>KEY-</a:t>
            </a:r>
            <a:r>
              <a:rPr lang="zh-CN" altLang="en-US" sz="1200" dirty="0"/>
              <a:t>开启云存储。</a:t>
            </a:r>
            <a:endParaRPr lang="zh-CN" altLang="en-US" sz="1200" b="1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云检索</a:t>
            </a:r>
            <a:r>
              <a:rPr lang="en-US" altLang="zh-CN" dirty="0" smtClean="0"/>
              <a:t>@</a:t>
            </a:r>
            <a:r>
              <a:rPr lang="zh-CN" altLang="en-US" dirty="0" smtClean="0"/>
              <a:t>方法</a:t>
            </a:r>
            <a:r>
              <a:rPr lang="zh-CN" altLang="en-US" dirty="0"/>
              <a:t>一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268760"/>
            <a:ext cx="89644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public void </a:t>
            </a:r>
            <a:r>
              <a:rPr lang="en-US" altLang="zh-CN" sz="1100" b="1" dirty="0" err="1" smtClean="0"/>
              <a:t>doGet</a:t>
            </a:r>
            <a:r>
              <a:rPr lang="en-US" altLang="zh-CN" sz="1100" b="1" dirty="0" smtClean="0"/>
              <a:t>(String </a:t>
            </a:r>
            <a:r>
              <a:rPr lang="en-US" altLang="zh-CN" sz="1100" b="1" dirty="0"/>
              <a:t>keywords) throws </a:t>
            </a:r>
            <a:r>
              <a:rPr lang="en-US" altLang="zh-CN" sz="1100" b="1" dirty="0" err="1"/>
              <a:t>UnsupportedEncodingException</a:t>
            </a:r>
            <a:r>
              <a:rPr lang="en-US" altLang="zh-CN" sz="1100" b="1" dirty="0"/>
              <a:t> {</a:t>
            </a:r>
          </a:p>
          <a:p>
            <a:pPr lvl="1"/>
            <a:r>
              <a:rPr lang="en-US" altLang="zh-CN" sz="1100" dirty="0"/>
              <a:t>String </a:t>
            </a:r>
            <a:r>
              <a:rPr lang="en-US" altLang="zh-CN" sz="1100" dirty="0" smtClean="0"/>
              <a:t>URL= </a:t>
            </a:r>
            <a:r>
              <a:rPr lang="en-US" altLang="zh-CN" sz="1100" dirty="0"/>
              <a:t>"http://yuntuapi.amap.com/datasearch/local?" + </a:t>
            </a:r>
            <a:r>
              <a:rPr lang="en-US" altLang="zh-CN" sz="1100" i="1" dirty="0" smtClean="0"/>
              <a:t>TABLEID</a:t>
            </a:r>
            <a:r>
              <a:rPr lang="en-US" altLang="zh-CN" sz="1100" dirty="0" smtClean="0"/>
              <a:t>+ </a:t>
            </a:r>
            <a:r>
              <a:rPr lang="en-US" altLang="zh-CN" sz="1100" dirty="0"/>
              <a:t>"&amp;city=</a:t>
            </a:r>
            <a:r>
              <a:rPr lang="zh-CN" altLang="en-US" sz="1100" dirty="0"/>
              <a:t>全国</a:t>
            </a:r>
            <a:r>
              <a:rPr lang="en-US" altLang="zh-CN" sz="1100" dirty="0"/>
              <a:t>&amp;keywords=" + keywords + "&amp;" + </a:t>
            </a:r>
            <a:r>
              <a:rPr lang="en-US" altLang="zh-CN" sz="1100" i="1" dirty="0"/>
              <a:t>WEBAPI;</a:t>
            </a:r>
          </a:p>
          <a:p>
            <a:pPr lvl="1"/>
            <a:r>
              <a:rPr lang="en-US" altLang="zh-CN" sz="1100" dirty="0"/>
              <a:t>try {</a:t>
            </a:r>
          </a:p>
          <a:p>
            <a:pPr lvl="1"/>
            <a:r>
              <a:rPr lang="en-US" altLang="zh-CN" sz="1100" dirty="0" smtClean="0"/>
              <a:t>	// </a:t>
            </a:r>
            <a:r>
              <a:rPr lang="zh-CN" altLang="en-US" sz="1100" dirty="0"/>
              <a:t>创建一个</a:t>
            </a:r>
            <a:r>
              <a:rPr lang="en-US" altLang="zh-CN" sz="1100" dirty="0" err="1"/>
              <a:t>HttpClient</a:t>
            </a:r>
            <a:r>
              <a:rPr lang="zh-CN" altLang="en-US" sz="1100" dirty="0"/>
              <a:t>对象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HttpClient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httpclient</a:t>
            </a:r>
            <a:r>
              <a:rPr lang="en-US" altLang="zh-CN" sz="1100" dirty="0"/>
              <a:t> = new </a:t>
            </a:r>
            <a:r>
              <a:rPr lang="en-US" altLang="zh-CN" sz="1100" dirty="0" err="1"/>
              <a:t>DefaultHttpClient</a:t>
            </a:r>
            <a:r>
              <a:rPr lang="en-US" altLang="zh-CN" sz="1100" dirty="0"/>
              <a:t>();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HttpGet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request = new </a:t>
            </a:r>
            <a:r>
              <a:rPr lang="en-US" altLang="zh-CN" sz="1100" dirty="0" err="1" smtClean="0"/>
              <a:t>HttpGet</a:t>
            </a:r>
            <a:r>
              <a:rPr lang="en-US" altLang="zh-CN" sz="1100" dirty="0" smtClean="0"/>
              <a:t>(URL);</a:t>
            </a:r>
            <a:endParaRPr lang="en-US" altLang="zh-CN" sz="1100" dirty="0"/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request.addHeader</a:t>
            </a:r>
            <a:r>
              <a:rPr lang="en-US" altLang="zh-CN" sz="1100" dirty="0"/>
              <a:t>("Accept", "text/</a:t>
            </a:r>
            <a:r>
              <a:rPr lang="en-US" altLang="zh-CN" sz="1100" dirty="0" err="1"/>
              <a:t>json</a:t>
            </a:r>
            <a:r>
              <a:rPr lang="en-US" altLang="zh-CN" sz="1100" dirty="0"/>
              <a:t>");</a:t>
            </a:r>
          </a:p>
          <a:p>
            <a:pPr lvl="1"/>
            <a:r>
              <a:rPr lang="en-US" altLang="zh-CN" sz="1100" dirty="0" smtClean="0"/>
              <a:t>	// </a:t>
            </a:r>
            <a:r>
              <a:rPr lang="en-US" altLang="zh-CN" sz="1100" dirty="0"/>
              <a:t>JSON</a:t>
            </a:r>
            <a:r>
              <a:rPr lang="zh-CN" altLang="en-US" sz="1100" dirty="0"/>
              <a:t>的解析过程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HttpResponse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response = </a:t>
            </a:r>
            <a:r>
              <a:rPr lang="en-US" altLang="zh-CN" sz="1100" dirty="0" err="1"/>
              <a:t>httpclient.execute</a:t>
            </a:r>
            <a:r>
              <a:rPr lang="en-US" altLang="zh-CN" sz="1100" dirty="0"/>
              <a:t>(request);</a:t>
            </a:r>
          </a:p>
          <a:p>
            <a:pPr lvl="1"/>
            <a:r>
              <a:rPr lang="en-US" altLang="zh-CN" sz="1100" dirty="0" smtClean="0"/>
              <a:t>	// </a:t>
            </a:r>
            <a:r>
              <a:rPr lang="zh-CN" altLang="en-US" sz="1100" dirty="0"/>
              <a:t>获取</a:t>
            </a:r>
            <a:r>
              <a:rPr lang="en-US" altLang="zh-CN" sz="1100" dirty="0" err="1"/>
              <a:t>HttpEntity</a:t>
            </a:r>
            <a:endParaRPr lang="en-US" altLang="zh-CN" sz="1100" dirty="0"/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HttpEntity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entity = </a:t>
            </a:r>
            <a:r>
              <a:rPr lang="en-US" altLang="zh-CN" sz="1100" dirty="0" err="1"/>
              <a:t>response.getEntity</a:t>
            </a:r>
            <a:r>
              <a:rPr lang="en-US" altLang="zh-CN" sz="1100" dirty="0"/>
              <a:t>();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code = </a:t>
            </a:r>
            <a:r>
              <a:rPr lang="en-US" altLang="zh-CN" sz="1100" dirty="0" err="1"/>
              <a:t>response.getStatusLine</a:t>
            </a:r>
            <a:r>
              <a:rPr lang="en-US" altLang="zh-CN" sz="1100" dirty="0"/>
              <a:t>().</a:t>
            </a:r>
            <a:r>
              <a:rPr lang="en-US" altLang="zh-CN" sz="1100" dirty="0" err="1"/>
              <a:t>getStatusCode</a:t>
            </a:r>
            <a:r>
              <a:rPr lang="en-US" altLang="zh-CN" sz="1100" dirty="0"/>
              <a:t>();</a:t>
            </a:r>
          </a:p>
          <a:p>
            <a:pPr lvl="1"/>
            <a:r>
              <a:rPr lang="en-US" altLang="zh-CN" sz="1100" dirty="0" smtClean="0"/>
              <a:t>	if </a:t>
            </a:r>
            <a:r>
              <a:rPr lang="en-US" altLang="zh-CN" sz="1100" dirty="0"/>
              <a:t>(code == 200) {</a:t>
            </a:r>
          </a:p>
          <a:p>
            <a:pPr lvl="1"/>
            <a:r>
              <a:rPr lang="en-US" altLang="zh-CN" sz="1100" dirty="0" smtClean="0"/>
              <a:t>		// </a:t>
            </a:r>
            <a:r>
              <a:rPr lang="zh-CN" altLang="en-US" sz="1100" dirty="0"/>
              <a:t>获取响应的结果信息</a:t>
            </a:r>
          </a:p>
          <a:p>
            <a:pPr lvl="1"/>
            <a:r>
              <a:rPr lang="en-US" altLang="zh-CN" sz="1100" dirty="0" smtClean="0"/>
              <a:t>		String </a:t>
            </a:r>
            <a:r>
              <a:rPr lang="en-US" altLang="zh-CN" sz="1100" dirty="0" err="1"/>
              <a:t>json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EntityUtils.</a:t>
            </a:r>
            <a:r>
              <a:rPr lang="en-US" altLang="zh-CN" sz="1100" i="1" dirty="0" err="1"/>
              <a:t>toString</a:t>
            </a:r>
            <a:r>
              <a:rPr lang="en-US" altLang="zh-CN" sz="1100" i="1" dirty="0"/>
              <a:t>(entity, "UTF-8");</a:t>
            </a:r>
          </a:p>
          <a:p>
            <a:pPr lvl="1"/>
            <a:r>
              <a:rPr lang="en-US" altLang="zh-CN" sz="1100" dirty="0" smtClean="0"/>
              <a:t>		// </a:t>
            </a:r>
            <a:r>
              <a:rPr lang="en-US" altLang="zh-CN" sz="1100" dirty="0"/>
              <a:t>JSON</a:t>
            </a:r>
            <a:r>
              <a:rPr lang="zh-CN" altLang="en-US" sz="1100" dirty="0"/>
              <a:t>的解析过程</a:t>
            </a:r>
          </a:p>
          <a:p>
            <a:pPr lvl="1"/>
            <a:r>
              <a:rPr lang="en-US" altLang="zh-CN" sz="1100" dirty="0" smtClean="0"/>
              <a:t>		if </a:t>
            </a:r>
            <a:r>
              <a:rPr lang="en-US" altLang="zh-CN" sz="1100" dirty="0"/>
              <a:t>(</a:t>
            </a:r>
            <a:r>
              <a:rPr lang="en-US" altLang="zh-CN" sz="1100" dirty="0" err="1"/>
              <a:t>json</a:t>
            </a:r>
            <a:r>
              <a:rPr lang="en-US" altLang="zh-CN" sz="1100" dirty="0"/>
              <a:t> != null) </a:t>
            </a:r>
            <a:r>
              <a:rPr lang="en-US" altLang="zh-CN" sz="1100" dirty="0" smtClean="0"/>
              <a:t>{</a:t>
            </a:r>
          </a:p>
          <a:p>
            <a:pPr lvl="1"/>
            <a:r>
              <a:rPr lang="en-US" altLang="zh-CN" sz="1100" dirty="0"/>
              <a:t>	</a:t>
            </a:r>
            <a:r>
              <a:rPr lang="en-US" altLang="zh-CN" sz="1100" dirty="0" smtClean="0"/>
              <a:t>		 </a:t>
            </a:r>
            <a:r>
              <a:rPr lang="en-US" altLang="zh-CN" sz="1100" dirty="0" err="1" smtClean="0"/>
              <a:t>System.</a:t>
            </a:r>
            <a:r>
              <a:rPr lang="en-US" altLang="zh-CN" sz="1100" i="1" dirty="0" err="1" smtClean="0"/>
              <a:t>out.println</a:t>
            </a:r>
            <a:r>
              <a:rPr lang="en-US" altLang="zh-CN" sz="1100" i="1" dirty="0" smtClean="0"/>
              <a:t>(code + "download fail");</a:t>
            </a:r>
            <a:endParaRPr lang="en-US" altLang="zh-CN" sz="1100" dirty="0"/>
          </a:p>
          <a:p>
            <a:pPr lvl="1"/>
            <a:r>
              <a:rPr lang="en-US" altLang="zh-CN" sz="1100" dirty="0" smtClean="0"/>
              <a:t>		}</a:t>
            </a:r>
            <a:endParaRPr lang="en-US" altLang="zh-CN" sz="1100" dirty="0"/>
          </a:p>
          <a:p>
            <a:pPr lvl="1"/>
            <a:r>
              <a:rPr lang="en-US" altLang="zh-CN" sz="1100" dirty="0" smtClean="0"/>
              <a:t>	} </a:t>
            </a:r>
            <a:r>
              <a:rPr lang="en-US" altLang="zh-CN" sz="1100" dirty="0"/>
              <a:t>else</a:t>
            </a:r>
          </a:p>
          <a:p>
            <a:pPr lvl="1"/>
            <a:r>
              <a:rPr lang="en-US" altLang="zh-CN" sz="1100" dirty="0" smtClean="0"/>
              <a:t>		</a:t>
            </a:r>
            <a:r>
              <a:rPr lang="en-US" altLang="zh-CN" sz="1100" dirty="0" err="1" smtClean="0"/>
              <a:t>System.</a:t>
            </a:r>
            <a:r>
              <a:rPr lang="en-US" altLang="zh-CN" sz="1100" i="1" dirty="0" err="1" smtClean="0"/>
              <a:t>out.println</a:t>
            </a:r>
            <a:r>
              <a:rPr lang="en-US" altLang="zh-CN" sz="1100" i="1" dirty="0" smtClean="0"/>
              <a:t>(code </a:t>
            </a:r>
            <a:r>
              <a:rPr lang="en-US" altLang="zh-CN" sz="1100" i="1" dirty="0"/>
              <a:t>+ "download fail");</a:t>
            </a:r>
          </a:p>
          <a:p>
            <a:pPr lvl="1"/>
            <a:endParaRPr lang="zh-CN" altLang="en-US" sz="1100" dirty="0"/>
          </a:p>
          <a:p>
            <a:pPr lvl="1"/>
            <a:r>
              <a:rPr lang="en-US" altLang="zh-CN" sz="1100" dirty="0"/>
              <a:t>} catch (</a:t>
            </a:r>
            <a:r>
              <a:rPr lang="en-US" altLang="zh-CN" sz="1100" dirty="0" err="1"/>
              <a:t>ClientProtocolException</a:t>
            </a:r>
            <a:r>
              <a:rPr lang="en-US" altLang="zh-CN" sz="1100" dirty="0"/>
              <a:t> e) {</a:t>
            </a:r>
          </a:p>
          <a:p>
            <a:pPr lvl="1"/>
            <a:r>
              <a:rPr lang="en-US" altLang="zh-CN" sz="1100" dirty="0" smtClean="0"/>
              <a:t>	// </a:t>
            </a:r>
            <a:r>
              <a:rPr lang="en-US" altLang="zh-CN" sz="1100" dirty="0"/>
              <a:t>TODO Auto-generated catch block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e.printStackTrace</a:t>
            </a:r>
            <a:r>
              <a:rPr lang="en-US" altLang="zh-CN" sz="1100" dirty="0"/>
              <a:t>();</a:t>
            </a:r>
          </a:p>
          <a:p>
            <a:pPr lvl="1"/>
            <a:r>
              <a:rPr lang="en-US" altLang="zh-CN" sz="1100" dirty="0"/>
              <a:t>} catch (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e) {</a:t>
            </a:r>
          </a:p>
          <a:p>
            <a:pPr lvl="1"/>
            <a:r>
              <a:rPr lang="en-US" altLang="zh-CN" sz="1100" dirty="0" smtClean="0"/>
              <a:t>	// </a:t>
            </a:r>
            <a:r>
              <a:rPr lang="en-US" altLang="zh-CN" sz="1100" dirty="0"/>
              <a:t>TODO Auto-generated catch block</a:t>
            </a:r>
          </a:p>
          <a:p>
            <a:pPr lvl="1"/>
            <a:r>
              <a:rPr lang="en-US" altLang="zh-CN" sz="1100" dirty="0" smtClean="0"/>
              <a:t>	</a:t>
            </a:r>
            <a:r>
              <a:rPr lang="en-US" altLang="zh-CN" sz="1100" dirty="0" err="1" smtClean="0"/>
              <a:t>e.printStackTrace</a:t>
            </a:r>
            <a:r>
              <a:rPr lang="en-US" altLang="zh-CN" sz="1100" dirty="0"/>
              <a:t>();</a:t>
            </a:r>
          </a:p>
          <a:p>
            <a:pPr lvl="1"/>
            <a:r>
              <a:rPr lang="en-US" altLang="zh-CN" sz="1100" dirty="0"/>
              <a:t>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云检索</a:t>
            </a:r>
            <a:r>
              <a:rPr lang="en-US" altLang="zh-CN" dirty="0" smtClean="0"/>
              <a:t>@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572000" y="1844824"/>
          <a:ext cx="537592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544" y="1556792"/>
            <a:ext cx="4320480" cy="3744416"/>
            <a:chOff x="539552" y="1340768"/>
            <a:chExt cx="4320480" cy="3744416"/>
          </a:xfrm>
        </p:grpSpPr>
        <p:graphicFrame>
          <p:nvGraphicFramePr>
            <p:cNvPr id="6" name="图示 5"/>
            <p:cNvGraphicFramePr/>
            <p:nvPr/>
          </p:nvGraphicFramePr>
          <p:xfrm>
            <a:off x="971600" y="2636912"/>
            <a:ext cx="3528392" cy="24482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椭圆 6"/>
            <p:cNvSpPr/>
            <p:nvPr/>
          </p:nvSpPr>
          <p:spPr>
            <a:xfrm>
              <a:off x="539552" y="1700808"/>
              <a:ext cx="1224136" cy="86409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本地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检索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635896" y="1700808"/>
              <a:ext cx="1224136" cy="86409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周边检索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979712" y="1340768"/>
              <a:ext cx="1368152" cy="86409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多边形检索</a:t>
              </a:r>
              <a:endParaRPr lang="zh-CN" altLang="en-US" dirty="0"/>
            </a:p>
          </p:txBody>
        </p:sp>
      </p:grpSp>
      <p:sp>
        <p:nvSpPr>
          <p:cNvPr id="12" name="右箭头 11"/>
          <p:cNvSpPr/>
          <p:nvPr/>
        </p:nvSpPr>
        <p:spPr>
          <a:xfrm rot="5400000">
            <a:off x="2519974" y="2528698"/>
            <a:ext cx="260978" cy="18937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00000">
            <a:off x="1577524" y="2761479"/>
            <a:ext cx="260978" cy="18937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8100000">
            <a:off x="3528086" y="2816730"/>
            <a:ext cx="260978" cy="18937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1057</Words>
  <Application>Microsoft Office PowerPoint</Application>
  <PresentationFormat>全屏显示(4:3)</PresentationFormat>
  <Paragraphs>234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高德云存储</vt:lpstr>
      <vt:lpstr>介绍</vt:lpstr>
      <vt:lpstr>申请KEY</vt:lpstr>
      <vt:lpstr>申请KEY</vt:lpstr>
      <vt:lpstr>手动创建云图</vt:lpstr>
      <vt:lpstr>手动创建云图</vt:lpstr>
      <vt:lpstr>云检索</vt:lpstr>
      <vt:lpstr>云检索@方法一</vt:lpstr>
      <vt:lpstr>云检索@方法二</vt:lpstr>
      <vt:lpstr>云检索@方法二</vt:lpstr>
      <vt:lpstr>云存储</vt:lpstr>
      <vt:lpstr>手动创建云图</vt:lpstr>
      <vt:lpstr>云存储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高德云存储</dc:title>
  <dc:creator>HONGGUANG JIN/LGEYT Col Task Team.(hongguang.jin@lge</dc:creator>
  <cp:lastModifiedBy>HONGGUANG JIN/LGEYT Col Task Team.(hongguang.jin@lge</cp:lastModifiedBy>
  <cp:revision>52</cp:revision>
  <dcterms:created xsi:type="dcterms:W3CDTF">2016-07-27T02:36:03Z</dcterms:created>
  <dcterms:modified xsi:type="dcterms:W3CDTF">2016-07-28T00:46:53Z</dcterms:modified>
</cp:coreProperties>
</file>