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4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  <p:sldId id="263" r:id="rId10"/>
    <p:sldId id="265" r:id="rId11"/>
    <p:sldId id="269" r:id="rId12"/>
    <p:sldId id="266" r:id="rId13"/>
    <p:sldId id="267" r:id="rId14"/>
    <p:sldId id="270" r:id="rId15"/>
    <p:sldId id="271" r:id="rId16"/>
    <p:sldId id="273" r:id="rId17"/>
    <p:sldId id="274" r:id="rId18"/>
    <p:sldId id="275" r:id="rId19"/>
    <p:sldId id="276" r:id="rId20"/>
    <p:sldId id="268" r:id="rId21"/>
    <p:sldId id="277" r:id="rId22"/>
    <p:sldId id="278" r:id="rId23"/>
    <p:sldId id="279" r:id="rId24"/>
    <p:sldId id="280" r:id="rId25"/>
    <p:sldId id="282" r:id="rId26"/>
    <p:sldId id="283" r:id="rId27"/>
    <p:sldId id="281" r:id="rId28"/>
    <p:sldId id="28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118"/>
    <a:srgbClr val="0C736E"/>
    <a:srgbClr val="266C8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60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99BBA6C2-9A95-4AC2-B71A-0BD0248E1205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pin heiti" charset="-122"/>
                <a:ea typeface="inpin heiti" charset="-122"/>
              </a:defRPr>
            </a:lvl1pPr>
          </a:lstStyle>
          <a:p>
            <a:fld id="{61BCCB48-765F-4464-BC85-77105E3815A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8293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inpin heiti" charset="-122"/>
        <a:ea typeface="inpin heiti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833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194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5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90445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840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1646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968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454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6337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4377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116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80211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1865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778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1663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6281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00477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073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870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3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60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7929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908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973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554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72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0C264-0BDC-4FF0-90FC-867F772E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CF4326-7D30-4A35-AE9E-5F1371D27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97576-D709-47BA-8D72-768DC02A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F41ACF-5616-435D-AF02-63993906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60150-7C8D-43F1-ACD4-32E7FA6F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625EA-0901-47E1-9F48-1636A918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3CEAA-A77E-42A7-869D-EA9965D41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CFB779-F090-477C-929C-F04F24F5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2C21D-932D-44DD-A4B1-8B50EDA1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E3A0B-C687-4795-A636-0F736FBE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12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3E2575-0351-4A57-A835-B0033C97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269A1-9178-4E17-96B9-B80BD805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136E2-37AA-4778-A3E2-E727FFA2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AB2EF-2801-4F81-9631-ADF90A8F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092B4E-34E0-494C-A3B7-14F853A40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48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4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21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198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40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197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7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75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D6BF-026C-4D0E-8591-35889726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74629-75F7-49B8-AEA7-23376654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F8DF-D51F-4011-8215-EB3234553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8793F-ECDB-43E0-B59B-82FD0BAD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1E91A-DF97-4983-BFCD-1B6AB47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3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38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00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5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46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14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70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059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39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8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AF748-B936-4E62-9FFE-B1BE8C41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8F77A-0AF9-4993-8EC6-7D6C1081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7E130-5CF0-4905-83C0-6D17F44AB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0E4A01-A49F-4DE0-B5D8-A6187266B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EF63D-F714-4824-8A02-F0011C8E4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8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68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26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6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63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49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3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95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228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07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9369C-F3BD-442C-9AB6-9B3E81AE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3E582-A54B-4D2D-B2B2-1F5899CA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C5E67-E6F8-402C-8B98-69EC57D5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29C94C-0532-41B1-BD80-10E72CAF7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6681" y="191819"/>
            <a:ext cx="1042678" cy="769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1222C3-332C-441F-98D7-3DA6F98D72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95" y="5192541"/>
            <a:ext cx="12284505" cy="166435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0E86767-9CC9-4778-B6AF-5176654E15EE}"/>
              </a:ext>
            </a:extLst>
          </p:cNvPr>
          <p:cNvGrpSpPr/>
          <p:nvPr userDrawn="1"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FC3957BD-43A8-4678-AA39-394CD2E1240F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 i="0" dirty="0">
                <a:latin typeface="inpin heiti" charset="-122"/>
                <a:ea typeface="inpin heiti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C571748-B1CA-43A0-9D7A-D034495437EC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0" i="0" dirty="0">
                  <a:solidFill>
                    <a:schemeClr val="bg1"/>
                  </a:solidFill>
                  <a:latin typeface="inpin heiti" charset="-122"/>
                  <a:ea typeface="inpin heiti" charset="-122"/>
                </a:rPr>
                <a:t>LOGO</a:t>
              </a:r>
              <a:endParaRPr lang="zh-CN" altLang="en-US" sz="1600" b="0" i="0" dirty="0">
                <a:solidFill>
                  <a:schemeClr val="bg1"/>
                </a:solidFill>
                <a:latin typeface="inpin heiti" charset="-122"/>
                <a:ea typeface="inpin heiti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8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72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72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0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3650" y="0"/>
            <a:ext cx="54006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371300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610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400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2023/5/8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31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2023/5/8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4041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00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C8ECD-D2D6-405D-B93B-26F00F6C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F9ACE-8277-4D36-96D3-C22AE8D3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C9F548-E362-4C6C-B96B-CE2421C88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F9C9CB-3C0F-4E2B-A21D-ED17F2FAB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9F465E-D50E-43CE-81D9-7110B1E55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9D83A-B124-44CD-8BC5-7C5AF9BD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E869B7-4EB0-46AD-AD77-D2A1A42F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931FAD-BC3E-42B6-89E7-AA7CB8AC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6D0BC-040A-4B00-A796-A318596D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299EA5-959B-4433-A1BE-782C9A6B0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5AB930-69D8-43EC-86DA-94CAE220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672C3F4-E8A1-4720-918A-B062C97E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64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CCFD19-D2C6-4420-86E5-94F1F97E0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01C08A-B77D-4B39-AE74-6FBAD5A9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82BDA-2E1F-429F-AB2E-12419415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1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0049D-3BC7-490C-B241-F2520B2B9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768D0-D465-4B4D-8130-7FE9EB03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225D9E-4ADA-4370-AA55-61879F588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F31F4F-D450-42C6-B1F5-7BEF0C47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1C0C6-8223-478F-88BD-08D40023D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5299B-F334-48E9-9D96-2604BBB2E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3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9DABB-27A0-45B8-A5CA-EA9F01CB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B5D0A7-32C2-4CCE-A0B9-273545D5D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F0A31F-362D-43F8-964E-3FB27DA5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A26A1-D9B0-436A-A732-67D84F26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EC36A-9863-4410-8DFA-F67B508063E2}" type="datetimeFigureOut">
              <a:rPr lang="zh-CN" altLang="en-US" smtClean="0"/>
              <a:t>2023/5/8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B472D-A7F2-4BCC-8DC9-4964CD82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97A41-5656-4E12-88B8-239F99BD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ABCE-3F1B-4732-9EC0-05C464680E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03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60B22B-9E51-4A6E-B1EF-D44EFEC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CD1034-52C0-45CD-B049-84DE530C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23225-D99D-4A2D-8F70-4450BBF1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AEAEC36A-9863-4410-8DFA-F67B508063E2}" type="datetimeFigureOut">
              <a:rPr lang="zh-CN" altLang="en-US" smtClean="0"/>
              <a:pPr/>
              <a:t>2023/5/8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2551A-9849-43EA-BA93-FB4685FB9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D07A6-E876-479C-BE75-74BEE530F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inpin heiti" charset="-122"/>
                <a:ea typeface="inpin heiti" charset="-122"/>
              </a:defRPr>
            </a:lvl1pPr>
          </a:lstStyle>
          <a:p>
            <a:fld id="{CFC8ABCE-3F1B-4732-9EC0-05C464680E0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2B7C7EB-2B5F-4159-B010-58CD249C2A69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inpin heiti" charset="-122"/>
          <a:ea typeface="inpin heiti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inpin heiti" charset="-122"/>
          <a:ea typeface="inpin heiti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27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0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48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customXml" Target="../ink/ink1.xm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9389D1-42FA-47B6-8743-0825B49F7A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1" y="1360816"/>
            <a:ext cx="6431117" cy="47445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B02369-8183-4F8F-B723-3A6F8560104D}"/>
              </a:ext>
            </a:extLst>
          </p:cNvPr>
          <p:cNvSpPr txBox="1"/>
          <p:nvPr/>
        </p:nvSpPr>
        <p:spPr>
          <a:xfrm>
            <a:off x="4824345" y="2029392"/>
            <a:ext cx="798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spc="300" dirty="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活动</a:t>
            </a:r>
            <a:r>
              <a:rPr lang="zh-CN" altLang="en-US" sz="5400" spc="300" dirty="0">
                <a:solidFill>
                  <a:srgbClr val="0C736E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策划</a:t>
            </a:r>
            <a:r>
              <a:rPr lang="zh-CN" altLang="en-US" sz="5400" spc="3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方案书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1C293-A845-4801-A294-D24A273AB4A8}"/>
              </a:ext>
            </a:extLst>
          </p:cNvPr>
          <p:cNvSpPr txBox="1"/>
          <p:nvPr/>
        </p:nvSpPr>
        <p:spPr>
          <a:xfrm>
            <a:off x="6082805" y="3325049"/>
            <a:ext cx="54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庆典策划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广告策划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公关策划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组织方案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会务安排等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0CA4C6-ED52-4CDB-B258-D54A6AED462E}"/>
              </a:ext>
            </a:extLst>
          </p:cNvPr>
          <p:cNvSpPr txBox="1"/>
          <p:nvPr/>
        </p:nvSpPr>
        <p:spPr>
          <a:xfrm>
            <a:off x="6502888" y="4515128"/>
            <a:ext cx="204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印品黑体"/>
                <a:ea typeface="印品黑体"/>
                <a:sym typeface="印品黑体"/>
              </a:rPr>
              <a:t>部门：第一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PPT</a:t>
            </a:r>
            <a:endParaRPr lang="zh-CN" altLang="en-US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72E4E8-8B14-43E1-881C-A3AC8BF9E65A}"/>
              </a:ext>
            </a:extLst>
          </p:cNvPr>
          <p:cNvSpPr txBox="1"/>
          <p:nvPr/>
        </p:nvSpPr>
        <p:spPr>
          <a:xfrm>
            <a:off x="8545671" y="4515128"/>
            <a:ext cx="26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印品黑体"/>
                <a:ea typeface="印品黑体"/>
                <a:sym typeface="印品黑体"/>
              </a:rPr>
              <a:t>时间：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20XX</a:t>
            </a:r>
            <a:r>
              <a:rPr lang="zh-CN" altLang="en-US" dirty="0">
                <a:latin typeface="印品黑体"/>
                <a:ea typeface="印品黑体"/>
                <a:sym typeface="印品黑体"/>
              </a:rPr>
              <a:t>年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12</a:t>
            </a:r>
            <a:r>
              <a:rPr lang="zh-CN" altLang="en-US" dirty="0">
                <a:latin typeface="印品黑体"/>
                <a:ea typeface="印品黑体"/>
                <a:sym typeface="印品黑体"/>
              </a:rPr>
              <a:t>月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24</a:t>
            </a:r>
            <a:r>
              <a:rPr lang="zh-CN" altLang="en-US" dirty="0">
                <a:latin typeface="印品黑体"/>
                <a:ea typeface="印品黑体"/>
                <a:sym typeface="印品黑体"/>
              </a:rPr>
              <a:t>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9A8DD8-CDBD-478C-B893-8DCBFFE4CF6E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A88361D-D07E-4A40-A203-361E5BFAFB96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17BF4F0-3383-4FB8-9F5A-67D6611DCAFA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37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00"/>
                            </p:stCondLst>
                            <p:childTnLst>
                              <p:par>
                                <p:cTn id="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9B9EDAC-17AD-44DF-97A1-C87537C1F4DF}"/>
              </a:ext>
            </a:extLst>
          </p:cNvPr>
          <p:cNvSpPr txBox="1"/>
          <p:nvPr/>
        </p:nvSpPr>
        <p:spPr>
          <a:xfrm>
            <a:off x="5592027" y="240049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活动流程</a:t>
            </a:r>
          </a:p>
        </p:txBody>
      </p:sp>
      <p:sp>
        <p:nvSpPr>
          <p:cNvPr id="3" name="TextBox 37">
            <a:extLst>
              <a:ext uri="{FF2B5EF4-FFF2-40B4-BE49-F238E27FC236}">
                <a16:creationId xmlns:a16="http://schemas.microsoft.com/office/drawing/2014/main" id="{D990205D-1D02-4C23-B39C-339C843CF6AF}"/>
              </a:ext>
            </a:extLst>
          </p:cNvPr>
          <p:cNvSpPr txBox="1"/>
          <p:nvPr/>
        </p:nvSpPr>
        <p:spPr>
          <a:xfrm>
            <a:off x="5592027" y="591986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Flow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8A8449-7A62-4709-BF0D-2EBD221322D7}"/>
              </a:ext>
            </a:extLst>
          </p:cNvPr>
          <p:cNvGrpSpPr>
            <a:grpSpLocks/>
          </p:cNvGrpSpPr>
          <p:nvPr/>
        </p:nvGrpSpPr>
        <p:grpSpPr bwMode="auto">
          <a:xfrm>
            <a:off x="908051" y="4000501"/>
            <a:ext cx="10445749" cy="376767"/>
            <a:chOff x="681118" y="2999619"/>
            <a:chExt cx="7834693" cy="283331"/>
          </a:xfrm>
        </p:grpSpPr>
        <p:sp>
          <p:nvSpPr>
            <p:cNvPr id="5" name="圆角矩形 6">
              <a:extLst>
                <a:ext uri="{FF2B5EF4-FFF2-40B4-BE49-F238E27FC236}">
                  <a16:creationId xmlns:a16="http://schemas.microsoft.com/office/drawing/2014/main" id="{6245248D-A023-40E5-BD5F-32FD5EE2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16" y="3107566"/>
              <a:ext cx="7581320" cy="67437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2400" dirty="0">
                <a:solidFill>
                  <a:srgbClr val="000000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A664DA-6571-4249-B5FB-1189713051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1118" y="2999619"/>
              <a:ext cx="283331" cy="283331"/>
              <a:chOff x="509233" y="2865674"/>
              <a:chExt cx="348256" cy="348256"/>
            </a:xfrm>
          </p:grpSpPr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17B6CD3-A056-4328-B04B-D605D5530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E6EE4B03-F022-4EE0-BECD-583B7D40A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5713C47-BC6B-4B6A-A448-FCA7C1409B3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512878" y="2999619"/>
              <a:ext cx="283331" cy="283331"/>
              <a:chOff x="509233" y="2865674"/>
              <a:chExt cx="348256" cy="348256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48B765AF-5931-4F9F-BB2C-80264196B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990E5F56-E100-4D81-BA23-5383F3178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4DC1E68-021B-4329-AFA5-C088847097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56798" y="2999619"/>
              <a:ext cx="283331" cy="283331"/>
              <a:chOff x="509233" y="2865674"/>
              <a:chExt cx="348256" cy="348256"/>
            </a:xfrm>
          </p:grpSpPr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1E7CF9AD-72D1-407A-AA7B-E085B3F92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A1A439F-2F1F-4B8A-88AE-C2512617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9D0841F-A26B-4F80-8084-597B5675A2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344638" y="2999619"/>
              <a:ext cx="283331" cy="283331"/>
              <a:chOff x="509233" y="2865674"/>
              <a:chExt cx="348256" cy="348256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34ED7C0-3E05-4C4B-867C-CBC0D4831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601E5ED-4707-48F4-96B3-D6A86AD4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CDCD22F-607C-4CC6-9E02-92F626E9820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88558" y="2999619"/>
              <a:ext cx="283331" cy="283331"/>
              <a:chOff x="509233" y="2865674"/>
              <a:chExt cx="348256" cy="348256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5252C225-5772-40E6-98CB-233FE2363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5A258EA9-85DE-4D5A-84D6-4C3F3D737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0A5B912-E007-4230-BC3A-BB994456B1A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232480" y="2999619"/>
              <a:ext cx="283331" cy="283331"/>
              <a:chOff x="509233" y="2865674"/>
              <a:chExt cx="348256" cy="348256"/>
            </a:xfrm>
          </p:grpSpPr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0D2AF57F-7AC4-455F-B26B-4EFA567B9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2914480-C534-4A10-9FF2-43ADFB6E0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03EEA5A-3A5F-4436-B8B8-03F45353998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568958" y="2999619"/>
              <a:ext cx="283331" cy="283331"/>
              <a:chOff x="509233" y="2865674"/>
              <a:chExt cx="348256" cy="34825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0B9D0E0A-AEC8-457E-92C8-56C5B0BF8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1AC0A522-9F23-48C4-B677-E2354445F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127E16A8-5A8A-4CC3-85C5-590F73CADDD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00718" y="2999619"/>
              <a:ext cx="283331" cy="283331"/>
              <a:chOff x="509233" y="2865674"/>
              <a:chExt cx="348256" cy="348256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FEB12AA8-E392-4E74-B481-9E505B144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0B59D4D-B619-4965-8586-88A03C5CD0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5F1BA93-5FFD-4C63-A7FF-72F09F3B9F6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25038" y="2999619"/>
              <a:ext cx="283331" cy="283331"/>
              <a:chOff x="509233" y="2865674"/>
              <a:chExt cx="348256" cy="34825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DB64CD15-B485-42DF-9BE9-48C358B1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33" y="2865674"/>
                <a:ext cx="348256" cy="348256"/>
              </a:xfrm>
              <a:prstGeom prst="ellipse">
                <a:avLst/>
              </a:prstGeom>
              <a:noFill/>
              <a:ln w="12700">
                <a:solidFill>
                  <a:srgbClr val="F7964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F3165268-59F5-41CD-8985-1E085C8EB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769" y="2943012"/>
                <a:ext cx="177184" cy="177184"/>
              </a:xfrm>
              <a:prstGeom prst="ellipse">
                <a:avLst/>
              </a:prstGeom>
              <a:solidFill>
                <a:srgbClr val="F7964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2400" dirty="0">
                  <a:solidFill>
                    <a:srgbClr val="000000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50CA44E-6879-43C8-888B-1E3589239A6A}"/>
              </a:ext>
            </a:extLst>
          </p:cNvPr>
          <p:cNvGrpSpPr>
            <a:grpSpLocks/>
          </p:cNvGrpSpPr>
          <p:nvPr/>
        </p:nvGrpSpPr>
        <p:grpSpPr bwMode="auto">
          <a:xfrm>
            <a:off x="340785" y="2463800"/>
            <a:ext cx="11595100" cy="1498600"/>
            <a:chOff x="255587" y="1848495"/>
            <a:chExt cx="8696201" cy="1122661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607DD50-590E-4302-80B4-994832362937}"/>
                </a:ext>
              </a:extLst>
            </p:cNvPr>
            <p:cNvGrpSpPr/>
            <p:nvPr/>
          </p:nvGrpSpPr>
          <p:grpSpPr>
            <a:xfrm>
              <a:off x="255587" y="1848495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菱形 54">
                <a:extLst>
                  <a:ext uri="{FF2B5EF4-FFF2-40B4-BE49-F238E27FC236}">
                    <a16:creationId xmlns:a16="http://schemas.microsoft.com/office/drawing/2014/main" id="{D114747F-6839-4C25-8092-DCE74F0C04BD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56" name="等腰三角形 55">
                <a:extLst>
                  <a:ext uri="{FF2B5EF4-FFF2-40B4-BE49-F238E27FC236}">
                    <a16:creationId xmlns:a16="http://schemas.microsoft.com/office/drawing/2014/main" id="{221A6DC7-FD58-43D9-AF53-C84D4D296CA3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57" name="矩形 133">
                <a:extLst>
                  <a:ext uri="{FF2B5EF4-FFF2-40B4-BE49-F238E27FC236}">
                    <a16:creationId xmlns:a16="http://schemas.microsoft.com/office/drawing/2014/main" id="{A97C3971-32C6-44E8-BFFF-230F8390DD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95" y="2711449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1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58" name="矩形 133">
                <a:extLst>
                  <a:ext uri="{FF2B5EF4-FFF2-40B4-BE49-F238E27FC236}">
                    <a16:creationId xmlns:a16="http://schemas.microsoft.com/office/drawing/2014/main" id="{ADB13DDC-A3A7-4C30-A19C-1764EF142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39" y="2283718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5C62BEF-F58E-4265-AE0F-572B194DB01D}"/>
                </a:ext>
              </a:extLst>
            </p:cNvPr>
            <p:cNvGrpSpPr/>
            <p:nvPr/>
          </p:nvGrpSpPr>
          <p:grpSpPr>
            <a:xfrm>
              <a:off x="2148972" y="1848495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菱形 50">
                <a:extLst>
                  <a:ext uri="{FF2B5EF4-FFF2-40B4-BE49-F238E27FC236}">
                    <a16:creationId xmlns:a16="http://schemas.microsoft.com/office/drawing/2014/main" id="{6F6AB9B2-82B4-4A6E-A98C-A79516761CFD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52" name="等腰三角形 51">
                <a:extLst>
                  <a:ext uri="{FF2B5EF4-FFF2-40B4-BE49-F238E27FC236}">
                    <a16:creationId xmlns:a16="http://schemas.microsoft.com/office/drawing/2014/main" id="{5EE31030-C6BB-471D-B3E4-EFC910669DE1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53" name="矩形 133">
                <a:extLst>
                  <a:ext uri="{FF2B5EF4-FFF2-40B4-BE49-F238E27FC236}">
                    <a16:creationId xmlns:a16="http://schemas.microsoft.com/office/drawing/2014/main" id="{B26C995F-A61C-44B7-BEB1-5E838B4B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95" y="2711449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3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54" name="矩形 133">
                <a:extLst>
                  <a:ext uri="{FF2B5EF4-FFF2-40B4-BE49-F238E27FC236}">
                    <a16:creationId xmlns:a16="http://schemas.microsoft.com/office/drawing/2014/main" id="{B5FB1A5C-7BCA-470C-AD54-08A09C6E2D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39" y="2283718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37EBA16E-5397-4BED-B151-894C51C86101}"/>
                </a:ext>
              </a:extLst>
            </p:cNvPr>
            <p:cNvGrpSpPr/>
            <p:nvPr/>
          </p:nvGrpSpPr>
          <p:grpSpPr>
            <a:xfrm>
              <a:off x="4042357" y="1848495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菱形 46">
                <a:extLst>
                  <a:ext uri="{FF2B5EF4-FFF2-40B4-BE49-F238E27FC236}">
                    <a16:creationId xmlns:a16="http://schemas.microsoft.com/office/drawing/2014/main" id="{E1DD1AEE-F60B-4F75-BDC8-04C1E5074799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8" name="等腰三角形 47">
                <a:extLst>
                  <a:ext uri="{FF2B5EF4-FFF2-40B4-BE49-F238E27FC236}">
                    <a16:creationId xmlns:a16="http://schemas.microsoft.com/office/drawing/2014/main" id="{2F9D2649-7747-4927-B5DD-1583D3D90E8E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9" name="矩形 133">
                <a:extLst>
                  <a:ext uri="{FF2B5EF4-FFF2-40B4-BE49-F238E27FC236}">
                    <a16:creationId xmlns:a16="http://schemas.microsoft.com/office/drawing/2014/main" id="{B1D650A9-832E-4562-907C-B6CDF3B3F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95" y="2711449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5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50" name="矩形 133">
                <a:extLst>
                  <a:ext uri="{FF2B5EF4-FFF2-40B4-BE49-F238E27FC236}">
                    <a16:creationId xmlns:a16="http://schemas.microsoft.com/office/drawing/2014/main" id="{5F1E86A0-3F10-48BC-B2DC-8F57C402D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39" y="2283718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5C572CA-CAB5-4C63-A3B0-C84EC619AF72}"/>
                </a:ext>
              </a:extLst>
            </p:cNvPr>
            <p:cNvGrpSpPr/>
            <p:nvPr/>
          </p:nvGrpSpPr>
          <p:grpSpPr>
            <a:xfrm>
              <a:off x="5935742" y="1848495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43" name="菱形 42">
                <a:extLst>
                  <a:ext uri="{FF2B5EF4-FFF2-40B4-BE49-F238E27FC236}">
                    <a16:creationId xmlns:a16="http://schemas.microsoft.com/office/drawing/2014/main" id="{59540A11-BDF6-4861-88DC-F7CFCF162622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4" name="等腰三角形 43">
                <a:extLst>
                  <a:ext uri="{FF2B5EF4-FFF2-40B4-BE49-F238E27FC236}">
                    <a16:creationId xmlns:a16="http://schemas.microsoft.com/office/drawing/2014/main" id="{20144CBF-A8B8-4E13-8DBC-D73664E54787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5" name="矩形 133">
                <a:extLst>
                  <a:ext uri="{FF2B5EF4-FFF2-40B4-BE49-F238E27FC236}">
                    <a16:creationId xmlns:a16="http://schemas.microsoft.com/office/drawing/2014/main" id="{F82B15D5-6722-40BB-8855-C130BEA7B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95" y="2711449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7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46" name="矩形 133">
                <a:extLst>
                  <a:ext uri="{FF2B5EF4-FFF2-40B4-BE49-F238E27FC236}">
                    <a16:creationId xmlns:a16="http://schemas.microsoft.com/office/drawing/2014/main" id="{A2ACBC7E-D22D-45AE-97FF-8452C8DF9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39" y="2283718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0440E457-98D9-4C7C-A9AB-61F7338D5FC6}"/>
                </a:ext>
              </a:extLst>
            </p:cNvPr>
            <p:cNvGrpSpPr/>
            <p:nvPr/>
          </p:nvGrpSpPr>
          <p:grpSpPr>
            <a:xfrm>
              <a:off x="7829127" y="1848495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9" name="菱形 38">
                <a:extLst>
                  <a:ext uri="{FF2B5EF4-FFF2-40B4-BE49-F238E27FC236}">
                    <a16:creationId xmlns:a16="http://schemas.microsoft.com/office/drawing/2014/main" id="{3E7EB154-7E41-4794-84F1-B72AD5848452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0" name="等腰三角形 39">
                <a:extLst>
                  <a:ext uri="{FF2B5EF4-FFF2-40B4-BE49-F238E27FC236}">
                    <a16:creationId xmlns:a16="http://schemas.microsoft.com/office/drawing/2014/main" id="{A46A11ED-5AA5-4632-A713-B9426D499AF1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41" name="矩形 133">
                <a:extLst>
                  <a:ext uri="{FF2B5EF4-FFF2-40B4-BE49-F238E27FC236}">
                    <a16:creationId xmlns:a16="http://schemas.microsoft.com/office/drawing/2014/main" id="{7246F9CB-0265-47C8-8BC8-0C2999A742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595" y="2711449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9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42" name="矩形 133">
                <a:extLst>
                  <a:ext uri="{FF2B5EF4-FFF2-40B4-BE49-F238E27FC236}">
                    <a16:creationId xmlns:a16="http://schemas.microsoft.com/office/drawing/2014/main" id="{BED722B3-E9FF-4EFD-9530-12BA508DA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39" y="2283718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2ED4A8F-B20C-4AA2-B80A-73974EE65EF9}"/>
              </a:ext>
            </a:extLst>
          </p:cNvPr>
          <p:cNvGrpSpPr>
            <a:grpSpLocks/>
          </p:cNvGrpSpPr>
          <p:nvPr/>
        </p:nvGrpSpPr>
        <p:grpSpPr bwMode="auto">
          <a:xfrm>
            <a:off x="1600201" y="4404784"/>
            <a:ext cx="9072033" cy="1498600"/>
            <a:chOff x="1199487" y="3304178"/>
            <a:chExt cx="6804176" cy="1122661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3970893-EB1D-4408-B3DA-A5ED949E7FAA}"/>
                </a:ext>
              </a:extLst>
            </p:cNvPr>
            <p:cNvGrpSpPr/>
            <p:nvPr/>
          </p:nvGrpSpPr>
          <p:grpSpPr>
            <a:xfrm rot="10800000">
              <a:off x="1199487" y="3304178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6" name="菱形 75">
                <a:extLst>
                  <a:ext uri="{FF2B5EF4-FFF2-40B4-BE49-F238E27FC236}">
                    <a16:creationId xmlns:a16="http://schemas.microsoft.com/office/drawing/2014/main" id="{1758CCC6-56EC-458F-A5E7-9D26C6B3F610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77" name="等腰三角形 76">
                <a:extLst>
                  <a:ext uri="{FF2B5EF4-FFF2-40B4-BE49-F238E27FC236}">
                    <a16:creationId xmlns:a16="http://schemas.microsoft.com/office/drawing/2014/main" id="{29CCAC11-6D4F-48D9-835D-79A78CEE8FD1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78" name="矩形 133">
                <a:extLst>
                  <a:ext uri="{FF2B5EF4-FFF2-40B4-BE49-F238E27FC236}">
                    <a16:creationId xmlns:a16="http://schemas.microsoft.com/office/drawing/2014/main" id="{495DED38-5B56-498B-BECD-BE2870F58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8595" y="2721193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2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79" name="矩形 133">
                <a:extLst>
                  <a:ext uri="{FF2B5EF4-FFF2-40B4-BE49-F238E27FC236}">
                    <a16:creationId xmlns:a16="http://schemas.microsoft.com/office/drawing/2014/main" id="{0008C2EF-1C45-460D-9FE6-E369D5844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7040" y="2267899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18AC0ED-2E01-4AD1-85CD-4B8C335807BC}"/>
                </a:ext>
              </a:extLst>
            </p:cNvPr>
            <p:cNvGrpSpPr/>
            <p:nvPr/>
          </p:nvGrpSpPr>
          <p:grpSpPr>
            <a:xfrm rot="10800000">
              <a:off x="3093325" y="3304178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2" name="菱形 71">
                <a:extLst>
                  <a:ext uri="{FF2B5EF4-FFF2-40B4-BE49-F238E27FC236}">
                    <a16:creationId xmlns:a16="http://schemas.microsoft.com/office/drawing/2014/main" id="{96B03AE1-C754-475B-83ED-C0F01C1B7024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73" name="等腰三角形 72">
                <a:extLst>
                  <a:ext uri="{FF2B5EF4-FFF2-40B4-BE49-F238E27FC236}">
                    <a16:creationId xmlns:a16="http://schemas.microsoft.com/office/drawing/2014/main" id="{2C8FAEAD-31CB-43C9-B877-C48E9F573B2D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74" name="矩形 133">
                <a:extLst>
                  <a:ext uri="{FF2B5EF4-FFF2-40B4-BE49-F238E27FC236}">
                    <a16:creationId xmlns:a16="http://schemas.microsoft.com/office/drawing/2014/main" id="{73A929CD-6966-4905-B233-DC1D1A67E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8595" y="2721193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4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75" name="矩形 133">
                <a:extLst>
                  <a:ext uri="{FF2B5EF4-FFF2-40B4-BE49-F238E27FC236}">
                    <a16:creationId xmlns:a16="http://schemas.microsoft.com/office/drawing/2014/main" id="{3E32782A-F28F-480C-893A-8454B2B02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7040" y="2267899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C7D51F3-08C4-418D-A2A4-E971D16AE4F1}"/>
                </a:ext>
              </a:extLst>
            </p:cNvPr>
            <p:cNvGrpSpPr/>
            <p:nvPr/>
          </p:nvGrpSpPr>
          <p:grpSpPr>
            <a:xfrm rot="10800000">
              <a:off x="4987163" y="3304178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8" name="菱形 67">
                <a:extLst>
                  <a:ext uri="{FF2B5EF4-FFF2-40B4-BE49-F238E27FC236}">
                    <a16:creationId xmlns:a16="http://schemas.microsoft.com/office/drawing/2014/main" id="{41856F86-DDC0-40A1-9A10-6A1B6A3BA615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69" name="等腰三角形 68">
                <a:extLst>
                  <a:ext uri="{FF2B5EF4-FFF2-40B4-BE49-F238E27FC236}">
                    <a16:creationId xmlns:a16="http://schemas.microsoft.com/office/drawing/2014/main" id="{A5E9F16E-8043-4066-BE20-175D475E1667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70" name="矩形 133">
                <a:extLst>
                  <a:ext uri="{FF2B5EF4-FFF2-40B4-BE49-F238E27FC236}">
                    <a16:creationId xmlns:a16="http://schemas.microsoft.com/office/drawing/2014/main" id="{13343B83-EFB8-4E2D-BCD8-46EAEE634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8595" y="2721193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6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71" name="矩形 133">
                <a:extLst>
                  <a:ext uri="{FF2B5EF4-FFF2-40B4-BE49-F238E27FC236}">
                    <a16:creationId xmlns:a16="http://schemas.microsoft.com/office/drawing/2014/main" id="{AF83D83F-D277-4894-A9C9-B6879A828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7040" y="2267899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5EC1670A-A20A-4D9E-8438-4BE47E2A7B56}"/>
                </a:ext>
              </a:extLst>
            </p:cNvPr>
            <p:cNvGrpSpPr/>
            <p:nvPr/>
          </p:nvGrpSpPr>
          <p:grpSpPr>
            <a:xfrm rot="10800000">
              <a:off x="6881002" y="3304178"/>
              <a:ext cx="1122661" cy="1122661"/>
              <a:chOff x="257528" y="2057797"/>
              <a:chExt cx="935472" cy="935472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4" name="菱形 63">
                <a:extLst>
                  <a:ext uri="{FF2B5EF4-FFF2-40B4-BE49-F238E27FC236}">
                    <a16:creationId xmlns:a16="http://schemas.microsoft.com/office/drawing/2014/main" id="{936E6CCC-ECE8-4C82-8784-2624DFD62AD5}"/>
                  </a:ext>
                </a:extLst>
              </p:cNvPr>
              <p:cNvSpPr/>
              <p:nvPr/>
            </p:nvSpPr>
            <p:spPr>
              <a:xfrm>
                <a:off x="257528" y="2057797"/>
                <a:ext cx="935472" cy="935472"/>
              </a:xfrm>
              <a:prstGeom prst="diamond">
                <a:avLst/>
              </a:prstGeom>
              <a:solidFill>
                <a:srgbClr val="0C736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65" name="等腰三角形 64">
                <a:extLst>
                  <a:ext uri="{FF2B5EF4-FFF2-40B4-BE49-F238E27FC236}">
                    <a16:creationId xmlns:a16="http://schemas.microsoft.com/office/drawing/2014/main" id="{9EC6131E-663C-46A5-96AC-2A4BEBBC461C}"/>
                  </a:ext>
                </a:extLst>
              </p:cNvPr>
              <p:cNvSpPr/>
              <p:nvPr/>
            </p:nvSpPr>
            <p:spPr>
              <a:xfrm rot="10800000">
                <a:off x="468898" y="2736055"/>
                <a:ext cx="512731" cy="257213"/>
              </a:xfrm>
              <a:prstGeom prst="triangle">
                <a:avLst/>
              </a:prstGeom>
              <a:solidFill>
                <a:srgbClr val="F3811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66" name="矩形 133">
                <a:extLst>
                  <a:ext uri="{FF2B5EF4-FFF2-40B4-BE49-F238E27FC236}">
                    <a16:creationId xmlns:a16="http://schemas.microsoft.com/office/drawing/2014/main" id="{C0786553-DFB3-40D2-887D-02025CE94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88595" y="2721193"/>
                <a:ext cx="473338" cy="1856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altLang="zh-CN" sz="1333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8</a:t>
                </a:r>
                <a:endParaRPr lang="zh-CN" altLang="en-US" sz="1333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67" name="矩形 133">
                <a:extLst>
                  <a:ext uri="{FF2B5EF4-FFF2-40B4-BE49-F238E27FC236}">
                    <a16:creationId xmlns:a16="http://schemas.microsoft.com/office/drawing/2014/main" id="{9CC6750F-5E08-4770-8F89-F69F260CB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57040" y="2267899"/>
                <a:ext cx="536450" cy="3650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dirty="0">
                    <a:solidFill>
                      <a:prstClr val="white"/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点击添加文本</a:t>
                </a:r>
              </a:p>
            </p:txBody>
          </p:sp>
        </p:grp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B91C1CC-C56E-4828-94B2-2636EA7D4403}"/>
              </a:ext>
            </a:extLst>
          </p:cNvPr>
          <p:cNvGrpSpPr>
            <a:grpSpLocks/>
          </p:cNvGrpSpPr>
          <p:nvPr/>
        </p:nvGrpSpPr>
        <p:grpSpPr bwMode="auto">
          <a:xfrm>
            <a:off x="737649" y="1165914"/>
            <a:ext cx="10978743" cy="941583"/>
            <a:chOff x="880310" y="777637"/>
            <a:chExt cx="8233601" cy="706353"/>
          </a:xfrm>
        </p:grpSpPr>
        <p:sp>
          <p:nvSpPr>
            <p:cNvPr id="81" name="TextBox 47">
              <a:extLst>
                <a:ext uri="{FF2B5EF4-FFF2-40B4-BE49-F238E27FC236}">
                  <a16:creationId xmlns:a16="http://schemas.microsoft.com/office/drawing/2014/main" id="{B5CC9257-39DF-4ED3-AD52-0AC32FE72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0310" y="1168253"/>
              <a:ext cx="8233601" cy="315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lvl="0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您的内容打在这里，或者通过复制您的文本后，在此框中选择粘贴，并选择只保留文字您的内容打在这里，或者通过</a:t>
              </a:r>
              <a:endParaRPr lang="zh-CN" altLang="en-US" sz="1600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grpSp>
          <p:nvGrpSpPr>
            <p:cNvPr id="82" name="组合 82">
              <a:extLst>
                <a:ext uri="{FF2B5EF4-FFF2-40B4-BE49-F238E27FC236}">
                  <a16:creationId xmlns:a16="http://schemas.microsoft.com/office/drawing/2014/main" id="{75043C46-9588-41D4-B69D-31F96CAC2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2014" y="777637"/>
              <a:ext cx="2184665" cy="315497"/>
              <a:chOff x="942014" y="777637"/>
              <a:chExt cx="2184665" cy="315497"/>
            </a:xfrm>
          </p:grpSpPr>
          <p:sp>
            <p:nvSpPr>
              <p:cNvPr id="83" name="TextBox 83">
                <a:extLst>
                  <a:ext uri="{FF2B5EF4-FFF2-40B4-BE49-F238E27FC236}">
                    <a16:creationId xmlns:a16="http://schemas.microsoft.com/office/drawing/2014/main" id="{0EAF201B-0472-4702-A253-0430AABD2C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5136" y="777637"/>
                <a:ext cx="2041543" cy="3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133" dirty="0">
                    <a:solidFill>
                      <a:srgbClr val="595959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  <p:sp>
            <p:nvSpPr>
              <p:cNvPr id="84" name="矩形 25">
                <a:extLst>
                  <a:ext uri="{FF2B5EF4-FFF2-40B4-BE49-F238E27FC236}">
                    <a16:creationId xmlns:a16="http://schemas.microsoft.com/office/drawing/2014/main" id="{B28766F6-7B53-49D9-B261-035674485E14}"/>
                  </a:ext>
                </a:extLst>
              </p:cNvPr>
              <p:cNvSpPr/>
              <p:nvPr/>
            </p:nvSpPr>
            <p:spPr>
              <a:xfrm>
                <a:off x="942014" y="842740"/>
                <a:ext cx="201601" cy="204835"/>
              </a:xfrm>
              <a:custGeom>
                <a:avLst/>
                <a:gdLst/>
                <a:ahLst/>
                <a:cxnLst/>
                <a:rect l="l" t="t" r="r" b="b"/>
                <a:pathLst>
                  <a:path w="320420" h="323049">
                    <a:moveTo>
                      <a:pt x="267017" y="0"/>
                    </a:moveTo>
                    <a:lnTo>
                      <a:pt x="320420" y="0"/>
                    </a:lnTo>
                    <a:lnTo>
                      <a:pt x="320420" y="323049"/>
                    </a:lnTo>
                    <a:lnTo>
                      <a:pt x="267017" y="323049"/>
                    </a:lnTo>
                    <a:lnTo>
                      <a:pt x="0" y="323049"/>
                    </a:lnTo>
                    <a:lnTo>
                      <a:pt x="0" y="265952"/>
                    </a:lnTo>
                    <a:lnTo>
                      <a:pt x="233099" y="265952"/>
                    </a:lnTo>
                    <a:lnTo>
                      <a:pt x="47446" y="70197"/>
                    </a:lnTo>
                    <a:lnTo>
                      <a:pt x="86492" y="33166"/>
                    </a:lnTo>
                    <a:lnTo>
                      <a:pt x="267017" y="223515"/>
                    </a:lnTo>
                    <a:close/>
                  </a:path>
                </a:pathLst>
              </a:custGeom>
              <a:solidFill>
                <a:srgbClr val="E14826"/>
              </a:solidFill>
              <a:ln>
                <a:noFill/>
              </a:ln>
            </p:spPr>
            <p:txBody>
              <a:bodyPr/>
              <a:lstStyle/>
              <a:p>
                <a:pPr defTabSz="914377">
                  <a:defRPr/>
                </a:pPr>
                <a:endParaRPr lang="zh-CN" altLang="en-US" u="sng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50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76251" y="1221318"/>
            <a:ext cx="7630583" cy="673100"/>
            <a:chOff x="357831" y="915566"/>
            <a:chExt cx="5722938" cy="504825"/>
          </a:xfrm>
        </p:grpSpPr>
        <p:grpSp>
          <p:nvGrpSpPr>
            <p:cNvPr id="7" name="组合 54"/>
            <p:cNvGrpSpPr>
              <a:grpSpLocks/>
            </p:cNvGrpSpPr>
            <p:nvPr/>
          </p:nvGrpSpPr>
          <p:grpSpPr bwMode="auto">
            <a:xfrm>
              <a:off x="534044" y="915566"/>
              <a:ext cx="5546725" cy="504825"/>
              <a:chOff x="830964" y="2160962"/>
              <a:chExt cx="5545411" cy="50449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 bwMode="auto">
              <a:xfrm>
                <a:off x="830964" y="2160962"/>
                <a:ext cx="5545411" cy="504494"/>
              </a:xfrm>
              <a:prstGeom prst="roundRect">
                <a:avLst/>
              </a:prstGeom>
              <a:solidFill>
                <a:srgbClr val="F38118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grpSp>
            <p:nvGrpSpPr>
              <p:cNvPr id="10" name="Group 33"/>
              <p:cNvGrpSpPr>
                <a:grpSpLocks noChangeAspect="1"/>
              </p:cNvGrpSpPr>
              <p:nvPr/>
            </p:nvGrpSpPr>
            <p:grpSpPr bwMode="auto">
              <a:xfrm flipH="1">
                <a:off x="5782413" y="2241700"/>
                <a:ext cx="477998" cy="343456"/>
                <a:chOff x="4737" y="817"/>
                <a:chExt cx="437" cy="314"/>
              </a:xfrm>
              <a:solidFill>
                <a:schemeClr val="bg1"/>
              </a:solidFill>
            </p:grpSpPr>
            <p:sp>
              <p:nvSpPr>
                <p:cNvPr id="11" name="Freeform 34"/>
                <p:cNvSpPr>
                  <a:spLocks/>
                </p:cNvSpPr>
                <p:nvPr/>
              </p:nvSpPr>
              <p:spPr bwMode="auto">
                <a:xfrm>
                  <a:off x="4737" y="883"/>
                  <a:ext cx="120" cy="115"/>
                </a:xfrm>
                <a:custGeom>
                  <a:avLst/>
                  <a:gdLst>
                    <a:gd name="T0" fmla="*/ 78 w 120"/>
                    <a:gd name="T1" fmla="*/ 0 h 115"/>
                    <a:gd name="T2" fmla="*/ 0 w 120"/>
                    <a:gd name="T3" fmla="*/ 78 h 115"/>
                    <a:gd name="T4" fmla="*/ 0 w 120"/>
                    <a:gd name="T5" fmla="*/ 115 h 115"/>
                    <a:gd name="T6" fmla="*/ 78 w 120"/>
                    <a:gd name="T7" fmla="*/ 37 h 115"/>
                    <a:gd name="T8" fmla="*/ 101 w 120"/>
                    <a:gd name="T9" fmla="*/ 61 h 115"/>
                    <a:gd name="T10" fmla="*/ 120 w 120"/>
                    <a:gd name="T11" fmla="*/ 42 h 115"/>
                    <a:gd name="T12" fmla="*/ 78 w 120"/>
                    <a:gd name="T13" fmla="*/ 0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0" h="115">
                      <a:moveTo>
                        <a:pt x="78" y="0"/>
                      </a:moveTo>
                      <a:lnTo>
                        <a:pt x="0" y="78"/>
                      </a:lnTo>
                      <a:lnTo>
                        <a:pt x="0" y="115"/>
                      </a:lnTo>
                      <a:lnTo>
                        <a:pt x="78" y="37"/>
                      </a:lnTo>
                      <a:lnTo>
                        <a:pt x="101" y="61"/>
                      </a:lnTo>
                      <a:lnTo>
                        <a:pt x="120" y="42"/>
                      </a:lnTo>
                      <a:lnTo>
                        <a:pt x="7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12" name="Freeform 35"/>
                <p:cNvSpPr>
                  <a:spLocks/>
                </p:cNvSpPr>
                <p:nvPr/>
              </p:nvSpPr>
              <p:spPr bwMode="auto">
                <a:xfrm>
                  <a:off x="4737" y="817"/>
                  <a:ext cx="437" cy="295"/>
                </a:xfrm>
                <a:custGeom>
                  <a:avLst/>
                  <a:gdLst>
                    <a:gd name="T0" fmla="*/ 183 w 185"/>
                    <a:gd name="T1" fmla="*/ 2 h 125"/>
                    <a:gd name="T2" fmla="*/ 179 w 185"/>
                    <a:gd name="T3" fmla="*/ 0 h 125"/>
                    <a:gd name="T4" fmla="*/ 153 w 185"/>
                    <a:gd name="T5" fmla="*/ 0 h 125"/>
                    <a:gd name="T6" fmla="*/ 148 w 185"/>
                    <a:gd name="T7" fmla="*/ 6 h 125"/>
                    <a:gd name="T8" fmla="*/ 153 w 185"/>
                    <a:gd name="T9" fmla="*/ 12 h 125"/>
                    <a:gd name="T10" fmla="*/ 165 w 185"/>
                    <a:gd name="T11" fmla="*/ 12 h 125"/>
                    <a:gd name="T12" fmla="*/ 121 w 185"/>
                    <a:gd name="T13" fmla="*/ 56 h 125"/>
                    <a:gd name="T14" fmla="*/ 86 w 185"/>
                    <a:gd name="T15" fmla="*/ 22 h 125"/>
                    <a:gd name="T16" fmla="*/ 0 w 185"/>
                    <a:gd name="T17" fmla="*/ 108 h 125"/>
                    <a:gd name="T18" fmla="*/ 0 w 185"/>
                    <a:gd name="T19" fmla="*/ 125 h 125"/>
                    <a:gd name="T20" fmla="*/ 86 w 185"/>
                    <a:gd name="T21" fmla="*/ 38 h 125"/>
                    <a:gd name="T22" fmla="*/ 121 w 185"/>
                    <a:gd name="T23" fmla="*/ 73 h 125"/>
                    <a:gd name="T24" fmla="*/ 173 w 185"/>
                    <a:gd name="T25" fmla="*/ 20 h 125"/>
                    <a:gd name="T26" fmla="*/ 173 w 185"/>
                    <a:gd name="T27" fmla="*/ 32 h 125"/>
                    <a:gd name="T28" fmla="*/ 179 w 185"/>
                    <a:gd name="T29" fmla="*/ 38 h 125"/>
                    <a:gd name="T30" fmla="*/ 185 w 185"/>
                    <a:gd name="T31" fmla="*/ 32 h 125"/>
                    <a:gd name="T32" fmla="*/ 185 w 185"/>
                    <a:gd name="T33" fmla="*/ 6 h 125"/>
                    <a:gd name="T34" fmla="*/ 183 w 185"/>
                    <a:gd name="T35" fmla="*/ 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5" h="125">
                      <a:moveTo>
                        <a:pt x="183" y="2"/>
                      </a:moveTo>
                      <a:cubicBezTo>
                        <a:pt x="182" y="1"/>
                        <a:pt x="181" y="0"/>
                        <a:pt x="179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50" y="0"/>
                        <a:pt x="148" y="3"/>
                        <a:pt x="148" y="6"/>
                      </a:cubicBezTo>
                      <a:cubicBezTo>
                        <a:pt x="148" y="9"/>
                        <a:pt x="150" y="12"/>
                        <a:pt x="153" y="12"/>
                      </a:cubicBezTo>
                      <a:cubicBezTo>
                        <a:pt x="165" y="12"/>
                        <a:pt x="165" y="12"/>
                        <a:pt x="165" y="12"/>
                      </a:cubicBezTo>
                      <a:cubicBezTo>
                        <a:pt x="121" y="56"/>
                        <a:pt x="121" y="56"/>
                        <a:pt x="121" y="56"/>
                      </a:cubicBezTo>
                      <a:cubicBezTo>
                        <a:pt x="86" y="22"/>
                        <a:pt x="86" y="22"/>
                        <a:pt x="86" y="2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86" y="38"/>
                        <a:pt x="86" y="38"/>
                        <a:pt x="86" y="38"/>
                      </a:cubicBezTo>
                      <a:cubicBezTo>
                        <a:pt x="121" y="73"/>
                        <a:pt x="121" y="73"/>
                        <a:pt x="121" y="73"/>
                      </a:cubicBezTo>
                      <a:cubicBezTo>
                        <a:pt x="173" y="20"/>
                        <a:pt x="173" y="20"/>
                        <a:pt x="173" y="20"/>
                      </a:cubicBezTo>
                      <a:cubicBezTo>
                        <a:pt x="173" y="32"/>
                        <a:pt x="173" y="32"/>
                        <a:pt x="173" y="32"/>
                      </a:cubicBezTo>
                      <a:cubicBezTo>
                        <a:pt x="173" y="35"/>
                        <a:pt x="176" y="38"/>
                        <a:pt x="179" y="38"/>
                      </a:cubicBezTo>
                      <a:cubicBezTo>
                        <a:pt x="182" y="38"/>
                        <a:pt x="185" y="35"/>
                        <a:pt x="185" y="32"/>
                      </a:cubicBezTo>
                      <a:cubicBezTo>
                        <a:pt x="185" y="6"/>
                        <a:pt x="185" y="6"/>
                        <a:pt x="185" y="6"/>
                      </a:cubicBezTo>
                      <a:cubicBezTo>
                        <a:pt x="185" y="5"/>
                        <a:pt x="184" y="3"/>
                        <a:pt x="18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13" name="Freeform 36"/>
                <p:cNvSpPr>
                  <a:spLocks/>
                </p:cNvSpPr>
                <p:nvPr/>
              </p:nvSpPr>
              <p:spPr bwMode="auto">
                <a:xfrm>
                  <a:off x="4883" y="963"/>
                  <a:ext cx="291" cy="168"/>
                </a:xfrm>
                <a:custGeom>
                  <a:avLst/>
                  <a:gdLst>
                    <a:gd name="T0" fmla="*/ 117 w 123"/>
                    <a:gd name="T1" fmla="*/ 37 h 71"/>
                    <a:gd name="T2" fmla="*/ 123 w 123"/>
                    <a:gd name="T3" fmla="*/ 31 h 71"/>
                    <a:gd name="T4" fmla="*/ 123 w 123"/>
                    <a:gd name="T5" fmla="*/ 5 h 71"/>
                    <a:gd name="T6" fmla="*/ 121 w 123"/>
                    <a:gd name="T7" fmla="*/ 1 h 71"/>
                    <a:gd name="T8" fmla="*/ 117 w 123"/>
                    <a:gd name="T9" fmla="*/ 0 h 71"/>
                    <a:gd name="T10" fmla="*/ 91 w 123"/>
                    <a:gd name="T11" fmla="*/ 0 h 71"/>
                    <a:gd name="T12" fmla="*/ 86 w 123"/>
                    <a:gd name="T13" fmla="*/ 5 h 71"/>
                    <a:gd name="T14" fmla="*/ 91 w 123"/>
                    <a:gd name="T15" fmla="*/ 11 h 71"/>
                    <a:gd name="T16" fmla="*/ 103 w 123"/>
                    <a:gd name="T17" fmla="*/ 11 h 71"/>
                    <a:gd name="T18" fmla="*/ 60 w 123"/>
                    <a:gd name="T19" fmla="*/ 55 h 71"/>
                    <a:gd name="T20" fmla="*/ 8 w 123"/>
                    <a:gd name="T21" fmla="*/ 3 h 71"/>
                    <a:gd name="T22" fmla="*/ 0 w 123"/>
                    <a:gd name="T23" fmla="*/ 12 h 71"/>
                    <a:gd name="T24" fmla="*/ 60 w 123"/>
                    <a:gd name="T25" fmla="*/ 71 h 71"/>
                    <a:gd name="T26" fmla="*/ 111 w 123"/>
                    <a:gd name="T27" fmla="*/ 19 h 71"/>
                    <a:gd name="T28" fmla="*/ 111 w 123"/>
                    <a:gd name="T29" fmla="*/ 31 h 71"/>
                    <a:gd name="T30" fmla="*/ 117 w 123"/>
                    <a:gd name="T31" fmla="*/ 37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23" h="71">
                      <a:moveTo>
                        <a:pt x="117" y="37"/>
                      </a:moveTo>
                      <a:cubicBezTo>
                        <a:pt x="120" y="37"/>
                        <a:pt x="123" y="34"/>
                        <a:pt x="123" y="31"/>
                      </a:cubicBezTo>
                      <a:cubicBezTo>
                        <a:pt x="123" y="5"/>
                        <a:pt x="123" y="5"/>
                        <a:pt x="123" y="5"/>
                      </a:cubicBezTo>
                      <a:cubicBezTo>
                        <a:pt x="123" y="4"/>
                        <a:pt x="122" y="2"/>
                        <a:pt x="121" y="1"/>
                      </a:cubicBezTo>
                      <a:cubicBezTo>
                        <a:pt x="120" y="0"/>
                        <a:pt x="119" y="0"/>
                        <a:pt x="117" y="0"/>
                      </a:cubicBezTo>
                      <a:cubicBezTo>
                        <a:pt x="91" y="0"/>
                        <a:pt x="91" y="0"/>
                        <a:pt x="91" y="0"/>
                      </a:cubicBezTo>
                      <a:cubicBezTo>
                        <a:pt x="88" y="0"/>
                        <a:pt x="86" y="2"/>
                        <a:pt x="86" y="5"/>
                      </a:cubicBezTo>
                      <a:cubicBezTo>
                        <a:pt x="86" y="8"/>
                        <a:pt x="88" y="11"/>
                        <a:pt x="91" y="11"/>
                      </a:cubicBezTo>
                      <a:cubicBezTo>
                        <a:pt x="103" y="11"/>
                        <a:pt x="103" y="11"/>
                        <a:pt x="103" y="11"/>
                      </a:cubicBezTo>
                      <a:cubicBezTo>
                        <a:pt x="60" y="55"/>
                        <a:pt x="60" y="55"/>
                        <a:pt x="60" y="55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60" y="71"/>
                        <a:pt x="60" y="71"/>
                        <a:pt x="60" y="71"/>
                      </a:cubicBezTo>
                      <a:cubicBezTo>
                        <a:pt x="111" y="19"/>
                        <a:pt x="111" y="19"/>
                        <a:pt x="111" y="19"/>
                      </a:cubicBezTo>
                      <a:cubicBezTo>
                        <a:pt x="111" y="31"/>
                        <a:pt x="111" y="31"/>
                        <a:pt x="111" y="31"/>
                      </a:cubicBezTo>
                      <a:cubicBezTo>
                        <a:pt x="111" y="34"/>
                        <a:pt x="114" y="37"/>
                        <a:pt x="117" y="3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</p:grpSp>
        <p:sp>
          <p:nvSpPr>
            <p:cNvPr id="8" name="TextBox 20"/>
            <p:cNvSpPr txBox="1">
              <a:spLocks noChangeArrowheads="1"/>
            </p:cNvSpPr>
            <p:nvPr/>
          </p:nvSpPr>
          <p:spPr bwMode="auto">
            <a:xfrm>
              <a:off x="357831" y="986321"/>
              <a:ext cx="2457450" cy="32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67" dirty="0">
                  <a:solidFill>
                    <a:srgbClr val="FFFFFF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</p:grpSp>
      <p:grpSp>
        <p:nvGrpSpPr>
          <p:cNvPr id="14" name="组合 59"/>
          <p:cNvGrpSpPr>
            <a:grpSpLocks/>
          </p:cNvGrpSpPr>
          <p:nvPr/>
        </p:nvGrpSpPr>
        <p:grpSpPr bwMode="auto">
          <a:xfrm>
            <a:off x="581758" y="2747436"/>
            <a:ext cx="2652184" cy="1257300"/>
            <a:chOff x="785500" y="3305472"/>
            <a:chExt cx="1989547" cy="942799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830204" y="3305472"/>
              <a:ext cx="1784717" cy="0"/>
            </a:xfrm>
            <a:prstGeom prst="line">
              <a:avLst/>
            </a:prstGeom>
            <a:ln w="12700">
              <a:solidFill>
                <a:srgbClr val="F7964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806386" y="4248271"/>
              <a:ext cx="1783130" cy="0"/>
            </a:xfrm>
            <a:prstGeom prst="line">
              <a:avLst/>
            </a:prstGeom>
            <a:ln w="12700">
              <a:solidFill>
                <a:srgbClr val="F79646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1"/>
            <p:cNvSpPr txBox="1">
              <a:spLocks noChangeArrowheads="1"/>
            </p:cNvSpPr>
            <p:nvPr/>
          </p:nvSpPr>
          <p:spPr bwMode="auto">
            <a:xfrm>
              <a:off x="785500" y="3470017"/>
              <a:ext cx="1989547" cy="623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18" name="组合 60"/>
          <p:cNvGrpSpPr>
            <a:grpSpLocks/>
          </p:cNvGrpSpPr>
          <p:nvPr/>
        </p:nvGrpSpPr>
        <p:grpSpPr bwMode="auto">
          <a:xfrm>
            <a:off x="3637491" y="3759203"/>
            <a:ext cx="2542117" cy="1426634"/>
            <a:chOff x="2917746" y="4014589"/>
            <a:chExt cx="1905985" cy="1069959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2920127" y="4014589"/>
              <a:ext cx="1783786" cy="0"/>
            </a:xfrm>
            <a:prstGeom prst="line">
              <a:avLst/>
            </a:prstGeom>
            <a:ln w="1270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920127" y="5084548"/>
              <a:ext cx="1783786" cy="0"/>
            </a:xfrm>
            <a:prstGeom prst="line">
              <a:avLst/>
            </a:prstGeom>
            <a:ln w="12700">
              <a:solidFill>
                <a:srgbClr val="92D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2"/>
            <p:cNvSpPr>
              <a:spLocks noChangeArrowheads="1"/>
            </p:cNvSpPr>
            <p:nvPr/>
          </p:nvSpPr>
          <p:spPr bwMode="auto">
            <a:xfrm>
              <a:off x="2917746" y="4208071"/>
              <a:ext cx="1905985" cy="62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22" name="组合 61"/>
          <p:cNvGrpSpPr>
            <a:grpSpLocks/>
          </p:cNvGrpSpPr>
          <p:nvPr/>
        </p:nvGrpSpPr>
        <p:grpSpPr bwMode="auto">
          <a:xfrm>
            <a:off x="6180668" y="4900083"/>
            <a:ext cx="2525183" cy="1217082"/>
            <a:chOff x="4932972" y="4866365"/>
            <a:chExt cx="1892517" cy="912693"/>
          </a:xfrm>
        </p:grpSpPr>
        <p:cxnSp>
          <p:nvCxnSpPr>
            <p:cNvPr id="23" name="直接连接符 22"/>
            <p:cNvCxnSpPr/>
            <p:nvPr/>
          </p:nvCxnSpPr>
          <p:spPr>
            <a:xfrm flipH="1">
              <a:off x="5012289" y="4866365"/>
              <a:ext cx="1784646" cy="0"/>
            </a:xfrm>
            <a:prstGeom prst="line">
              <a:avLst/>
            </a:prstGeom>
            <a:ln w="12700">
              <a:solidFill>
                <a:srgbClr val="32BBE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5040843" y="5779058"/>
              <a:ext cx="1784646" cy="0"/>
            </a:xfrm>
            <a:prstGeom prst="line">
              <a:avLst/>
            </a:prstGeom>
            <a:ln w="12700">
              <a:solidFill>
                <a:srgbClr val="32BBE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3"/>
            <p:cNvSpPr>
              <a:spLocks noChangeArrowheads="1"/>
            </p:cNvSpPr>
            <p:nvPr/>
          </p:nvSpPr>
          <p:spPr bwMode="auto">
            <a:xfrm>
              <a:off x="4932972" y="4959224"/>
              <a:ext cx="1892517" cy="623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26" name="组合 25"/>
          <p:cNvGrpSpPr>
            <a:grpSpLocks/>
          </p:cNvGrpSpPr>
          <p:nvPr/>
        </p:nvGrpSpPr>
        <p:grpSpPr bwMode="auto">
          <a:xfrm>
            <a:off x="3462867" y="2266950"/>
            <a:ext cx="6472767" cy="673100"/>
            <a:chOff x="2597794" y="1699789"/>
            <a:chExt cx="4854526" cy="504825"/>
          </a:xfrm>
        </p:grpSpPr>
        <p:grpSp>
          <p:nvGrpSpPr>
            <p:cNvPr id="27" name="组合 26"/>
            <p:cNvGrpSpPr>
              <a:grpSpLocks/>
            </p:cNvGrpSpPr>
            <p:nvPr/>
          </p:nvGrpSpPr>
          <p:grpSpPr bwMode="auto">
            <a:xfrm>
              <a:off x="2783532" y="1699789"/>
              <a:ext cx="4668788" cy="504825"/>
              <a:chOff x="2783532" y="1699789"/>
              <a:chExt cx="4668788" cy="504825"/>
            </a:xfrm>
          </p:grpSpPr>
          <p:sp>
            <p:nvSpPr>
              <p:cNvPr id="29" name="圆角矩形 28"/>
              <p:cNvSpPr/>
              <p:nvPr/>
            </p:nvSpPr>
            <p:spPr bwMode="auto">
              <a:xfrm>
                <a:off x="2783530" y="1699789"/>
                <a:ext cx="4668790" cy="504825"/>
              </a:xfrm>
              <a:prstGeom prst="roundRect">
                <a:avLst/>
              </a:prstGeom>
              <a:solidFill>
                <a:srgbClr val="0C736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grpSp>
            <p:nvGrpSpPr>
              <p:cNvPr id="30" name="Group 20"/>
              <p:cNvGrpSpPr>
                <a:grpSpLocks noChangeAspect="1"/>
              </p:cNvGrpSpPr>
              <p:nvPr/>
            </p:nvGrpSpPr>
            <p:grpSpPr bwMode="auto">
              <a:xfrm>
                <a:off x="6734950" y="1805059"/>
                <a:ext cx="573354" cy="334432"/>
                <a:chOff x="2612" y="2004"/>
                <a:chExt cx="532" cy="310"/>
              </a:xfrm>
              <a:solidFill>
                <a:schemeClr val="bg1"/>
              </a:solidFill>
            </p:grpSpPr>
            <p:sp>
              <p:nvSpPr>
                <p:cNvPr id="31" name="Rectangle 21"/>
                <p:cNvSpPr>
                  <a:spLocks noChangeArrowheads="1"/>
                </p:cNvSpPr>
                <p:nvPr/>
              </p:nvSpPr>
              <p:spPr bwMode="auto">
                <a:xfrm>
                  <a:off x="2882" y="2186"/>
                  <a:ext cx="1" cy="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2" name="Freeform 22"/>
                <p:cNvSpPr>
                  <a:spLocks/>
                </p:cNvSpPr>
                <p:nvPr/>
              </p:nvSpPr>
              <p:spPr bwMode="auto">
                <a:xfrm>
                  <a:off x="2842" y="2255"/>
                  <a:ext cx="38" cy="49"/>
                </a:xfrm>
                <a:custGeom>
                  <a:avLst/>
                  <a:gdLst>
                    <a:gd name="T0" fmla="*/ 16 w 16"/>
                    <a:gd name="T1" fmla="*/ 3 h 21"/>
                    <a:gd name="T2" fmla="*/ 14 w 16"/>
                    <a:gd name="T3" fmla="*/ 1 h 21"/>
                    <a:gd name="T4" fmla="*/ 12 w 16"/>
                    <a:gd name="T5" fmla="*/ 0 h 21"/>
                    <a:gd name="T6" fmla="*/ 6 w 16"/>
                    <a:gd name="T7" fmla="*/ 4 h 21"/>
                    <a:gd name="T8" fmla="*/ 5 w 16"/>
                    <a:gd name="T9" fmla="*/ 6 h 21"/>
                    <a:gd name="T10" fmla="*/ 2 w 16"/>
                    <a:gd name="T11" fmla="*/ 12 h 21"/>
                    <a:gd name="T12" fmla="*/ 1 w 16"/>
                    <a:gd name="T13" fmla="*/ 16 h 21"/>
                    <a:gd name="T14" fmla="*/ 1 w 16"/>
                    <a:gd name="T15" fmla="*/ 19 h 21"/>
                    <a:gd name="T16" fmla="*/ 3 w 16"/>
                    <a:gd name="T17" fmla="*/ 21 h 21"/>
                    <a:gd name="T18" fmla="*/ 3 w 16"/>
                    <a:gd name="T19" fmla="*/ 21 h 21"/>
                    <a:gd name="T20" fmla="*/ 5 w 16"/>
                    <a:gd name="T21" fmla="*/ 21 h 21"/>
                    <a:gd name="T22" fmla="*/ 11 w 16"/>
                    <a:gd name="T23" fmla="*/ 18 h 21"/>
                    <a:gd name="T24" fmla="*/ 15 w 16"/>
                    <a:gd name="T25" fmla="*/ 10 h 21"/>
                    <a:gd name="T26" fmla="*/ 15 w 16"/>
                    <a:gd name="T27" fmla="*/ 10 h 21"/>
                    <a:gd name="T28" fmla="*/ 16 w 16"/>
                    <a:gd name="T29" fmla="*/ 6 h 21"/>
                    <a:gd name="T30" fmla="*/ 16 w 16"/>
                    <a:gd name="T31" fmla="*/ 3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" h="21">
                      <a:moveTo>
                        <a:pt x="16" y="3"/>
                      </a:moveTo>
                      <a:cubicBezTo>
                        <a:pt x="15" y="2"/>
                        <a:pt x="15" y="2"/>
                        <a:pt x="14" y="1"/>
                      </a:cubicBezTo>
                      <a:cubicBezTo>
                        <a:pt x="13" y="1"/>
                        <a:pt x="13" y="0"/>
                        <a:pt x="12" y="0"/>
                      </a:cubicBezTo>
                      <a:cubicBezTo>
                        <a:pt x="10" y="0"/>
                        <a:pt x="7" y="2"/>
                        <a:pt x="6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2" y="11"/>
                        <a:pt x="2" y="12"/>
                      </a:cubicBezTo>
                      <a:cubicBezTo>
                        <a:pt x="1" y="13"/>
                        <a:pt x="1" y="14"/>
                        <a:pt x="1" y="16"/>
                      </a:cubicBezTo>
                      <a:cubicBezTo>
                        <a:pt x="0" y="17"/>
                        <a:pt x="1" y="18"/>
                        <a:pt x="1" y="19"/>
                      </a:cubicBezTo>
                      <a:cubicBezTo>
                        <a:pt x="2" y="19"/>
                        <a:pt x="2" y="20"/>
                        <a:pt x="3" y="21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4" y="21"/>
                        <a:pt x="4" y="21"/>
                        <a:pt x="5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6" y="9"/>
                        <a:pt x="16" y="7"/>
                        <a:pt x="16" y="6"/>
                      </a:cubicBezTo>
                      <a:cubicBezTo>
                        <a:pt x="16" y="5"/>
                        <a:pt x="16" y="4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3" name="Freeform 23"/>
                <p:cNvSpPr>
                  <a:spLocks/>
                </p:cNvSpPr>
                <p:nvPr/>
              </p:nvSpPr>
              <p:spPr bwMode="auto">
                <a:xfrm>
                  <a:off x="2809" y="2219"/>
                  <a:ext cx="52" cy="71"/>
                </a:xfrm>
                <a:custGeom>
                  <a:avLst/>
                  <a:gdLst>
                    <a:gd name="T0" fmla="*/ 20 w 22"/>
                    <a:gd name="T1" fmla="*/ 10 h 30"/>
                    <a:gd name="T2" fmla="*/ 21 w 22"/>
                    <a:gd name="T3" fmla="*/ 10 h 30"/>
                    <a:gd name="T4" fmla="*/ 21 w 22"/>
                    <a:gd name="T5" fmla="*/ 7 h 30"/>
                    <a:gd name="T6" fmla="*/ 21 w 22"/>
                    <a:gd name="T7" fmla="*/ 3 h 30"/>
                    <a:gd name="T8" fmla="*/ 18 w 22"/>
                    <a:gd name="T9" fmla="*/ 0 h 30"/>
                    <a:gd name="T10" fmla="*/ 16 w 22"/>
                    <a:gd name="T11" fmla="*/ 0 h 30"/>
                    <a:gd name="T12" fmla="*/ 10 w 22"/>
                    <a:gd name="T13" fmla="*/ 3 h 30"/>
                    <a:gd name="T14" fmla="*/ 1 w 22"/>
                    <a:gd name="T15" fmla="*/ 21 h 30"/>
                    <a:gd name="T16" fmla="*/ 1 w 22"/>
                    <a:gd name="T17" fmla="*/ 27 h 30"/>
                    <a:gd name="T18" fmla="*/ 4 w 22"/>
                    <a:gd name="T19" fmla="*/ 29 h 30"/>
                    <a:gd name="T20" fmla="*/ 6 w 22"/>
                    <a:gd name="T21" fmla="*/ 30 h 30"/>
                    <a:gd name="T22" fmla="*/ 13 w 22"/>
                    <a:gd name="T23" fmla="*/ 27 h 30"/>
                    <a:gd name="T24" fmla="*/ 15 w 22"/>
                    <a:gd name="T25" fmla="*/ 21 h 30"/>
                    <a:gd name="T26" fmla="*/ 20 w 22"/>
                    <a:gd name="T27" fmla="*/ 1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2" h="30">
                      <a:moveTo>
                        <a:pt x="20" y="10"/>
                      </a:moveTo>
                      <a:cubicBezTo>
                        <a:pt x="21" y="10"/>
                        <a:pt x="21" y="10"/>
                        <a:pt x="21" y="10"/>
                      </a:cubicBezTo>
                      <a:cubicBezTo>
                        <a:pt x="21" y="9"/>
                        <a:pt x="21" y="8"/>
                        <a:pt x="21" y="7"/>
                      </a:cubicBezTo>
                      <a:cubicBezTo>
                        <a:pt x="22" y="5"/>
                        <a:pt x="21" y="4"/>
                        <a:pt x="21" y="3"/>
                      </a:cubicBezTo>
                      <a:cubicBezTo>
                        <a:pt x="20" y="2"/>
                        <a:pt x="19" y="1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4" y="0"/>
                        <a:pt x="11" y="1"/>
                        <a:pt x="10" y="3"/>
                      </a:cubicBezTo>
                      <a:cubicBezTo>
                        <a:pt x="9" y="4"/>
                        <a:pt x="1" y="21"/>
                        <a:pt x="1" y="21"/>
                      </a:cubicBezTo>
                      <a:cubicBezTo>
                        <a:pt x="0" y="24"/>
                        <a:pt x="1" y="25"/>
                        <a:pt x="1" y="27"/>
                      </a:cubicBezTo>
                      <a:cubicBezTo>
                        <a:pt x="2" y="28"/>
                        <a:pt x="3" y="29"/>
                        <a:pt x="4" y="29"/>
                      </a:cubicBezTo>
                      <a:cubicBezTo>
                        <a:pt x="5" y="30"/>
                        <a:pt x="5" y="30"/>
                        <a:pt x="6" y="30"/>
                      </a:cubicBezTo>
                      <a:cubicBezTo>
                        <a:pt x="8" y="30"/>
                        <a:pt x="11" y="29"/>
                        <a:pt x="13" y="27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lnTo>
                        <a:pt x="2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4" name="Freeform 24"/>
                <p:cNvSpPr>
                  <a:spLocks/>
                </p:cNvSpPr>
                <p:nvPr/>
              </p:nvSpPr>
              <p:spPr bwMode="auto">
                <a:xfrm>
                  <a:off x="2752" y="2193"/>
                  <a:ext cx="33" cy="50"/>
                </a:xfrm>
                <a:custGeom>
                  <a:avLst/>
                  <a:gdLst>
                    <a:gd name="T0" fmla="*/ 14 w 14"/>
                    <a:gd name="T1" fmla="*/ 8 h 21"/>
                    <a:gd name="T2" fmla="*/ 13 w 14"/>
                    <a:gd name="T3" fmla="*/ 3 h 21"/>
                    <a:gd name="T4" fmla="*/ 9 w 14"/>
                    <a:gd name="T5" fmla="*/ 0 h 21"/>
                    <a:gd name="T6" fmla="*/ 9 w 14"/>
                    <a:gd name="T7" fmla="*/ 0 h 21"/>
                    <a:gd name="T8" fmla="*/ 8 w 14"/>
                    <a:gd name="T9" fmla="*/ 0 h 21"/>
                    <a:gd name="T10" fmla="*/ 4 w 14"/>
                    <a:gd name="T11" fmla="*/ 2 h 21"/>
                    <a:gd name="T12" fmla="*/ 1 w 14"/>
                    <a:gd name="T13" fmla="*/ 6 h 21"/>
                    <a:gd name="T14" fmla="*/ 1 w 14"/>
                    <a:gd name="T15" fmla="*/ 6 h 21"/>
                    <a:gd name="T16" fmla="*/ 0 w 14"/>
                    <a:gd name="T17" fmla="*/ 11 h 21"/>
                    <a:gd name="T18" fmla="*/ 0 w 14"/>
                    <a:gd name="T19" fmla="*/ 13 h 21"/>
                    <a:gd name="T20" fmla="*/ 1 w 14"/>
                    <a:gd name="T21" fmla="*/ 18 h 21"/>
                    <a:gd name="T22" fmla="*/ 5 w 14"/>
                    <a:gd name="T23" fmla="*/ 20 h 21"/>
                    <a:gd name="T24" fmla="*/ 6 w 14"/>
                    <a:gd name="T25" fmla="*/ 21 h 21"/>
                    <a:gd name="T26" fmla="*/ 11 w 14"/>
                    <a:gd name="T27" fmla="*/ 18 h 21"/>
                    <a:gd name="T28" fmla="*/ 14 w 14"/>
                    <a:gd name="T29" fmla="*/ 9 h 21"/>
                    <a:gd name="T30" fmla="*/ 14 w 14"/>
                    <a:gd name="T31" fmla="*/ 8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4" h="21">
                      <a:moveTo>
                        <a:pt x="14" y="8"/>
                      </a:moveTo>
                      <a:cubicBezTo>
                        <a:pt x="14" y="6"/>
                        <a:pt x="14" y="4"/>
                        <a:pt x="13" y="3"/>
                      </a:cubicBezTo>
                      <a:cubicBezTo>
                        <a:pt x="12" y="2"/>
                        <a:pt x="11" y="1"/>
                        <a:pt x="9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0"/>
                        <a:pt x="9" y="0"/>
                        <a:pt x="8" y="0"/>
                      </a:cubicBez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3"/>
                        <a:pt x="2" y="4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12"/>
                        <a:pt x="0" y="13"/>
                        <a:pt x="0" y="13"/>
                      </a:cubicBezTo>
                      <a:cubicBezTo>
                        <a:pt x="0" y="15"/>
                        <a:pt x="0" y="17"/>
                        <a:pt x="1" y="18"/>
                      </a:cubicBezTo>
                      <a:cubicBezTo>
                        <a:pt x="2" y="19"/>
                        <a:pt x="3" y="20"/>
                        <a:pt x="5" y="20"/>
                      </a:cubicBezTo>
                      <a:cubicBezTo>
                        <a:pt x="5" y="20"/>
                        <a:pt x="5" y="21"/>
                        <a:pt x="6" y="21"/>
                      </a:cubicBezTo>
                      <a:cubicBezTo>
                        <a:pt x="7" y="21"/>
                        <a:pt x="10" y="20"/>
                        <a:pt x="11" y="18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4" y="9"/>
                        <a:pt x="14" y="8"/>
                        <a:pt x="14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2780" y="2205"/>
                  <a:ext cx="43" cy="64"/>
                </a:xfrm>
                <a:custGeom>
                  <a:avLst/>
                  <a:gdLst>
                    <a:gd name="T0" fmla="*/ 18 w 18"/>
                    <a:gd name="T1" fmla="*/ 7 h 27"/>
                    <a:gd name="T2" fmla="*/ 17 w 18"/>
                    <a:gd name="T3" fmla="*/ 3 h 27"/>
                    <a:gd name="T4" fmla="*/ 15 w 18"/>
                    <a:gd name="T5" fmla="*/ 1 h 27"/>
                    <a:gd name="T6" fmla="*/ 15 w 18"/>
                    <a:gd name="T7" fmla="*/ 1 h 27"/>
                    <a:gd name="T8" fmla="*/ 13 w 18"/>
                    <a:gd name="T9" fmla="*/ 0 h 27"/>
                    <a:gd name="T10" fmla="*/ 6 w 18"/>
                    <a:gd name="T11" fmla="*/ 5 h 27"/>
                    <a:gd name="T12" fmla="*/ 6 w 18"/>
                    <a:gd name="T13" fmla="*/ 5 h 27"/>
                    <a:gd name="T14" fmla="*/ 1 w 18"/>
                    <a:gd name="T15" fmla="*/ 16 h 27"/>
                    <a:gd name="T16" fmla="*/ 0 w 18"/>
                    <a:gd name="T17" fmla="*/ 20 h 27"/>
                    <a:gd name="T18" fmla="*/ 1 w 18"/>
                    <a:gd name="T19" fmla="*/ 24 h 27"/>
                    <a:gd name="T20" fmla="*/ 3 w 18"/>
                    <a:gd name="T21" fmla="*/ 26 h 27"/>
                    <a:gd name="T22" fmla="*/ 3 w 18"/>
                    <a:gd name="T23" fmla="*/ 26 h 27"/>
                    <a:gd name="T24" fmla="*/ 5 w 18"/>
                    <a:gd name="T25" fmla="*/ 26 h 27"/>
                    <a:gd name="T26" fmla="*/ 11 w 18"/>
                    <a:gd name="T27" fmla="*/ 23 h 27"/>
                    <a:gd name="T28" fmla="*/ 17 w 18"/>
                    <a:gd name="T29" fmla="*/ 11 h 27"/>
                    <a:gd name="T30" fmla="*/ 18 w 18"/>
                    <a:gd name="T31" fmla="*/ 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8" h="27">
                      <a:moveTo>
                        <a:pt x="18" y="7"/>
                      </a:moveTo>
                      <a:cubicBezTo>
                        <a:pt x="18" y="6"/>
                        <a:pt x="18" y="4"/>
                        <a:pt x="17" y="3"/>
                      </a:cubicBezTo>
                      <a:cubicBezTo>
                        <a:pt x="17" y="2"/>
                        <a:pt x="16" y="1"/>
                        <a:pt x="15" y="1"/>
                      </a:cubicBezTo>
                      <a:cubicBezTo>
                        <a:pt x="15" y="1"/>
                        <a:pt x="15" y="1"/>
                        <a:pt x="15" y="1"/>
                      </a:cubicBezTo>
                      <a:cubicBezTo>
                        <a:pt x="14" y="0"/>
                        <a:pt x="14" y="0"/>
                        <a:pt x="13" y="0"/>
                      </a:cubicBezTo>
                      <a:cubicBezTo>
                        <a:pt x="10" y="0"/>
                        <a:pt x="7" y="2"/>
                        <a:pt x="6" y="5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7"/>
                        <a:pt x="0" y="19"/>
                        <a:pt x="0" y="20"/>
                      </a:cubicBezTo>
                      <a:cubicBezTo>
                        <a:pt x="0" y="21"/>
                        <a:pt x="0" y="22"/>
                        <a:pt x="1" y="24"/>
                      </a:cubicBezTo>
                      <a:cubicBezTo>
                        <a:pt x="1" y="25"/>
                        <a:pt x="2" y="26"/>
                        <a:pt x="3" y="26"/>
                      </a:cubicBezTo>
                      <a:cubicBezTo>
                        <a:pt x="3" y="26"/>
                        <a:pt x="3" y="26"/>
                        <a:pt x="3" y="26"/>
                      </a:cubicBezTo>
                      <a:cubicBezTo>
                        <a:pt x="4" y="26"/>
                        <a:pt x="4" y="26"/>
                        <a:pt x="5" y="26"/>
                      </a:cubicBezTo>
                      <a:cubicBezTo>
                        <a:pt x="7" y="27"/>
                        <a:pt x="9" y="26"/>
                        <a:pt x="11" y="23"/>
                      </a:cubicBezTo>
                      <a:cubicBezTo>
                        <a:pt x="11" y="23"/>
                        <a:pt x="17" y="11"/>
                        <a:pt x="17" y="11"/>
                      </a:cubicBezTo>
                      <a:cubicBezTo>
                        <a:pt x="18" y="8"/>
                        <a:pt x="18" y="7"/>
                        <a:pt x="1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6" name="Freeform 26"/>
                <p:cNvSpPr>
                  <a:spLocks/>
                </p:cNvSpPr>
                <p:nvPr/>
              </p:nvSpPr>
              <p:spPr bwMode="auto">
                <a:xfrm>
                  <a:off x="2612" y="2009"/>
                  <a:ext cx="119" cy="189"/>
                </a:xfrm>
                <a:custGeom>
                  <a:avLst/>
                  <a:gdLst>
                    <a:gd name="T0" fmla="*/ 26 w 50"/>
                    <a:gd name="T1" fmla="*/ 66 h 80"/>
                    <a:gd name="T2" fmla="*/ 50 w 50"/>
                    <a:gd name="T3" fmla="*/ 13 h 80"/>
                    <a:gd name="T4" fmla="*/ 29 w 50"/>
                    <a:gd name="T5" fmla="*/ 0 h 80"/>
                    <a:gd name="T6" fmla="*/ 1 w 50"/>
                    <a:gd name="T7" fmla="*/ 65 h 80"/>
                    <a:gd name="T8" fmla="*/ 25 w 50"/>
                    <a:gd name="T9" fmla="*/ 78 h 80"/>
                    <a:gd name="T10" fmla="*/ 36 w 50"/>
                    <a:gd name="T11" fmla="*/ 73 h 80"/>
                    <a:gd name="T12" fmla="*/ 33 w 50"/>
                    <a:gd name="T13" fmla="*/ 71 h 80"/>
                    <a:gd name="T14" fmla="*/ 26 w 50"/>
                    <a:gd name="T15" fmla="*/ 66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0" h="80">
                      <a:moveTo>
                        <a:pt x="26" y="66"/>
                      </a:moveTo>
                      <a:cubicBezTo>
                        <a:pt x="29" y="27"/>
                        <a:pt x="50" y="13"/>
                        <a:pt x="50" y="13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0" y="23"/>
                        <a:pt x="1" y="65"/>
                        <a:pt x="1" y="65"/>
                      </a:cubicBezTo>
                      <a:cubicBezTo>
                        <a:pt x="25" y="78"/>
                        <a:pt x="25" y="78"/>
                        <a:pt x="25" y="78"/>
                      </a:cubicBezTo>
                      <a:cubicBezTo>
                        <a:pt x="29" y="80"/>
                        <a:pt x="36" y="73"/>
                        <a:pt x="36" y="7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26" y="79"/>
                        <a:pt x="26" y="71"/>
                        <a:pt x="26" y="6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7" name="Freeform 27"/>
                <p:cNvSpPr>
                  <a:spLocks/>
                </p:cNvSpPr>
                <p:nvPr/>
              </p:nvSpPr>
              <p:spPr bwMode="auto">
                <a:xfrm>
                  <a:off x="3021" y="2004"/>
                  <a:ext cx="123" cy="187"/>
                </a:xfrm>
                <a:custGeom>
                  <a:avLst/>
                  <a:gdLst>
                    <a:gd name="T0" fmla="*/ 21 w 52"/>
                    <a:gd name="T1" fmla="*/ 0 h 79"/>
                    <a:gd name="T2" fmla="*/ 0 w 52"/>
                    <a:gd name="T3" fmla="*/ 14 h 79"/>
                    <a:gd name="T4" fmla="*/ 24 w 52"/>
                    <a:gd name="T5" fmla="*/ 64 h 79"/>
                    <a:gd name="T6" fmla="*/ 17 w 52"/>
                    <a:gd name="T7" fmla="*/ 70 h 79"/>
                    <a:gd name="T8" fmla="*/ 14 w 52"/>
                    <a:gd name="T9" fmla="*/ 72 h 79"/>
                    <a:gd name="T10" fmla="*/ 25 w 52"/>
                    <a:gd name="T11" fmla="*/ 76 h 79"/>
                    <a:gd name="T12" fmla="*/ 50 w 52"/>
                    <a:gd name="T13" fmla="*/ 63 h 79"/>
                    <a:gd name="T14" fmla="*/ 21 w 52"/>
                    <a:gd name="T15" fmla="*/ 0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2" h="79">
                      <a:moveTo>
                        <a:pt x="21" y="0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4"/>
                        <a:pt x="21" y="26"/>
                        <a:pt x="24" y="64"/>
                      </a:cubicBezTo>
                      <a:cubicBezTo>
                        <a:pt x="23" y="69"/>
                        <a:pt x="23" y="78"/>
                        <a:pt x="17" y="70"/>
                      </a:cubicBezTo>
                      <a:cubicBezTo>
                        <a:pt x="14" y="72"/>
                        <a:pt x="14" y="72"/>
                        <a:pt x="14" y="72"/>
                      </a:cubicBezTo>
                      <a:cubicBezTo>
                        <a:pt x="14" y="72"/>
                        <a:pt x="20" y="79"/>
                        <a:pt x="25" y="76"/>
                      </a:cubicBezTo>
                      <a:cubicBezTo>
                        <a:pt x="50" y="63"/>
                        <a:pt x="50" y="63"/>
                        <a:pt x="50" y="63"/>
                      </a:cubicBezTo>
                      <a:cubicBezTo>
                        <a:pt x="50" y="63"/>
                        <a:pt x="52" y="23"/>
                        <a:pt x="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8" name="Freeform 28"/>
                <p:cNvSpPr>
                  <a:spLocks/>
                </p:cNvSpPr>
                <p:nvPr/>
              </p:nvSpPr>
              <p:spPr bwMode="auto">
                <a:xfrm>
                  <a:off x="2757" y="2037"/>
                  <a:ext cx="305" cy="277"/>
                </a:xfrm>
                <a:custGeom>
                  <a:avLst/>
                  <a:gdLst>
                    <a:gd name="T0" fmla="*/ 117 w 129"/>
                    <a:gd name="T1" fmla="*/ 61 h 117"/>
                    <a:gd name="T2" fmla="*/ 118 w 129"/>
                    <a:gd name="T3" fmla="*/ 58 h 117"/>
                    <a:gd name="T4" fmla="*/ 111 w 129"/>
                    <a:gd name="T5" fmla="*/ 8 h 117"/>
                    <a:gd name="T6" fmla="*/ 58 w 129"/>
                    <a:gd name="T7" fmla="*/ 0 h 117"/>
                    <a:gd name="T8" fmla="*/ 23 w 129"/>
                    <a:gd name="T9" fmla="*/ 5 h 117"/>
                    <a:gd name="T10" fmla="*/ 17 w 129"/>
                    <a:gd name="T11" fmla="*/ 8 h 117"/>
                    <a:gd name="T12" fmla="*/ 1 w 129"/>
                    <a:gd name="T13" fmla="*/ 24 h 117"/>
                    <a:gd name="T14" fmla="*/ 24 w 129"/>
                    <a:gd name="T15" fmla="*/ 28 h 117"/>
                    <a:gd name="T16" fmla="*/ 31 w 129"/>
                    <a:gd name="T17" fmla="*/ 22 h 117"/>
                    <a:gd name="T18" fmla="*/ 51 w 129"/>
                    <a:gd name="T19" fmla="*/ 23 h 117"/>
                    <a:gd name="T20" fmla="*/ 93 w 129"/>
                    <a:gd name="T21" fmla="*/ 51 h 117"/>
                    <a:gd name="T22" fmla="*/ 116 w 129"/>
                    <a:gd name="T23" fmla="*/ 69 h 117"/>
                    <a:gd name="T24" fmla="*/ 116 w 129"/>
                    <a:gd name="T25" fmla="*/ 72 h 117"/>
                    <a:gd name="T26" fmla="*/ 113 w 129"/>
                    <a:gd name="T27" fmla="*/ 76 h 117"/>
                    <a:gd name="T28" fmla="*/ 109 w 129"/>
                    <a:gd name="T29" fmla="*/ 76 h 117"/>
                    <a:gd name="T30" fmla="*/ 103 w 129"/>
                    <a:gd name="T31" fmla="*/ 72 h 117"/>
                    <a:gd name="T32" fmla="*/ 99 w 129"/>
                    <a:gd name="T33" fmla="*/ 70 h 117"/>
                    <a:gd name="T34" fmla="*/ 73 w 129"/>
                    <a:gd name="T35" fmla="*/ 59 h 117"/>
                    <a:gd name="T36" fmla="*/ 101 w 129"/>
                    <a:gd name="T37" fmla="*/ 78 h 117"/>
                    <a:gd name="T38" fmla="*/ 103 w 129"/>
                    <a:gd name="T39" fmla="*/ 83 h 117"/>
                    <a:gd name="T40" fmla="*/ 100 w 129"/>
                    <a:gd name="T41" fmla="*/ 88 h 117"/>
                    <a:gd name="T42" fmla="*/ 96 w 129"/>
                    <a:gd name="T43" fmla="*/ 88 h 117"/>
                    <a:gd name="T44" fmla="*/ 79 w 129"/>
                    <a:gd name="T45" fmla="*/ 79 h 117"/>
                    <a:gd name="T46" fmla="*/ 71 w 129"/>
                    <a:gd name="T47" fmla="*/ 74 h 117"/>
                    <a:gd name="T48" fmla="*/ 66 w 129"/>
                    <a:gd name="T49" fmla="*/ 75 h 117"/>
                    <a:gd name="T50" fmla="*/ 69 w 129"/>
                    <a:gd name="T51" fmla="*/ 80 h 117"/>
                    <a:gd name="T52" fmla="*/ 83 w 129"/>
                    <a:gd name="T53" fmla="*/ 88 h 117"/>
                    <a:gd name="T54" fmla="*/ 86 w 129"/>
                    <a:gd name="T55" fmla="*/ 92 h 117"/>
                    <a:gd name="T56" fmla="*/ 86 w 129"/>
                    <a:gd name="T57" fmla="*/ 98 h 117"/>
                    <a:gd name="T58" fmla="*/ 82 w 129"/>
                    <a:gd name="T59" fmla="*/ 100 h 117"/>
                    <a:gd name="T60" fmla="*/ 79 w 129"/>
                    <a:gd name="T61" fmla="*/ 99 h 117"/>
                    <a:gd name="T62" fmla="*/ 71 w 129"/>
                    <a:gd name="T63" fmla="*/ 95 h 117"/>
                    <a:gd name="T64" fmla="*/ 62 w 129"/>
                    <a:gd name="T65" fmla="*/ 91 h 117"/>
                    <a:gd name="T66" fmla="*/ 59 w 129"/>
                    <a:gd name="T67" fmla="*/ 96 h 117"/>
                    <a:gd name="T68" fmla="*/ 69 w 129"/>
                    <a:gd name="T69" fmla="*/ 101 h 117"/>
                    <a:gd name="T70" fmla="*/ 71 w 129"/>
                    <a:gd name="T71" fmla="*/ 106 h 117"/>
                    <a:gd name="T72" fmla="*/ 69 w 129"/>
                    <a:gd name="T73" fmla="*/ 110 h 117"/>
                    <a:gd name="T74" fmla="*/ 67 w 129"/>
                    <a:gd name="T75" fmla="*/ 110 h 117"/>
                    <a:gd name="T76" fmla="*/ 65 w 129"/>
                    <a:gd name="T77" fmla="*/ 110 h 117"/>
                    <a:gd name="T78" fmla="*/ 51 w 129"/>
                    <a:gd name="T79" fmla="*/ 110 h 117"/>
                    <a:gd name="T80" fmla="*/ 63 w 129"/>
                    <a:gd name="T81" fmla="*/ 116 h 117"/>
                    <a:gd name="T82" fmla="*/ 63 w 129"/>
                    <a:gd name="T83" fmla="*/ 116 h 117"/>
                    <a:gd name="T84" fmla="*/ 63 w 129"/>
                    <a:gd name="T85" fmla="*/ 116 h 117"/>
                    <a:gd name="T86" fmla="*/ 69 w 129"/>
                    <a:gd name="T87" fmla="*/ 117 h 117"/>
                    <a:gd name="T88" fmla="*/ 76 w 129"/>
                    <a:gd name="T89" fmla="*/ 112 h 117"/>
                    <a:gd name="T90" fmla="*/ 77 w 129"/>
                    <a:gd name="T91" fmla="*/ 106 h 117"/>
                    <a:gd name="T92" fmla="*/ 82 w 129"/>
                    <a:gd name="T93" fmla="*/ 106 h 117"/>
                    <a:gd name="T94" fmla="*/ 82 w 129"/>
                    <a:gd name="T95" fmla="*/ 106 h 117"/>
                    <a:gd name="T96" fmla="*/ 91 w 129"/>
                    <a:gd name="T97" fmla="*/ 102 h 117"/>
                    <a:gd name="T98" fmla="*/ 93 w 129"/>
                    <a:gd name="T99" fmla="*/ 94 h 117"/>
                    <a:gd name="T100" fmla="*/ 102 w 129"/>
                    <a:gd name="T101" fmla="*/ 94 h 117"/>
                    <a:gd name="T102" fmla="*/ 110 w 129"/>
                    <a:gd name="T103" fmla="*/ 83 h 117"/>
                    <a:gd name="T104" fmla="*/ 111 w 129"/>
                    <a:gd name="T105" fmla="*/ 83 h 117"/>
                    <a:gd name="T106" fmla="*/ 117 w 129"/>
                    <a:gd name="T107" fmla="*/ 81 h 117"/>
                    <a:gd name="T108" fmla="*/ 122 w 129"/>
                    <a:gd name="T109" fmla="*/ 74 h 117"/>
                    <a:gd name="T110" fmla="*/ 121 w 129"/>
                    <a:gd name="T111" fmla="*/ 65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9" h="117">
                      <a:moveTo>
                        <a:pt x="118" y="61"/>
                      </a:moveTo>
                      <a:cubicBezTo>
                        <a:pt x="117" y="61"/>
                        <a:pt x="117" y="61"/>
                        <a:pt x="117" y="61"/>
                      </a:cubicBezTo>
                      <a:cubicBezTo>
                        <a:pt x="114" y="59"/>
                        <a:pt x="114" y="59"/>
                        <a:pt x="114" y="59"/>
                      </a:cubicBezTo>
                      <a:cubicBezTo>
                        <a:pt x="116" y="58"/>
                        <a:pt x="118" y="58"/>
                        <a:pt x="118" y="58"/>
                      </a:cubicBezTo>
                      <a:cubicBezTo>
                        <a:pt x="124" y="55"/>
                        <a:pt x="129" y="52"/>
                        <a:pt x="129" y="52"/>
                      </a:cubicBezTo>
                      <a:cubicBezTo>
                        <a:pt x="129" y="25"/>
                        <a:pt x="111" y="8"/>
                        <a:pt x="111" y="8"/>
                      </a:cubicBezTo>
                      <a:cubicBezTo>
                        <a:pt x="111" y="8"/>
                        <a:pt x="104" y="13"/>
                        <a:pt x="98" y="14"/>
                      </a:cubicBezTo>
                      <a:cubicBezTo>
                        <a:pt x="92" y="14"/>
                        <a:pt x="59" y="0"/>
                        <a:pt x="58" y="0"/>
                      </a:cubicBezTo>
                      <a:cubicBezTo>
                        <a:pt x="58" y="0"/>
                        <a:pt x="53" y="1"/>
                        <a:pt x="52" y="1"/>
                      </a:cubicBezTo>
                      <a:cubicBezTo>
                        <a:pt x="51" y="1"/>
                        <a:pt x="27" y="5"/>
                        <a:pt x="23" y="5"/>
                      </a:cubicBezTo>
                      <a:cubicBezTo>
                        <a:pt x="21" y="5"/>
                        <a:pt x="20" y="5"/>
                        <a:pt x="20" y="6"/>
                      </a:cubicBezTo>
                      <a:cubicBezTo>
                        <a:pt x="19" y="6"/>
                        <a:pt x="18" y="6"/>
                        <a:pt x="17" y="8"/>
                      </a:cubicBezTo>
                      <a:cubicBezTo>
                        <a:pt x="15" y="9"/>
                        <a:pt x="14" y="11"/>
                        <a:pt x="12" y="13"/>
                      </a:cubicBezTo>
                      <a:cubicBezTo>
                        <a:pt x="9" y="16"/>
                        <a:pt x="5" y="21"/>
                        <a:pt x="1" y="24"/>
                      </a:cubicBezTo>
                      <a:cubicBezTo>
                        <a:pt x="1" y="24"/>
                        <a:pt x="0" y="25"/>
                        <a:pt x="0" y="26"/>
                      </a:cubicBezTo>
                      <a:cubicBezTo>
                        <a:pt x="2" y="30"/>
                        <a:pt x="12" y="38"/>
                        <a:pt x="24" y="28"/>
                      </a:cubicBezTo>
                      <a:cubicBezTo>
                        <a:pt x="28" y="25"/>
                        <a:pt x="30" y="22"/>
                        <a:pt x="31" y="22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31" y="21"/>
                        <a:pt x="32" y="21"/>
                        <a:pt x="32" y="21"/>
                      </a:cubicBezTo>
                      <a:cubicBezTo>
                        <a:pt x="51" y="23"/>
                        <a:pt x="51" y="23"/>
                        <a:pt x="51" y="23"/>
                      </a:cubicBezTo>
                      <a:cubicBezTo>
                        <a:pt x="70" y="36"/>
                        <a:pt x="70" y="36"/>
                        <a:pt x="70" y="36"/>
                      </a:cubicBezTo>
                      <a:cubicBezTo>
                        <a:pt x="93" y="51"/>
                        <a:pt x="93" y="51"/>
                        <a:pt x="93" y="51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5" y="67"/>
                        <a:pt x="115" y="68"/>
                        <a:pt x="116" y="69"/>
                      </a:cubicBezTo>
                      <a:cubicBezTo>
                        <a:pt x="116" y="69"/>
                        <a:pt x="116" y="70"/>
                        <a:pt x="116" y="71"/>
                      </a:cubicBezTo>
                      <a:cubicBezTo>
                        <a:pt x="116" y="71"/>
                        <a:pt x="116" y="72"/>
                        <a:pt x="116" y="72"/>
                      </a:cubicBezTo>
                      <a:cubicBezTo>
                        <a:pt x="116" y="73"/>
                        <a:pt x="116" y="74"/>
                        <a:pt x="115" y="74"/>
                      </a:cubicBezTo>
                      <a:cubicBezTo>
                        <a:pt x="115" y="75"/>
                        <a:pt x="114" y="75"/>
                        <a:pt x="113" y="76"/>
                      </a:cubicBezTo>
                      <a:cubicBezTo>
                        <a:pt x="113" y="76"/>
                        <a:pt x="112" y="76"/>
                        <a:pt x="111" y="76"/>
                      </a:cubicBezTo>
                      <a:cubicBezTo>
                        <a:pt x="111" y="76"/>
                        <a:pt x="110" y="76"/>
                        <a:pt x="109" y="76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103" y="72"/>
                        <a:pt x="103" y="72"/>
                        <a:pt x="103" y="72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99" y="70"/>
                        <a:pt x="99" y="70"/>
                        <a:pt x="99" y="70"/>
                      </a:cubicBezTo>
                      <a:cubicBezTo>
                        <a:pt x="77" y="58"/>
                        <a:pt x="77" y="58"/>
                        <a:pt x="77" y="58"/>
                      </a:cubicBezTo>
                      <a:cubicBezTo>
                        <a:pt x="76" y="57"/>
                        <a:pt x="74" y="58"/>
                        <a:pt x="73" y="59"/>
                      </a:cubicBezTo>
                      <a:cubicBezTo>
                        <a:pt x="72" y="61"/>
                        <a:pt x="73" y="63"/>
                        <a:pt x="74" y="64"/>
                      </a:cubicBezTo>
                      <a:cubicBezTo>
                        <a:pt x="101" y="78"/>
                        <a:pt x="101" y="78"/>
                        <a:pt x="101" y="78"/>
                      </a:cubicBezTo>
                      <a:cubicBezTo>
                        <a:pt x="101" y="78"/>
                        <a:pt x="102" y="79"/>
                        <a:pt x="102" y="80"/>
                      </a:cubicBezTo>
                      <a:cubicBezTo>
                        <a:pt x="103" y="81"/>
                        <a:pt x="103" y="82"/>
                        <a:pt x="103" y="83"/>
                      </a:cubicBezTo>
                      <a:cubicBezTo>
                        <a:pt x="103" y="84"/>
                        <a:pt x="103" y="85"/>
                        <a:pt x="102" y="87"/>
                      </a:cubicBezTo>
                      <a:cubicBezTo>
                        <a:pt x="102" y="87"/>
                        <a:pt x="101" y="88"/>
                        <a:pt x="100" y="88"/>
                      </a:cubicBezTo>
                      <a:cubicBezTo>
                        <a:pt x="99" y="88"/>
                        <a:pt x="99" y="88"/>
                        <a:pt x="98" y="88"/>
                      </a:cubicBezTo>
                      <a:cubicBezTo>
                        <a:pt x="98" y="88"/>
                        <a:pt x="97" y="88"/>
                        <a:pt x="96" y="88"/>
                      </a:cubicBezTo>
                      <a:cubicBezTo>
                        <a:pt x="96" y="88"/>
                        <a:pt x="94" y="87"/>
                        <a:pt x="92" y="86"/>
                      </a:cubicBezTo>
                      <a:cubicBezTo>
                        <a:pt x="89" y="84"/>
                        <a:pt x="83" y="81"/>
                        <a:pt x="79" y="79"/>
                      </a:cubicBezTo>
                      <a:cubicBezTo>
                        <a:pt x="77" y="77"/>
                        <a:pt x="74" y="76"/>
                        <a:pt x="73" y="75"/>
                      </a:cubicBezTo>
                      <a:cubicBezTo>
                        <a:pt x="72" y="75"/>
                        <a:pt x="71" y="75"/>
                        <a:pt x="71" y="74"/>
                      </a:cubicBezTo>
                      <a:cubicBezTo>
                        <a:pt x="70" y="74"/>
                        <a:pt x="70" y="74"/>
                        <a:pt x="70" y="74"/>
                      </a:cubicBezTo>
                      <a:cubicBezTo>
                        <a:pt x="68" y="73"/>
                        <a:pt x="67" y="73"/>
                        <a:pt x="66" y="75"/>
                      </a:cubicBezTo>
                      <a:cubicBezTo>
                        <a:pt x="65" y="77"/>
                        <a:pt x="65" y="79"/>
                        <a:pt x="67" y="79"/>
                      </a:cubicBezTo>
                      <a:cubicBezTo>
                        <a:pt x="67" y="80"/>
                        <a:pt x="68" y="80"/>
                        <a:pt x="69" y="80"/>
                      </a:cubicBezTo>
                      <a:cubicBezTo>
                        <a:pt x="71" y="82"/>
                        <a:pt x="77" y="85"/>
                        <a:pt x="83" y="88"/>
                      </a:cubicBezTo>
                      <a:cubicBezTo>
                        <a:pt x="83" y="88"/>
                        <a:pt x="83" y="88"/>
                        <a:pt x="83" y="88"/>
                      </a:cubicBezTo>
                      <a:cubicBezTo>
                        <a:pt x="83" y="88"/>
                        <a:pt x="84" y="89"/>
                        <a:pt x="84" y="89"/>
                      </a:cubicBezTo>
                      <a:cubicBezTo>
                        <a:pt x="85" y="90"/>
                        <a:pt x="86" y="91"/>
                        <a:pt x="86" y="92"/>
                      </a:cubicBezTo>
                      <a:cubicBezTo>
                        <a:pt x="87" y="93"/>
                        <a:pt x="87" y="94"/>
                        <a:pt x="87" y="95"/>
                      </a:cubicBezTo>
                      <a:cubicBezTo>
                        <a:pt x="87" y="96"/>
                        <a:pt x="87" y="97"/>
                        <a:pt x="86" y="98"/>
                      </a:cubicBezTo>
                      <a:cubicBezTo>
                        <a:pt x="86" y="99"/>
                        <a:pt x="85" y="99"/>
                        <a:pt x="84" y="100"/>
                      </a:cubicBezTo>
                      <a:cubicBezTo>
                        <a:pt x="83" y="100"/>
                        <a:pt x="82" y="100"/>
                        <a:pt x="82" y="100"/>
                      </a:cubicBezTo>
                      <a:cubicBezTo>
                        <a:pt x="82" y="100"/>
                        <a:pt x="82" y="100"/>
                        <a:pt x="82" y="100"/>
                      </a:cubicBezTo>
                      <a:cubicBezTo>
                        <a:pt x="81" y="100"/>
                        <a:pt x="80" y="100"/>
                        <a:pt x="79" y="99"/>
                      </a:cubicBezTo>
                      <a:cubicBezTo>
                        <a:pt x="72" y="96"/>
                        <a:pt x="72" y="96"/>
                        <a:pt x="72" y="96"/>
                      </a:cubicBezTo>
                      <a:cubicBezTo>
                        <a:pt x="72" y="96"/>
                        <a:pt x="71" y="95"/>
                        <a:pt x="71" y="95"/>
                      </a:cubicBezTo>
                      <a:cubicBezTo>
                        <a:pt x="71" y="95"/>
                        <a:pt x="70" y="95"/>
                        <a:pt x="70" y="95"/>
                      </a:cubicBezTo>
                      <a:cubicBezTo>
                        <a:pt x="62" y="91"/>
                        <a:pt x="62" y="91"/>
                        <a:pt x="62" y="91"/>
                      </a:cubicBezTo>
                      <a:cubicBezTo>
                        <a:pt x="61" y="90"/>
                        <a:pt x="59" y="91"/>
                        <a:pt x="58" y="92"/>
                      </a:cubicBezTo>
                      <a:cubicBezTo>
                        <a:pt x="57" y="94"/>
                        <a:pt x="58" y="96"/>
                        <a:pt x="59" y="96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69" y="101"/>
                        <a:pt x="69" y="101"/>
                        <a:pt x="69" y="101"/>
                      </a:cubicBezTo>
                      <a:cubicBezTo>
                        <a:pt x="70" y="102"/>
                        <a:pt x="70" y="103"/>
                        <a:pt x="71" y="104"/>
                      </a:cubicBezTo>
                      <a:cubicBezTo>
                        <a:pt x="71" y="104"/>
                        <a:pt x="71" y="105"/>
                        <a:pt x="71" y="106"/>
                      </a:cubicBezTo>
                      <a:cubicBezTo>
                        <a:pt x="71" y="107"/>
                        <a:pt x="71" y="108"/>
                        <a:pt x="70" y="109"/>
                      </a:cubicBezTo>
                      <a:cubicBezTo>
                        <a:pt x="70" y="109"/>
                        <a:pt x="70" y="110"/>
                        <a:pt x="69" y="110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7" y="110"/>
                        <a:pt x="67" y="110"/>
                        <a:pt x="67" y="110"/>
                      </a:cubicBezTo>
                      <a:cubicBezTo>
                        <a:pt x="67" y="110"/>
                        <a:pt x="66" y="110"/>
                        <a:pt x="65" y="110"/>
                      </a:cubicBezTo>
                      <a:cubicBezTo>
                        <a:pt x="65" y="110"/>
                        <a:pt x="65" y="110"/>
                        <a:pt x="65" y="110"/>
                      </a:cubicBezTo>
                      <a:cubicBezTo>
                        <a:pt x="54" y="105"/>
                        <a:pt x="54" y="105"/>
                        <a:pt x="54" y="105"/>
                      </a:cubicBezTo>
                      <a:cubicBezTo>
                        <a:pt x="54" y="105"/>
                        <a:pt x="52" y="108"/>
                        <a:pt x="51" y="110"/>
                      </a:cubicBezTo>
                      <a:cubicBezTo>
                        <a:pt x="51" y="110"/>
                        <a:pt x="51" y="110"/>
                        <a:pt x="51" y="110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3" y="116"/>
                        <a:pt x="63" y="116"/>
                        <a:pt x="63" y="116"/>
                      </a:cubicBezTo>
                      <a:cubicBezTo>
                        <a:pt x="64" y="116"/>
                        <a:pt x="66" y="117"/>
                        <a:pt x="67" y="117"/>
                      </a:cubicBezTo>
                      <a:cubicBezTo>
                        <a:pt x="68" y="117"/>
                        <a:pt x="68" y="117"/>
                        <a:pt x="69" y="117"/>
                      </a:cubicBezTo>
                      <a:cubicBezTo>
                        <a:pt x="70" y="116"/>
                        <a:pt x="71" y="116"/>
                        <a:pt x="72" y="115"/>
                      </a:cubicBezTo>
                      <a:cubicBezTo>
                        <a:pt x="73" y="115"/>
                        <a:pt x="75" y="114"/>
                        <a:pt x="76" y="112"/>
                      </a:cubicBezTo>
                      <a:cubicBezTo>
                        <a:pt x="77" y="110"/>
                        <a:pt x="77" y="108"/>
                        <a:pt x="77" y="106"/>
                      </a:cubicBezTo>
                      <a:cubicBezTo>
                        <a:pt x="77" y="106"/>
                        <a:pt x="77" y="106"/>
                        <a:pt x="77" y="106"/>
                      </a:cubicBezTo>
                      <a:cubicBezTo>
                        <a:pt x="79" y="106"/>
                        <a:pt x="80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2" y="106"/>
                        <a:pt x="82" y="106"/>
                      </a:cubicBezTo>
                      <a:cubicBezTo>
                        <a:pt x="82" y="106"/>
                        <a:pt x="84" y="106"/>
                        <a:pt x="86" y="106"/>
                      </a:cubicBezTo>
                      <a:cubicBezTo>
                        <a:pt x="88" y="105"/>
                        <a:pt x="90" y="104"/>
                        <a:pt x="91" y="102"/>
                      </a:cubicBezTo>
                      <a:cubicBezTo>
                        <a:pt x="93" y="99"/>
                        <a:pt x="94" y="97"/>
                        <a:pt x="94" y="95"/>
                      </a:cubicBezTo>
                      <a:cubicBezTo>
                        <a:pt x="94" y="94"/>
                        <a:pt x="94" y="94"/>
                        <a:pt x="93" y="94"/>
                      </a:cubicBezTo>
                      <a:cubicBezTo>
                        <a:pt x="95" y="95"/>
                        <a:pt x="97" y="95"/>
                        <a:pt x="98" y="95"/>
                      </a:cubicBezTo>
                      <a:cubicBezTo>
                        <a:pt x="99" y="95"/>
                        <a:pt x="101" y="95"/>
                        <a:pt x="102" y="94"/>
                      </a:cubicBezTo>
                      <a:cubicBezTo>
                        <a:pt x="104" y="94"/>
                        <a:pt x="106" y="92"/>
                        <a:pt x="107" y="90"/>
                      </a:cubicBezTo>
                      <a:cubicBezTo>
                        <a:pt x="109" y="88"/>
                        <a:pt x="110" y="86"/>
                        <a:pt x="110" y="83"/>
                      </a:cubicBezTo>
                      <a:cubicBezTo>
                        <a:pt x="110" y="83"/>
                        <a:pt x="109" y="83"/>
                        <a:pt x="109" y="82"/>
                      </a:cubicBezTo>
                      <a:cubicBezTo>
                        <a:pt x="110" y="82"/>
                        <a:pt x="111" y="83"/>
                        <a:pt x="111" y="83"/>
                      </a:cubicBezTo>
                      <a:cubicBezTo>
                        <a:pt x="111" y="83"/>
                        <a:pt x="111" y="83"/>
                        <a:pt x="111" y="83"/>
                      </a:cubicBezTo>
                      <a:cubicBezTo>
                        <a:pt x="113" y="83"/>
                        <a:pt x="115" y="82"/>
                        <a:pt x="117" y="81"/>
                      </a:cubicBezTo>
                      <a:cubicBezTo>
                        <a:pt x="118" y="80"/>
                        <a:pt x="119" y="79"/>
                        <a:pt x="120" y="78"/>
                      </a:cubicBezTo>
                      <a:cubicBezTo>
                        <a:pt x="121" y="77"/>
                        <a:pt x="122" y="75"/>
                        <a:pt x="122" y="74"/>
                      </a:cubicBezTo>
                      <a:cubicBezTo>
                        <a:pt x="122" y="73"/>
                        <a:pt x="122" y="72"/>
                        <a:pt x="122" y="71"/>
                      </a:cubicBezTo>
                      <a:cubicBezTo>
                        <a:pt x="122" y="69"/>
                        <a:pt x="122" y="67"/>
                        <a:pt x="121" y="65"/>
                      </a:cubicBezTo>
                      <a:cubicBezTo>
                        <a:pt x="120" y="64"/>
                        <a:pt x="119" y="63"/>
                        <a:pt x="118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9" name="Freeform 29"/>
                <p:cNvSpPr>
                  <a:spLocks/>
                </p:cNvSpPr>
                <p:nvPr/>
              </p:nvSpPr>
              <p:spPr bwMode="auto">
                <a:xfrm>
                  <a:off x="2688" y="2054"/>
                  <a:ext cx="85" cy="156"/>
                </a:xfrm>
                <a:custGeom>
                  <a:avLst/>
                  <a:gdLst>
                    <a:gd name="T0" fmla="*/ 20 w 36"/>
                    <a:gd name="T1" fmla="*/ 53 h 66"/>
                    <a:gd name="T2" fmla="*/ 17 w 36"/>
                    <a:gd name="T3" fmla="*/ 51 h 66"/>
                    <a:gd name="T4" fmla="*/ 16 w 36"/>
                    <a:gd name="T5" fmla="*/ 50 h 66"/>
                    <a:gd name="T6" fmla="*/ 15 w 36"/>
                    <a:gd name="T7" fmla="*/ 49 h 66"/>
                    <a:gd name="T8" fmla="*/ 6 w 36"/>
                    <a:gd name="T9" fmla="*/ 45 h 66"/>
                    <a:gd name="T10" fmla="*/ 14 w 36"/>
                    <a:gd name="T11" fmla="*/ 16 h 66"/>
                    <a:gd name="T12" fmla="*/ 20 w 36"/>
                    <a:gd name="T13" fmla="*/ 8 h 66"/>
                    <a:gd name="T14" fmla="*/ 21 w 36"/>
                    <a:gd name="T15" fmla="*/ 7 h 66"/>
                    <a:gd name="T16" fmla="*/ 25 w 36"/>
                    <a:gd name="T17" fmla="*/ 7 h 66"/>
                    <a:gd name="T18" fmla="*/ 31 w 36"/>
                    <a:gd name="T19" fmla="*/ 9 h 66"/>
                    <a:gd name="T20" fmla="*/ 36 w 36"/>
                    <a:gd name="T21" fmla="*/ 3 h 66"/>
                    <a:gd name="T22" fmla="*/ 35 w 36"/>
                    <a:gd name="T23" fmla="*/ 3 h 66"/>
                    <a:gd name="T24" fmla="*/ 26 w 36"/>
                    <a:gd name="T25" fmla="*/ 1 h 66"/>
                    <a:gd name="T26" fmla="*/ 23 w 36"/>
                    <a:gd name="T27" fmla="*/ 0 h 66"/>
                    <a:gd name="T28" fmla="*/ 22 w 36"/>
                    <a:gd name="T29" fmla="*/ 0 h 66"/>
                    <a:gd name="T30" fmla="*/ 22 w 36"/>
                    <a:gd name="T31" fmla="*/ 0 h 66"/>
                    <a:gd name="T32" fmla="*/ 22 w 36"/>
                    <a:gd name="T33" fmla="*/ 0 h 66"/>
                    <a:gd name="T34" fmla="*/ 19 w 36"/>
                    <a:gd name="T35" fmla="*/ 0 h 66"/>
                    <a:gd name="T36" fmla="*/ 9 w 36"/>
                    <a:gd name="T37" fmla="*/ 13 h 66"/>
                    <a:gd name="T38" fmla="*/ 0 w 36"/>
                    <a:gd name="T39" fmla="*/ 46 h 66"/>
                    <a:gd name="T40" fmla="*/ 0 w 36"/>
                    <a:gd name="T41" fmla="*/ 47 h 66"/>
                    <a:gd name="T42" fmla="*/ 2 w 36"/>
                    <a:gd name="T43" fmla="*/ 50 h 66"/>
                    <a:gd name="T44" fmla="*/ 5 w 36"/>
                    <a:gd name="T45" fmla="*/ 51 h 66"/>
                    <a:gd name="T46" fmla="*/ 13 w 36"/>
                    <a:gd name="T47" fmla="*/ 55 h 66"/>
                    <a:gd name="T48" fmla="*/ 13 w 36"/>
                    <a:gd name="T49" fmla="*/ 55 h 66"/>
                    <a:gd name="T50" fmla="*/ 17 w 36"/>
                    <a:gd name="T51" fmla="*/ 59 h 66"/>
                    <a:gd name="T52" fmla="*/ 25 w 36"/>
                    <a:gd name="T53" fmla="*/ 66 h 66"/>
                    <a:gd name="T54" fmla="*/ 27 w 36"/>
                    <a:gd name="T55" fmla="*/ 60 h 66"/>
                    <a:gd name="T56" fmla="*/ 20 w 36"/>
                    <a:gd name="T57" fmla="*/ 53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6" h="66">
                      <a:moveTo>
                        <a:pt x="20" y="53"/>
                      </a:moveTo>
                      <a:cubicBezTo>
                        <a:pt x="19" y="52"/>
                        <a:pt x="18" y="51"/>
                        <a:pt x="17" y="51"/>
                      </a:cubicBezTo>
                      <a:cubicBezTo>
                        <a:pt x="17" y="50"/>
                        <a:pt x="17" y="50"/>
                        <a:pt x="16" y="50"/>
                      </a:cubicBezTo>
                      <a:cubicBezTo>
                        <a:pt x="16" y="50"/>
                        <a:pt x="16" y="49"/>
                        <a:pt x="15" y="49"/>
                      </a:cubicBezTo>
                      <a:cubicBezTo>
                        <a:pt x="11" y="47"/>
                        <a:pt x="8" y="46"/>
                        <a:pt x="6" y="45"/>
                      </a:cubicBezTo>
                      <a:cubicBezTo>
                        <a:pt x="6" y="33"/>
                        <a:pt x="10" y="23"/>
                        <a:pt x="14" y="16"/>
                      </a:cubicBezTo>
                      <a:cubicBezTo>
                        <a:pt x="16" y="13"/>
                        <a:pt x="19" y="10"/>
                        <a:pt x="20" y="8"/>
                      </a:cubicBezTo>
                      <a:cubicBezTo>
                        <a:pt x="21" y="7"/>
                        <a:pt x="21" y="7"/>
                        <a:pt x="21" y="7"/>
                      </a:cubicBezTo>
                      <a:cubicBezTo>
                        <a:pt x="22" y="7"/>
                        <a:pt x="23" y="7"/>
                        <a:pt x="25" y="7"/>
                      </a:cubicBezTo>
                      <a:cubicBezTo>
                        <a:pt x="26" y="8"/>
                        <a:pt x="29" y="9"/>
                        <a:pt x="31" y="9"/>
                      </a:cubicBezTo>
                      <a:cubicBezTo>
                        <a:pt x="33" y="7"/>
                        <a:pt x="35" y="5"/>
                        <a:pt x="36" y="3"/>
                      </a:cubicBezTo>
                      <a:cubicBezTo>
                        <a:pt x="36" y="3"/>
                        <a:pt x="35" y="3"/>
                        <a:pt x="35" y="3"/>
                      </a:cubicBezTo>
                      <a:cubicBezTo>
                        <a:pt x="32" y="3"/>
                        <a:pt x="29" y="2"/>
                        <a:pt x="26" y="1"/>
                      </a:cubicBezTo>
                      <a:cubicBezTo>
                        <a:pt x="25" y="1"/>
                        <a:pt x="24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1" y="0"/>
                        <a:pt x="19" y="0"/>
                        <a:pt x="19" y="0"/>
                      </a:cubicBezTo>
                      <a:cubicBezTo>
                        <a:pt x="18" y="1"/>
                        <a:pt x="14" y="5"/>
                        <a:pt x="9" y="13"/>
                      </a:cubicBezTo>
                      <a:cubicBezTo>
                        <a:pt x="4" y="20"/>
                        <a:pt x="0" y="32"/>
                        <a:pt x="0" y="46"/>
                      </a:cubicBezTo>
                      <a:cubicBezTo>
                        <a:pt x="0" y="47"/>
                        <a:pt x="0" y="47"/>
                        <a:pt x="0" y="47"/>
                      </a:cubicBezTo>
                      <a:cubicBezTo>
                        <a:pt x="0" y="48"/>
                        <a:pt x="0" y="49"/>
                        <a:pt x="2" y="50"/>
                      </a:cubicBezTo>
                      <a:cubicBezTo>
                        <a:pt x="2" y="50"/>
                        <a:pt x="3" y="50"/>
                        <a:pt x="5" y="51"/>
                      </a:cubicBezTo>
                      <a:cubicBezTo>
                        <a:pt x="7" y="52"/>
                        <a:pt x="10" y="54"/>
                        <a:pt x="1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4" y="56"/>
                        <a:pt x="16" y="57"/>
                        <a:pt x="17" y="59"/>
                      </a:cubicBezTo>
                      <a:cubicBezTo>
                        <a:pt x="19" y="61"/>
                        <a:pt x="25" y="66"/>
                        <a:pt x="25" y="66"/>
                      </a:cubicBezTo>
                      <a:cubicBezTo>
                        <a:pt x="26" y="64"/>
                        <a:pt x="26" y="62"/>
                        <a:pt x="27" y="60"/>
                      </a:cubicBezTo>
                      <a:cubicBezTo>
                        <a:pt x="25" y="57"/>
                        <a:pt x="22" y="55"/>
                        <a:pt x="20" y="5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</p:grpSp>
        <p:sp>
          <p:nvSpPr>
            <p:cNvPr id="28" name="TextBox 24"/>
            <p:cNvSpPr txBox="1">
              <a:spLocks noChangeArrowheads="1"/>
            </p:cNvSpPr>
            <p:nvPr/>
          </p:nvSpPr>
          <p:spPr bwMode="auto">
            <a:xfrm>
              <a:off x="2597794" y="1778483"/>
              <a:ext cx="2455862" cy="32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67" dirty="0">
                  <a:solidFill>
                    <a:srgbClr val="FFFFFF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072718" y="3380318"/>
            <a:ext cx="5592233" cy="673100"/>
            <a:chOff x="4555181" y="2534813"/>
            <a:chExt cx="4193283" cy="504825"/>
          </a:xfrm>
        </p:grpSpPr>
        <p:grpSp>
          <p:nvGrpSpPr>
            <p:cNvPr id="41" name="组合 40"/>
            <p:cNvGrpSpPr>
              <a:grpSpLocks/>
            </p:cNvGrpSpPr>
            <p:nvPr/>
          </p:nvGrpSpPr>
          <p:grpSpPr bwMode="auto">
            <a:xfrm>
              <a:off x="4715520" y="2534813"/>
              <a:ext cx="4032944" cy="504825"/>
              <a:chOff x="4715520" y="2534813"/>
              <a:chExt cx="4032944" cy="504825"/>
            </a:xfrm>
          </p:grpSpPr>
          <p:sp>
            <p:nvSpPr>
              <p:cNvPr id="43" name="圆角矩形 42"/>
              <p:cNvSpPr/>
              <p:nvPr/>
            </p:nvSpPr>
            <p:spPr bwMode="auto">
              <a:xfrm>
                <a:off x="4715484" y="2534813"/>
                <a:ext cx="4032980" cy="504825"/>
              </a:xfrm>
              <a:prstGeom prst="roundRect">
                <a:avLst/>
              </a:prstGeom>
              <a:solidFill>
                <a:srgbClr val="266C89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grpSp>
            <p:nvGrpSpPr>
              <p:cNvPr id="44" name="Group 5"/>
              <p:cNvGrpSpPr>
                <a:grpSpLocks noChangeAspect="1"/>
              </p:cNvGrpSpPr>
              <p:nvPr/>
            </p:nvGrpSpPr>
            <p:grpSpPr bwMode="auto">
              <a:xfrm>
                <a:off x="8208287" y="2560998"/>
                <a:ext cx="396161" cy="421731"/>
                <a:chOff x="1228" y="1220"/>
                <a:chExt cx="406" cy="432"/>
              </a:xfrm>
              <a:solidFill>
                <a:schemeClr val="bg1"/>
              </a:solidFill>
            </p:grpSpPr>
            <p:sp>
              <p:nvSpPr>
                <p:cNvPr id="45" name="Freeform 6"/>
                <p:cNvSpPr>
                  <a:spLocks/>
                </p:cNvSpPr>
                <p:nvPr/>
              </p:nvSpPr>
              <p:spPr bwMode="auto">
                <a:xfrm>
                  <a:off x="1273" y="1248"/>
                  <a:ext cx="52" cy="59"/>
                </a:xfrm>
                <a:custGeom>
                  <a:avLst/>
                  <a:gdLst>
                    <a:gd name="T0" fmla="*/ 11 w 22"/>
                    <a:gd name="T1" fmla="*/ 25 h 25"/>
                    <a:gd name="T2" fmla="*/ 2 w 22"/>
                    <a:gd name="T3" fmla="*/ 17 h 25"/>
                    <a:gd name="T4" fmla="*/ 2 w 22"/>
                    <a:gd name="T5" fmla="*/ 16 h 25"/>
                    <a:gd name="T6" fmla="*/ 1 w 22"/>
                    <a:gd name="T7" fmla="*/ 16 h 25"/>
                    <a:gd name="T8" fmla="*/ 0 w 22"/>
                    <a:gd name="T9" fmla="*/ 12 h 25"/>
                    <a:gd name="T10" fmla="*/ 1 w 22"/>
                    <a:gd name="T11" fmla="*/ 11 h 25"/>
                    <a:gd name="T12" fmla="*/ 1 w 22"/>
                    <a:gd name="T13" fmla="*/ 11 h 25"/>
                    <a:gd name="T14" fmla="*/ 2 w 22"/>
                    <a:gd name="T15" fmla="*/ 10 h 25"/>
                    <a:gd name="T16" fmla="*/ 11 w 22"/>
                    <a:gd name="T17" fmla="*/ 0 h 25"/>
                    <a:gd name="T18" fmla="*/ 21 w 22"/>
                    <a:gd name="T19" fmla="*/ 11 h 25"/>
                    <a:gd name="T20" fmla="*/ 21 w 22"/>
                    <a:gd name="T21" fmla="*/ 11 h 25"/>
                    <a:gd name="T22" fmla="*/ 21 w 22"/>
                    <a:gd name="T23" fmla="*/ 11 h 25"/>
                    <a:gd name="T24" fmla="*/ 22 w 22"/>
                    <a:gd name="T25" fmla="*/ 12 h 25"/>
                    <a:gd name="T26" fmla="*/ 20 w 22"/>
                    <a:gd name="T27" fmla="*/ 16 h 25"/>
                    <a:gd name="T28" fmla="*/ 20 w 22"/>
                    <a:gd name="T29" fmla="*/ 16 h 25"/>
                    <a:gd name="T30" fmla="*/ 20 w 22"/>
                    <a:gd name="T31" fmla="*/ 16 h 25"/>
                    <a:gd name="T32" fmla="*/ 11 w 22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" h="25">
                      <a:moveTo>
                        <a:pt x="11" y="25"/>
                      </a:moveTo>
                      <a:cubicBezTo>
                        <a:pt x="5" y="25"/>
                        <a:pt x="3" y="19"/>
                        <a:pt x="2" y="17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0" y="16"/>
                        <a:pt x="0" y="14"/>
                        <a:pt x="0" y="12"/>
                      </a:cubicBezTo>
                      <a:cubicBezTo>
                        <a:pt x="0" y="12"/>
                        <a:pt x="0" y="12"/>
                        <a:pt x="1" y="11"/>
                      </a:cubicBezTo>
                      <a:cubicBezTo>
                        <a:pt x="1" y="11"/>
                        <a:pt x="1" y="11"/>
                        <a:pt x="1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1" y="0"/>
                      </a:cubicBezTo>
                      <a:cubicBezTo>
                        <a:pt x="16" y="0"/>
                        <a:pt x="20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2" y="14"/>
                        <a:pt x="21" y="15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9" y="19"/>
                        <a:pt x="17" y="25"/>
                        <a:pt x="11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6" name="Freeform 7"/>
                <p:cNvSpPr>
                  <a:spLocks/>
                </p:cNvSpPr>
                <p:nvPr/>
              </p:nvSpPr>
              <p:spPr bwMode="auto">
                <a:xfrm>
                  <a:off x="1535" y="1248"/>
                  <a:ext cx="54" cy="59"/>
                </a:xfrm>
                <a:custGeom>
                  <a:avLst/>
                  <a:gdLst>
                    <a:gd name="T0" fmla="*/ 12 w 23"/>
                    <a:gd name="T1" fmla="*/ 25 h 25"/>
                    <a:gd name="T2" fmla="*/ 3 w 23"/>
                    <a:gd name="T3" fmla="*/ 17 h 25"/>
                    <a:gd name="T4" fmla="*/ 3 w 23"/>
                    <a:gd name="T5" fmla="*/ 16 h 25"/>
                    <a:gd name="T6" fmla="*/ 2 w 23"/>
                    <a:gd name="T7" fmla="*/ 16 h 25"/>
                    <a:gd name="T8" fmla="*/ 0 w 23"/>
                    <a:gd name="T9" fmla="*/ 12 h 25"/>
                    <a:gd name="T10" fmla="*/ 1 w 23"/>
                    <a:gd name="T11" fmla="*/ 11 h 25"/>
                    <a:gd name="T12" fmla="*/ 2 w 23"/>
                    <a:gd name="T13" fmla="*/ 11 h 25"/>
                    <a:gd name="T14" fmla="*/ 2 w 23"/>
                    <a:gd name="T15" fmla="*/ 10 h 25"/>
                    <a:gd name="T16" fmla="*/ 12 w 23"/>
                    <a:gd name="T17" fmla="*/ 0 h 25"/>
                    <a:gd name="T18" fmla="*/ 21 w 23"/>
                    <a:gd name="T19" fmla="*/ 11 h 25"/>
                    <a:gd name="T20" fmla="*/ 21 w 23"/>
                    <a:gd name="T21" fmla="*/ 11 h 25"/>
                    <a:gd name="T22" fmla="*/ 22 w 23"/>
                    <a:gd name="T23" fmla="*/ 11 h 25"/>
                    <a:gd name="T24" fmla="*/ 23 w 23"/>
                    <a:gd name="T25" fmla="*/ 12 h 25"/>
                    <a:gd name="T26" fmla="*/ 21 w 23"/>
                    <a:gd name="T27" fmla="*/ 16 h 25"/>
                    <a:gd name="T28" fmla="*/ 21 w 23"/>
                    <a:gd name="T29" fmla="*/ 16 h 25"/>
                    <a:gd name="T30" fmla="*/ 20 w 23"/>
                    <a:gd name="T31" fmla="*/ 16 h 25"/>
                    <a:gd name="T32" fmla="*/ 12 w 23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" h="25">
                      <a:moveTo>
                        <a:pt x="12" y="25"/>
                      </a:moveTo>
                      <a:cubicBezTo>
                        <a:pt x="6" y="25"/>
                        <a:pt x="3" y="19"/>
                        <a:pt x="3" y="17"/>
                      </a:cubicBezTo>
                      <a:cubicBezTo>
                        <a:pt x="3" y="16"/>
                        <a:pt x="3" y="16"/>
                        <a:pt x="3" y="16"/>
                      </a:cubicBezTo>
                      <a:cubicBezTo>
                        <a:pt x="2" y="16"/>
                        <a:pt x="2" y="16"/>
                        <a:pt x="2" y="16"/>
                      </a:cubicBezTo>
                      <a:cubicBezTo>
                        <a:pt x="1" y="16"/>
                        <a:pt x="0" y="14"/>
                        <a:pt x="0" y="12"/>
                      </a:cubicBezTo>
                      <a:cubicBezTo>
                        <a:pt x="0" y="12"/>
                        <a:pt x="1" y="12"/>
                        <a:pt x="1" y="11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2" y="5"/>
                        <a:pt x="6" y="0"/>
                        <a:pt x="12" y="0"/>
                      </a:cubicBezTo>
                      <a:cubicBezTo>
                        <a:pt x="17" y="0"/>
                        <a:pt x="21" y="5"/>
                        <a:pt x="21" y="11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2" y="11"/>
                        <a:pt x="22" y="11"/>
                        <a:pt x="22" y="11"/>
                      </a:cubicBezTo>
                      <a:cubicBezTo>
                        <a:pt x="22" y="12"/>
                        <a:pt x="23" y="12"/>
                        <a:pt x="23" y="12"/>
                      </a:cubicBezTo>
                      <a:cubicBezTo>
                        <a:pt x="23" y="14"/>
                        <a:pt x="22" y="15"/>
                        <a:pt x="21" y="16"/>
                      </a:cubicBezTo>
                      <a:cubicBezTo>
                        <a:pt x="21" y="16"/>
                        <a:pt x="21" y="16"/>
                        <a:pt x="21" y="16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0" y="19"/>
                        <a:pt x="18" y="25"/>
                        <a:pt x="12" y="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7" name="Freeform 8"/>
                <p:cNvSpPr>
                  <a:spLocks/>
                </p:cNvSpPr>
                <p:nvPr/>
              </p:nvSpPr>
              <p:spPr bwMode="auto">
                <a:xfrm>
                  <a:off x="1240" y="1317"/>
                  <a:ext cx="111" cy="222"/>
                </a:xfrm>
                <a:custGeom>
                  <a:avLst/>
                  <a:gdLst>
                    <a:gd name="T0" fmla="*/ 32 w 47"/>
                    <a:gd name="T1" fmla="*/ 94 h 94"/>
                    <a:gd name="T2" fmla="*/ 27 w 47"/>
                    <a:gd name="T3" fmla="*/ 89 h 94"/>
                    <a:gd name="T4" fmla="*/ 27 w 47"/>
                    <a:gd name="T5" fmla="*/ 48 h 94"/>
                    <a:gd name="T6" fmla="*/ 22 w 47"/>
                    <a:gd name="T7" fmla="*/ 48 h 94"/>
                    <a:gd name="T8" fmla="*/ 22 w 47"/>
                    <a:gd name="T9" fmla="*/ 89 h 94"/>
                    <a:gd name="T10" fmla="*/ 17 w 47"/>
                    <a:gd name="T11" fmla="*/ 94 h 94"/>
                    <a:gd name="T12" fmla="*/ 12 w 47"/>
                    <a:gd name="T13" fmla="*/ 89 h 94"/>
                    <a:gd name="T14" fmla="*/ 12 w 47"/>
                    <a:gd name="T15" fmla="*/ 45 h 94"/>
                    <a:gd name="T16" fmla="*/ 12 w 47"/>
                    <a:gd name="T17" fmla="*/ 42 h 94"/>
                    <a:gd name="T18" fmla="*/ 12 w 47"/>
                    <a:gd name="T19" fmla="*/ 13 h 94"/>
                    <a:gd name="T20" fmla="*/ 11 w 47"/>
                    <a:gd name="T21" fmla="*/ 13 h 94"/>
                    <a:gd name="T22" fmla="*/ 11 w 47"/>
                    <a:gd name="T23" fmla="*/ 13 h 94"/>
                    <a:gd name="T24" fmla="*/ 7 w 47"/>
                    <a:gd name="T25" fmla="*/ 28 h 94"/>
                    <a:gd name="T26" fmla="*/ 8 w 47"/>
                    <a:gd name="T27" fmla="*/ 44 h 94"/>
                    <a:gd name="T28" fmla="*/ 7 w 47"/>
                    <a:gd name="T29" fmla="*/ 47 h 94"/>
                    <a:gd name="T30" fmla="*/ 5 w 47"/>
                    <a:gd name="T31" fmla="*/ 48 h 94"/>
                    <a:gd name="T32" fmla="*/ 5 w 47"/>
                    <a:gd name="T33" fmla="*/ 48 h 94"/>
                    <a:gd name="T34" fmla="*/ 2 w 47"/>
                    <a:gd name="T35" fmla="*/ 44 h 94"/>
                    <a:gd name="T36" fmla="*/ 1 w 47"/>
                    <a:gd name="T37" fmla="*/ 44 h 94"/>
                    <a:gd name="T38" fmla="*/ 1 w 47"/>
                    <a:gd name="T39" fmla="*/ 28 h 94"/>
                    <a:gd name="T40" fmla="*/ 7 w 47"/>
                    <a:gd name="T41" fmla="*/ 4 h 94"/>
                    <a:gd name="T42" fmla="*/ 16 w 47"/>
                    <a:gd name="T43" fmla="*/ 1 h 94"/>
                    <a:gd name="T44" fmla="*/ 17 w 47"/>
                    <a:gd name="T45" fmla="*/ 0 h 94"/>
                    <a:gd name="T46" fmla="*/ 21 w 47"/>
                    <a:gd name="T47" fmla="*/ 14 h 94"/>
                    <a:gd name="T48" fmla="*/ 23 w 47"/>
                    <a:gd name="T49" fmla="*/ 17 h 94"/>
                    <a:gd name="T50" fmla="*/ 23 w 47"/>
                    <a:gd name="T51" fmla="*/ 13 h 94"/>
                    <a:gd name="T52" fmla="*/ 24 w 47"/>
                    <a:gd name="T53" fmla="*/ 5 h 94"/>
                    <a:gd name="T54" fmla="*/ 25 w 47"/>
                    <a:gd name="T55" fmla="*/ 4 h 94"/>
                    <a:gd name="T56" fmla="*/ 24 w 47"/>
                    <a:gd name="T57" fmla="*/ 2 h 94"/>
                    <a:gd name="T58" fmla="*/ 25 w 47"/>
                    <a:gd name="T59" fmla="*/ 1 h 94"/>
                    <a:gd name="T60" fmla="*/ 25 w 47"/>
                    <a:gd name="T61" fmla="*/ 1 h 94"/>
                    <a:gd name="T62" fmla="*/ 26 w 47"/>
                    <a:gd name="T63" fmla="*/ 2 h 94"/>
                    <a:gd name="T64" fmla="*/ 25 w 47"/>
                    <a:gd name="T65" fmla="*/ 4 h 94"/>
                    <a:gd name="T66" fmla="*/ 25 w 47"/>
                    <a:gd name="T67" fmla="*/ 5 h 94"/>
                    <a:gd name="T68" fmla="*/ 27 w 47"/>
                    <a:gd name="T69" fmla="*/ 13 h 94"/>
                    <a:gd name="T70" fmla="*/ 27 w 47"/>
                    <a:gd name="T71" fmla="*/ 17 h 94"/>
                    <a:gd name="T72" fmla="*/ 29 w 47"/>
                    <a:gd name="T73" fmla="*/ 14 h 94"/>
                    <a:gd name="T74" fmla="*/ 33 w 47"/>
                    <a:gd name="T75" fmla="*/ 0 h 94"/>
                    <a:gd name="T76" fmla="*/ 34 w 47"/>
                    <a:gd name="T77" fmla="*/ 1 h 94"/>
                    <a:gd name="T78" fmla="*/ 43 w 47"/>
                    <a:gd name="T79" fmla="*/ 4 h 94"/>
                    <a:gd name="T80" fmla="*/ 47 w 47"/>
                    <a:gd name="T81" fmla="*/ 13 h 94"/>
                    <a:gd name="T82" fmla="*/ 43 w 47"/>
                    <a:gd name="T83" fmla="*/ 34 h 94"/>
                    <a:gd name="T84" fmla="*/ 43 w 47"/>
                    <a:gd name="T85" fmla="*/ 48 h 94"/>
                    <a:gd name="T86" fmla="*/ 42 w 47"/>
                    <a:gd name="T87" fmla="*/ 44 h 94"/>
                    <a:gd name="T88" fmla="*/ 42 w 47"/>
                    <a:gd name="T89" fmla="*/ 44 h 94"/>
                    <a:gd name="T90" fmla="*/ 42 w 47"/>
                    <a:gd name="T91" fmla="*/ 28 h 94"/>
                    <a:gd name="T92" fmla="*/ 40 w 47"/>
                    <a:gd name="T93" fmla="*/ 13 h 94"/>
                    <a:gd name="T94" fmla="*/ 38 w 47"/>
                    <a:gd name="T95" fmla="*/ 14 h 94"/>
                    <a:gd name="T96" fmla="*/ 38 w 47"/>
                    <a:gd name="T97" fmla="*/ 42 h 94"/>
                    <a:gd name="T98" fmla="*/ 37 w 47"/>
                    <a:gd name="T99" fmla="*/ 44 h 94"/>
                    <a:gd name="T100" fmla="*/ 37 w 47"/>
                    <a:gd name="T101" fmla="*/ 89 h 94"/>
                    <a:gd name="T102" fmla="*/ 32 w 47"/>
                    <a:gd name="T103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47" h="94">
                      <a:moveTo>
                        <a:pt x="32" y="94"/>
                      </a:moveTo>
                      <a:cubicBezTo>
                        <a:pt x="30" y="94"/>
                        <a:pt x="27" y="92"/>
                        <a:pt x="27" y="89"/>
                      </a:cubicBezTo>
                      <a:cubicBezTo>
                        <a:pt x="27" y="48"/>
                        <a:pt x="27" y="48"/>
                        <a:pt x="27" y="48"/>
                      </a:cubicBezTo>
                      <a:cubicBezTo>
                        <a:pt x="22" y="48"/>
                        <a:pt x="22" y="48"/>
                        <a:pt x="22" y="48"/>
                      </a:cubicBezTo>
                      <a:cubicBezTo>
                        <a:pt x="22" y="89"/>
                        <a:pt x="22" y="89"/>
                        <a:pt x="22" y="89"/>
                      </a:cubicBezTo>
                      <a:cubicBezTo>
                        <a:pt x="22" y="92"/>
                        <a:pt x="20" y="94"/>
                        <a:pt x="17" y="94"/>
                      </a:cubicBezTo>
                      <a:cubicBezTo>
                        <a:pt x="15" y="94"/>
                        <a:pt x="12" y="92"/>
                        <a:pt x="12" y="89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2" y="44"/>
                        <a:pt x="12" y="43"/>
                        <a:pt x="12" y="42"/>
                      </a:cubicBezTo>
                      <a:cubicBezTo>
                        <a:pt x="12" y="13"/>
                        <a:pt x="12" y="13"/>
                        <a:pt x="12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9" y="13"/>
                        <a:pt x="7" y="26"/>
                        <a:pt x="7" y="28"/>
                      </a:cubicBezTo>
                      <a:cubicBezTo>
                        <a:pt x="7" y="36"/>
                        <a:pt x="8" y="44"/>
                        <a:pt x="8" y="44"/>
                      </a:cubicBezTo>
                      <a:cubicBezTo>
                        <a:pt x="8" y="46"/>
                        <a:pt x="8" y="46"/>
                        <a:pt x="7" y="47"/>
                      </a:cubicBezTo>
                      <a:cubicBezTo>
                        <a:pt x="7" y="48"/>
                        <a:pt x="6" y="48"/>
                        <a:pt x="5" y="48"/>
                      </a:cubicBezTo>
                      <a:cubicBezTo>
                        <a:pt x="5" y="48"/>
                        <a:pt x="5" y="48"/>
                        <a:pt x="5" y="48"/>
                      </a:cubicBezTo>
                      <a:cubicBezTo>
                        <a:pt x="2" y="48"/>
                        <a:pt x="2" y="47"/>
                        <a:pt x="2" y="44"/>
                      </a:cubicBezTo>
                      <a:cubicBezTo>
                        <a:pt x="1" y="44"/>
                        <a:pt x="1" y="44"/>
                        <a:pt x="1" y="44"/>
                      </a:cubicBezTo>
                      <a:cubicBezTo>
                        <a:pt x="1" y="44"/>
                        <a:pt x="0" y="33"/>
                        <a:pt x="1" y="28"/>
                      </a:cubicBezTo>
                      <a:cubicBezTo>
                        <a:pt x="2" y="9"/>
                        <a:pt x="6" y="5"/>
                        <a:pt x="7" y="4"/>
                      </a:cubicBezTo>
                      <a:cubicBezTo>
                        <a:pt x="8" y="3"/>
                        <a:pt x="11" y="2"/>
                        <a:pt x="16" y="1"/>
                      </a:cubicBezTo>
                      <a:cubicBezTo>
                        <a:pt x="16" y="0"/>
                        <a:pt x="17" y="0"/>
                        <a:pt x="17" y="0"/>
                      </a:cubicBezTo>
                      <a:cubicBezTo>
                        <a:pt x="17" y="3"/>
                        <a:pt x="18" y="8"/>
                        <a:pt x="21" y="14"/>
                      </a:cubicBezTo>
                      <a:cubicBezTo>
                        <a:pt x="23" y="17"/>
                        <a:pt x="23" y="17"/>
                        <a:pt x="23" y="17"/>
                      </a:cubicBezTo>
                      <a:cubicBezTo>
                        <a:pt x="23" y="13"/>
                        <a:pt x="23" y="13"/>
                        <a:pt x="23" y="13"/>
                      </a:cubicBezTo>
                      <a:cubicBezTo>
                        <a:pt x="24" y="9"/>
                        <a:pt x="24" y="5"/>
                        <a:pt x="24" y="5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5"/>
                        <a:pt x="25" y="5"/>
                        <a:pt x="25" y="5"/>
                      </a:cubicBezTo>
                      <a:cubicBezTo>
                        <a:pt x="25" y="5"/>
                        <a:pt x="26" y="9"/>
                        <a:pt x="27" y="13"/>
                      </a:cubicBezTo>
                      <a:cubicBezTo>
                        <a:pt x="27" y="17"/>
                        <a:pt x="27" y="17"/>
                        <a:pt x="27" y="17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31" y="8"/>
                        <a:pt x="32" y="3"/>
                        <a:pt x="33" y="0"/>
                      </a:cubicBezTo>
                      <a:cubicBezTo>
                        <a:pt x="33" y="0"/>
                        <a:pt x="34" y="0"/>
                        <a:pt x="34" y="1"/>
                      </a:cubicBezTo>
                      <a:cubicBezTo>
                        <a:pt x="38" y="2"/>
                        <a:pt x="41" y="3"/>
                        <a:pt x="43" y="4"/>
                      </a:cubicBezTo>
                      <a:cubicBezTo>
                        <a:pt x="43" y="4"/>
                        <a:pt x="45" y="7"/>
                        <a:pt x="47" y="13"/>
                      </a:cubicBezTo>
                      <a:cubicBezTo>
                        <a:pt x="45" y="19"/>
                        <a:pt x="44" y="26"/>
                        <a:pt x="43" y="34"/>
                      </a:cubicBezTo>
                      <a:cubicBezTo>
                        <a:pt x="43" y="37"/>
                        <a:pt x="43" y="42"/>
                        <a:pt x="43" y="48"/>
                      </a:cubicBezTo>
                      <a:cubicBezTo>
                        <a:pt x="42" y="47"/>
                        <a:pt x="42" y="45"/>
                        <a:pt x="42" y="44"/>
                      </a:cubicBezTo>
                      <a:cubicBezTo>
                        <a:pt x="42" y="44"/>
                        <a:pt x="42" y="44"/>
                        <a:pt x="42" y="44"/>
                      </a:cubicBezTo>
                      <a:cubicBezTo>
                        <a:pt x="42" y="44"/>
                        <a:pt x="43" y="36"/>
                        <a:pt x="42" y="28"/>
                      </a:cubicBezTo>
                      <a:cubicBezTo>
                        <a:pt x="42" y="26"/>
                        <a:pt x="41" y="16"/>
                        <a:pt x="40" y="13"/>
                      </a:cubicBezTo>
                      <a:cubicBezTo>
                        <a:pt x="38" y="14"/>
                        <a:pt x="38" y="14"/>
                        <a:pt x="38" y="14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8" y="43"/>
                        <a:pt x="38" y="44"/>
                        <a:pt x="37" y="44"/>
                      </a:cubicBezTo>
                      <a:cubicBezTo>
                        <a:pt x="37" y="89"/>
                        <a:pt x="37" y="89"/>
                        <a:pt x="37" y="89"/>
                      </a:cubicBezTo>
                      <a:cubicBezTo>
                        <a:pt x="37" y="92"/>
                        <a:pt x="35" y="94"/>
                        <a:pt x="32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8" name="Freeform 9"/>
                <p:cNvSpPr>
                  <a:spLocks/>
                </p:cNvSpPr>
                <p:nvPr/>
              </p:nvSpPr>
              <p:spPr bwMode="auto">
                <a:xfrm>
                  <a:off x="1511" y="1317"/>
                  <a:ext cx="109" cy="222"/>
                </a:xfrm>
                <a:custGeom>
                  <a:avLst/>
                  <a:gdLst>
                    <a:gd name="T0" fmla="*/ 29 w 46"/>
                    <a:gd name="T1" fmla="*/ 94 h 94"/>
                    <a:gd name="T2" fmla="*/ 24 w 46"/>
                    <a:gd name="T3" fmla="*/ 89 h 94"/>
                    <a:gd name="T4" fmla="*/ 24 w 46"/>
                    <a:gd name="T5" fmla="*/ 48 h 94"/>
                    <a:gd name="T6" fmla="*/ 19 w 46"/>
                    <a:gd name="T7" fmla="*/ 48 h 94"/>
                    <a:gd name="T8" fmla="*/ 19 w 46"/>
                    <a:gd name="T9" fmla="*/ 89 h 94"/>
                    <a:gd name="T10" fmla="*/ 14 w 46"/>
                    <a:gd name="T11" fmla="*/ 94 h 94"/>
                    <a:gd name="T12" fmla="*/ 9 w 46"/>
                    <a:gd name="T13" fmla="*/ 89 h 94"/>
                    <a:gd name="T14" fmla="*/ 9 w 46"/>
                    <a:gd name="T15" fmla="*/ 45 h 94"/>
                    <a:gd name="T16" fmla="*/ 9 w 46"/>
                    <a:gd name="T17" fmla="*/ 42 h 94"/>
                    <a:gd name="T18" fmla="*/ 9 w 46"/>
                    <a:gd name="T19" fmla="*/ 12 h 94"/>
                    <a:gd name="T20" fmla="*/ 7 w 46"/>
                    <a:gd name="T21" fmla="*/ 13 h 94"/>
                    <a:gd name="T22" fmla="*/ 7 w 46"/>
                    <a:gd name="T23" fmla="*/ 13 h 94"/>
                    <a:gd name="T24" fmla="*/ 4 w 46"/>
                    <a:gd name="T25" fmla="*/ 28 h 94"/>
                    <a:gd name="T26" fmla="*/ 5 w 46"/>
                    <a:gd name="T27" fmla="*/ 44 h 94"/>
                    <a:gd name="T28" fmla="*/ 3 w 46"/>
                    <a:gd name="T29" fmla="*/ 48 h 94"/>
                    <a:gd name="T30" fmla="*/ 3 w 46"/>
                    <a:gd name="T31" fmla="*/ 34 h 94"/>
                    <a:gd name="T32" fmla="*/ 0 w 46"/>
                    <a:gd name="T33" fmla="*/ 13 h 94"/>
                    <a:gd name="T34" fmla="*/ 4 w 46"/>
                    <a:gd name="T35" fmla="*/ 4 h 94"/>
                    <a:gd name="T36" fmla="*/ 12 w 46"/>
                    <a:gd name="T37" fmla="*/ 1 h 94"/>
                    <a:gd name="T38" fmla="*/ 14 w 46"/>
                    <a:gd name="T39" fmla="*/ 0 h 94"/>
                    <a:gd name="T40" fmla="*/ 18 w 46"/>
                    <a:gd name="T41" fmla="*/ 14 h 94"/>
                    <a:gd name="T42" fmla="*/ 19 w 46"/>
                    <a:gd name="T43" fmla="*/ 17 h 94"/>
                    <a:gd name="T44" fmla="*/ 20 w 46"/>
                    <a:gd name="T45" fmla="*/ 13 h 94"/>
                    <a:gd name="T46" fmla="*/ 21 w 46"/>
                    <a:gd name="T47" fmla="*/ 5 h 94"/>
                    <a:gd name="T48" fmla="*/ 21 w 46"/>
                    <a:gd name="T49" fmla="*/ 4 h 94"/>
                    <a:gd name="T50" fmla="*/ 20 w 46"/>
                    <a:gd name="T51" fmla="*/ 2 h 94"/>
                    <a:gd name="T52" fmla="*/ 21 w 46"/>
                    <a:gd name="T53" fmla="*/ 1 h 94"/>
                    <a:gd name="T54" fmla="*/ 22 w 46"/>
                    <a:gd name="T55" fmla="*/ 1 h 94"/>
                    <a:gd name="T56" fmla="*/ 23 w 46"/>
                    <a:gd name="T57" fmla="*/ 2 h 94"/>
                    <a:gd name="T58" fmla="*/ 22 w 46"/>
                    <a:gd name="T59" fmla="*/ 4 h 94"/>
                    <a:gd name="T60" fmla="*/ 22 w 46"/>
                    <a:gd name="T61" fmla="*/ 5 h 94"/>
                    <a:gd name="T62" fmla="*/ 23 w 46"/>
                    <a:gd name="T63" fmla="*/ 13 h 94"/>
                    <a:gd name="T64" fmla="*/ 24 w 46"/>
                    <a:gd name="T65" fmla="*/ 17 h 94"/>
                    <a:gd name="T66" fmla="*/ 25 w 46"/>
                    <a:gd name="T67" fmla="*/ 14 h 94"/>
                    <a:gd name="T68" fmla="*/ 29 w 46"/>
                    <a:gd name="T69" fmla="*/ 0 h 94"/>
                    <a:gd name="T70" fmla="*/ 31 w 46"/>
                    <a:gd name="T71" fmla="*/ 1 h 94"/>
                    <a:gd name="T72" fmla="*/ 40 w 46"/>
                    <a:gd name="T73" fmla="*/ 4 h 94"/>
                    <a:gd name="T74" fmla="*/ 46 w 46"/>
                    <a:gd name="T75" fmla="*/ 28 h 94"/>
                    <a:gd name="T76" fmla="*/ 45 w 46"/>
                    <a:gd name="T77" fmla="*/ 44 h 94"/>
                    <a:gd name="T78" fmla="*/ 45 w 46"/>
                    <a:gd name="T79" fmla="*/ 44 h 94"/>
                    <a:gd name="T80" fmla="*/ 42 w 46"/>
                    <a:gd name="T81" fmla="*/ 48 h 94"/>
                    <a:gd name="T82" fmla="*/ 42 w 46"/>
                    <a:gd name="T83" fmla="*/ 48 h 94"/>
                    <a:gd name="T84" fmla="*/ 38 w 46"/>
                    <a:gd name="T85" fmla="*/ 44 h 94"/>
                    <a:gd name="T86" fmla="*/ 38 w 46"/>
                    <a:gd name="T87" fmla="*/ 44 h 94"/>
                    <a:gd name="T88" fmla="*/ 39 w 46"/>
                    <a:gd name="T89" fmla="*/ 28 h 94"/>
                    <a:gd name="T90" fmla="*/ 36 w 46"/>
                    <a:gd name="T91" fmla="*/ 13 h 94"/>
                    <a:gd name="T92" fmla="*/ 34 w 46"/>
                    <a:gd name="T93" fmla="*/ 12 h 94"/>
                    <a:gd name="T94" fmla="*/ 34 w 46"/>
                    <a:gd name="T95" fmla="*/ 42 h 94"/>
                    <a:gd name="T96" fmla="*/ 34 w 46"/>
                    <a:gd name="T97" fmla="*/ 44 h 94"/>
                    <a:gd name="T98" fmla="*/ 34 w 46"/>
                    <a:gd name="T99" fmla="*/ 89 h 94"/>
                    <a:gd name="T100" fmla="*/ 29 w 46"/>
                    <a:gd name="T101" fmla="*/ 94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46" h="94">
                      <a:moveTo>
                        <a:pt x="29" y="94"/>
                      </a:moveTo>
                      <a:cubicBezTo>
                        <a:pt x="26" y="94"/>
                        <a:pt x="24" y="92"/>
                        <a:pt x="24" y="89"/>
                      </a:cubicBezTo>
                      <a:cubicBezTo>
                        <a:pt x="24" y="48"/>
                        <a:pt x="24" y="48"/>
                        <a:pt x="24" y="48"/>
                      </a:cubicBezTo>
                      <a:cubicBezTo>
                        <a:pt x="19" y="48"/>
                        <a:pt x="19" y="48"/>
                        <a:pt x="19" y="48"/>
                      </a:cubicBezTo>
                      <a:cubicBezTo>
                        <a:pt x="19" y="89"/>
                        <a:pt x="19" y="89"/>
                        <a:pt x="19" y="89"/>
                      </a:cubicBezTo>
                      <a:cubicBezTo>
                        <a:pt x="19" y="92"/>
                        <a:pt x="17" y="94"/>
                        <a:pt x="14" y="94"/>
                      </a:cubicBezTo>
                      <a:cubicBezTo>
                        <a:pt x="11" y="94"/>
                        <a:pt x="9" y="92"/>
                        <a:pt x="9" y="89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9" y="44"/>
                        <a:pt x="9" y="43"/>
                        <a:pt x="9" y="42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5" y="14"/>
                        <a:pt x="4" y="26"/>
                        <a:pt x="4" y="28"/>
                      </a:cubicBezTo>
                      <a:cubicBezTo>
                        <a:pt x="4" y="36"/>
                        <a:pt x="5" y="44"/>
                        <a:pt x="5" y="44"/>
                      </a:cubicBezTo>
                      <a:cubicBezTo>
                        <a:pt x="5" y="45"/>
                        <a:pt x="4" y="47"/>
                        <a:pt x="3" y="48"/>
                      </a:cubicBezTo>
                      <a:cubicBezTo>
                        <a:pt x="3" y="43"/>
                        <a:pt x="4" y="38"/>
                        <a:pt x="3" y="34"/>
                      </a:cubicBezTo>
                      <a:cubicBezTo>
                        <a:pt x="3" y="26"/>
                        <a:pt x="1" y="18"/>
                        <a:pt x="0" y="13"/>
                      </a:cubicBezTo>
                      <a:cubicBezTo>
                        <a:pt x="1" y="7"/>
                        <a:pt x="3" y="4"/>
                        <a:pt x="4" y="4"/>
                      </a:cubicBezTo>
                      <a:cubicBezTo>
                        <a:pt x="6" y="3"/>
                        <a:pt x="9" y="2"/>
                        <a:pt x="12" y="1"/>
                      </a:cubicBezTo>
                      <a:cubicBezTo>
                        <a:pt x="13" y="0"/>
                        <a:pt x="13" y="0"/>
                        <a:pt x="14" y="0"/>
                      </a:cubicBezTo>
                      <a:cubicBezTo>
                        <a:pt x="14" y="3"/>
                        <a:pt x="15" y="8"/>
                        <a:pt x="18" y="14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3"/>
                        <a:pt x="20" y="13"/>
                        <a:pt x="20" y="13"/>
                      </a:cubicBezTo>
                      <a:cubicBezTo>
                        <a:pt x="20" y="9"/>
                        <a:pt x="21" y="5"/>
                        <a:pt x="21" y="5"/>
                      </a:cubicBezTo>
                      <a:cubicBezTo>
                        <a:pt x="21" y="4"/>
                        <a:pt x="21" y="4"/>
                        <a:pt x="21" y="4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3" y="2"/>
                        <a:pt x="23" y="2"/>
                        <a:pt x="23" y="2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5"/>
                        <a:pt x="23" y="9"/>
                        <a:pt x="23" y="13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4"/>
                        <a:pt x="25" y="14"/>
                        <a:pt x="25" y="14"/>
                      </a:cubicBezTo>
                      <a:cubicBezTo>
                        <a:pt x="28" y="8"/>
                        <a:pt x="29" y="3"/>
                        <a:pt x="29" y="0"/>
                      </a:cubicBezTo>
                      <a:cubicBezTo>
                        <a:pt x="30" y="0"/>
                        <a:pt x="30" y="0"/>
                        <a:pt x="31" y="1"/>
                      </a:cubicBezTo>
                      <a:cubicBezTo>
                        <a:pt x="34" y="2"/>
                        <a:pt x="38" y="3"/>
                        <a:pt x="40" y="4"/>
                      </a:cubicBezTo>
                      <a:cubicBezTo>
                        <a:pt x="40" y="5"/>
                        <a:pt x="44" y="9"/>
                        <a:pt x="46" y="28"/>
                      </a:cubicBezTo>
                      <a:cubicBezTo>
                        <a:pt x="46" y="33"/>
                        <a:pt x="45" y="44"/>
                        <a:pt x="45" y="44"/>
                      </a:cubicBezTo>
                      <a:cubicBezTo>
                        <a:pt x="45" y="44"/>
                        <a:pt x="45" y="44"/>
                        <a:pt x="45" y="44"/>
                      </a:cubicBezTo>
                      <a:cubicBezTo>
                        <a:pt x="44" y="47"/>
                        <a:pt x="44" y="48"/>
                        <a:pt x="42" y="48"/>
                      </a:cubicBezTo>
                      <a:cubicBezTo>
                        <a:pt x="42" y="48"/>
                        <a:pt x="42" y="48"/>
                        <a:pt x="42" y="48"/>
                      </a:cubicBezTo>
                      <a:cubicBezTo>
                        <a:pt x="39" y="48"/>
                        <a:pt x="38" y="46"/>
                        <a:pt x="38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8" y="44"/>
                        <a:pt x="39" y="36"/>
                        <a:pt x="39" y="28"/>
                      </a:cubicBezTo>
                      <a:cubicBezTo>
                        <a:pt x="39" y="26"/>
                        <a:pt x="38" y="14"/>
                        <a:pt x="36" y="13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4" y="43"/>
                        <a:pt x="34" y="44"/>
                        <a:pt x="34" y="44"/>
                      </a:cubicBezTo>
                      <a:cubicBezTo>
                        <a:pt x="34" y="89"/>
                        <a:pt x="34" y="89"/>
                        <a:pt x="34" y="89"/>
                      </a:cubicBezTo>
                      <a:cubicBezTo>
                        <a:pt x="34" y="92"/>
                        <a:pt x="32" y="94"/>
                        <a:pt x="29" y="9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9" name="Freeform 10"/>
                <p:cNvSpPr>
                  <a:spLocks/>
                </p:cNvSpPr>
                <p:nvPr/>
              </p:nvSpPr>
              <p:spPr bwMode="auto">
                <a:xfrm>
                  <a:off x="1353" y="1310"/>
                  <a:ext cx="156" cy="297"/>
                </a:xfrm>
                <a:custGeom>
                  <a:avLst/>
                  <a:gdLst>
                    <a:gd name="T0" fmla="*/ 23 w 66"/>
                    <a:gd name="T1" fmla="*/ 126 h 126"/>
                    <a:gd name="T2" fmla="*/ 16 w 66"/>
                    <a:gd name="T3" fmla="*/ 120 h 126"/>
                    <a:gd name="T4" fmla="*/ 16 w 66"/>
                    <a:gd name="T5" fmla="*/ 60 h 126"/>
                    <a:gd name="T6" fmla="*/ 15 w 66"/>
                    <a:gd name="T7" fmla="*/ 56 h 126"/>
                    <a:gd name="T8" fmla="*/ 15 w 66"/>
                    <a:gd name="T9" fmla="*/ 17 h 126"/>
                    <a:gd name="T10" fmla="*/ 14 w 66"/>
                    <a:gd name="T11" fmla="*/ 18 h 126"/>
                    <a:gd name="T12" fmla="*/ 14 w 66"/>
                    <a:gd name="T13" fmla="*/ 18 h 126"/>
                    <a:gd name="T14" fmla="*/ 10 w 66"/>
                    <a:gd name="T15" fmla="*/ 38 h 126"/>
                    <a:gd name="T16" fmla="*/ 10 w 66"/>
                    <a:gd name="T17" fmla="*/ 60 h 126"/>
                    <a:gd name="T18" fmla="*/ 9 w 66"/>
                    <a:gd name="T19" fmla="*/ 64 h 126"/>
                    <a:gd name="T20" fmla="*/ 6 w 66"/>
                    <a:gd name="T21" fmla="*/ 65 h 126"/>
                    <a:gd name="T22" fmla="*/ 6 w 66"/>
                    <a:gd name="T23" fmla="*/ 65 h 126"/>
                    <a:gd name="T24" fmla="*/ 1 w 66"/>
                    <a:gd name="T25" fmla="*/ 60 h 126"/>
                    <a:gd name="T26" fmla="*/ 1 w 66"/>
                    <a:gd name="T27" fmla="*/ 59 h 126"/>
                    <a:gd name="T28" fmla="*/ 0 w 66"/>
                    <a:gd name="T29" fmla="*/ 38 h 126"/>
                    <a:gd name="T30" fmla="*/ 9 w 66"/>
                    <a:gd name="T31" fmla="*/ 6 h 126"/>
                    <a:gd name="T32" fmla="*/ 20 w 66"/>
                    <a:gd name="T33" fmla="*/ 1 h 126"/>
                    <a:gd name="T34" fmla="*/ 23 w 66"/>
                    <a:gd name="T35" fmla="*/ 0 h 126"/>
                    <a:gd name="T36" fmla="*/ 28 w 66"/>
                    <a:gd name="T37" fmla="*/ 19 h 126"/>
                    <a:gd name="T38" fmla="*/ 30 w 66"/>
                    <a:gd name="T39" fmla="*/ 22 h 126"/>
                    <a:gd name="T40" fmla="*/ 30 w 66"/>
                    <a:gd name="T41" fmla="*/ 18 h 126"/>
                    <a:gd name="T42" fmla="*/ 32 w 66"/>
                    <a:gd name="T43" fmla="*/ 7 h 126"/>
                    <a:gd name="T44" fmla="*/ 32 w 66"/>
                    <a:gd name="T45" fmla="*/ 6 h 126"/>
                    <a:gd name="T46" fmla="*/ 30 w 66"/>
                    <a:gd name="T47" fmla="*/ 3 h 126"/>
                    <a:gd name="T48" fmla="*/ 32 w 66"/>
                    <a:gd name="T49" fmla="*/ 2 h 126"/>
                    <a:gd name="T50" fmla="*/ 33 w 66"/>
                    <a:gd name="T51" fmla="*/ 2 h 126"/>
                    <a:gd name="T52" fmla="*/ 35 w 66"/>
                    <a:gd name="T53" fmla="*/ 3 h 126"/>
                    <a:gd name="T54" fmla="*/ 33 w 66"/>
                    <a:gd name="T55" fmla="*/ 6 h 126"/>
                    <a:gd name="T56" fmla="*/ 34 w 66"/>
                    <a:gd name="T57" fmla="*/ 7 h 126"/>
                    <a:gd name="T58" fmla="*/ 35 w 66"/>
                    <a:gd name="T59" fmla="*/ 18 h 126"/>
                    <a:gd name="T60" fmla="*/ 36 w 66"/>
                    <a:gd name="T61" fmla="*/ 22 h 126"/>
                    <a:gd name="T62" fmla="*/ 37 w 66"/>
                    <a:gd name="T63" fmla="*/ 19 h 126"/>
                    <a:gd name="T64" fmla="*/ 43 w 66"/>
                    <a:gd name="T65" fmla="*/ 0 h 126"/>
                    <a:gd name="T66" fmla="*/ 45 w 66"/>
                    <a:gd name="T67" fmla="*/ 1 h 126"/>
                    <a:gd name="T68" fmla="*/ 57 w 66"/>
                    <a:gd name="T69" fmla="*/ 6 h 126"/>
                    <a:gd name="T70" fmla="*/ 65 w 66"/>
                    <a:gd name="T71" fmla="*/ 38 h 126"/>
                    <a:gd name="T72" fmla="*/ 64 w 66"/>
                    <a:gd name="T73" fmla="*/ 59 h 126"/>
                    <a:gd name="T74" fmla="*/ 64 w 66"/>
                    <a:gd name="T75" fmla="*/ 60 h 126"/>
                    <a:gd name="T76" fmla="*/ 60 w 66"/>
                    <a:gd name="T77" fmla="*/ 65 h 126"/>
                    <a:gd name="T78" fmla="*/ 60 w 66"/>
                    <a:gd name="T79" fmla="*/ 65 h 126"/>
                    <a:gd name="T80" fmla="*/ 55 w 66"/>
                    <a:gd name="T81" fmla="*/ 60 h 126"/>
                    <a:gd name="T82" fmla="*/ 56 w 66"/>
                    <a:gd name="T83" fmla="*/ 38 h 126"/>
                    <a:gd name="T84" fmla="*/ 52 w 66"/>
                    <a:gd name="T85" fmla="*/ 18 h 126"/>
                    <a:gd name="T86" fmla="*/ 52 w 66"/>
                    <a:gd name="T87" fmla="*/ 18 h 126"/>
                    <a:gd name="T88" fmla="*/ 50 w 66"/>
                    <a:gd name="T89" fmla="*/ 17 h 126"/>
                    <a:gd name="T90" fmla="*/ 50 w 66"/>
                    <a:gd name="T91" fmla="*/ 56 h 126"/>
                    <a:gd name="T92" fmla="*/ 50 w 66"/>
                    <a:gd name="T93" fmla="*/ 60 h 126"/>
                    <a:gd name="T94" fmla="*/ 50 w 66"/>
                    <a:gd name="T95" fmla="*/ 120 h 126"/>
                    <a:gd name="T96" fmla="*/ 43 w 66"/>
                    <a:gd name="T97" fmla="*/ 126 h 126"/>
                    <a:gd name="T98" fmla="*/ 43 w 66"/>
                    <a:gd name="T99" fmla="*/ 126 h 126"/>
                    <a:gd name="T100" fmla="*/ 42 w 66"/>
                    <a:gd name="T101" fmla="*/ 126 h 126"/>
                    <a:gd name="T102" fmla="*/ 36 w 66"/>
                    <a:gd name="T103" fmla="*/ 120 h 126"/>
                    <a:gd name="T104" fmla="*/ 36 w 66"/>
                    <a:gd name="T105" fmla="*/ 65 h 126"/>
                    <a:gd name="T106" fmla="*/ 30 w 66"/>
                    <a:gd name="T107" fmla="*/ 65 h 126"/>
                    <a:gd name="T108" fmla="*/ 30 w 66"/>
                    <a:gd name="T109" fmla="*/ 120 h 126"/>
                    <a:gd name="T110" fmla="*/ 23 w 66"/>
                    <a:gd name="T111" fmla="*/ 126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6" h="126">
                      <a:moveTo>
                        <a:pt x="23" y="126"/>
                      </a:moveTo>
                      <a:cubicBezTo>
                        <a:pt x="19" y="126"/>
                        <a:pt x="16" y="123"/>
                        <a:pt x="16" y="120"/>
                      </a:cubicBezTo>
                      <a:cubicBezTo>
                        <a:pt x="16" y="60"/>
                        <a:pt x="16" y="60"/>
                        <a:pt x="16" y="60"/>
                      </a:cubicBezTo>
                      <a:cubicBezTo>
                        <a:pt x="16" y="59"/>
                        <a:pt x="15" y="57"/>
                        <a:pt x="15" y="56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19"/>
                        <a:pt x="10" y="33"/>
                        <a:pt x="10" y="38"/>
                      </a:cubicBezTo>
                      <a:cubicBezTo>
                        <a:pt x="9" y="48"/>
                        <a:pt x="10" y="60"/>
                        <a:pt x="10" y="60"/>
                      </a:cubicBezTo>
                      <a:cubicBezTo>
                        <a:pt x="10" y="61"/>
                        <a:pt x="10" y="63"/>
                        <a:pt x="9" y="64"/>
                      </a:cubicBezTo>
                      <a:cubicBezTo>
                        <a:pt x="9" y="65"/>
                        <a:pt x="7" y="65"/>
                        <a:pt x="6" y="65"/>
                      </a:cubicBezTo>
                      <a:cubicBezTo>
                        <a:pt x="6" y="65"/>
                        <a:pt x="6" y="65"/>
                        <a:pt x="6" y="65"/>
                      </a:cubicBezTo>
                      <a:cubicBezTo>
                        <a:pt x="3" y="65"/>
                        <a:pt x="2" y="63"/>
                        <a:pt x="1" y="60"/>
                      </a:cubicBezTo>
                      <a:cubicBezTo>
                        <a:pt x="1" y="59"/>
                        <a:pt x="1" y="59"/>
                        <a:pt x="1" y="59"/>
                      </a:cubicBezTo>
                      <a:cubicBezTo>
                        <a:pt x="1" y="59"/>
                        <a:pt x="0" y="45"/>
                        <a:pt x="0" y="38"/>
                      </a:cubicBezTo>
                      <a:cubicBezTo>
                        <a:pt x="2" y="14"/>
                        <a:pt x="7" y="7"/>
                        <a:pt x="9" y="6"/>
                      </a:cubicBezTo>
                      <a:cubicBezTo>
                        <a:pt x="11" y="4"/>
                        <a:pt x="16" y="3"/>
                        <a:pt x="20" y="1"/>
                      </a:cubicBezTo>
                      <a:cubicBezTo>
                        <a:pt x="21" y="1"/>
                        <a:pt x="22" y="1"/>
                        <a:pt x="23" y="0"/>
                      </a:cubicBezTo>
                      <a:cubicBezTo>
                        <a:pt x="23" y="4"/>
                        <a:pt x="24" y="11"/>
                        <a:pt x="28" y="19"/>
                      </a:cubicBezTo>
                      <a:cubicBezTo>
                        <a:pt x="30" y="22"/>
                        <a:pt x="30" y="22"/>
                        <a:pt x="30" y="22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31" y="13"/>
                        <a:pt x="32" y="7"/>
                        <a:pt x="32" y="7"/>
                      </a:cubicBez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5" y="3"/>
                        <a:pt x="35" y="3"/>
                        <a:pt x="35" y="3"/>
                      </a:cubicBezTo>
                      <a:cubicBezTo>
                        <a:pt x="33" y="6"/>
                        <a:pt x="33" y="6"/>
                        <a:pt x="33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8"/>
                        <a:pt x="35" y="13"/>
                        <a:pt x="35" y="18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37" y="19"/>
                        <a:pt x="37" y="19"/>
                        <a:pt x="37" y="19"/>
                      </a:cubicBezTo>
                      <a:cubicBezTo>
                        <a:pt x="41" y="11"/>
                        <a:pt x="42" y="4"/>
                        <a:pt x="43" y="0"/>
                      </a:cubicBezTo>
                      <a:cubicBezTo>
                        <a:pt x="44" y="1"/>
                        <a:pt x="44" y="1"/>
                        <a:pt x="45" y="1"/>
                      </a:cubicBezTo>
                      <a:cubicBezTo>
                        <a:pt x="49" y="3"/>
                        <a:pt x="54" y="4"/>
                        <a:pt x="57" y="6"/>
                      </a:cubicBezTo>
                      <a:cubicBezTo>
                        <a:pt x="58" y="7"/>
                        <a:pt x="63" y="13"/>
                        <a:pt x="65" y="38"/>
                      </a:cubicBezTo>
                      <a:cubicBezTo>
                        <a:pt x="66" y="45"/>
                        <a:pt x="64" y="59"/>
                        <a:pt x="64" y="59"/>
                      </a:cubicBezTo>
                      <a:cubicBezTo>
                        <a:pt x="64" y="60"/>
                        <a:pt x="64" y="60"/>
                        <a:pt x="64" y="60"/>
                      </a:cubicBezTo>
                      <a:cubicBezTo>
                        <a:pt x="63" y="63"/>
                        <a:pt x="63" y="65"/>
                        <a:pt x="60" y="65"/>
                      </a:cubicBezTo>
                      <a:cubicBezTo>
                        <a:pt x="60" y="65"/>
                        <a:pt x="60" y="65"/>
                        <a:pt x="60" y="65"/>
                      </a:cubicBezTo>
                      <a:cubicBezTo>
                        <a:pt x="55" y="65"/>
                        <a:pt x="55" y="61"/>
                        <a:pt x="55" y="60"/>
                      </a:cubicBezTo>
                      <a:cubicBezTo>
                        <a:pt x="55" y="60"/>
                        <a:pt x="56" y="48"/>
                        <a:pt x="56" y="38"/>
                      </a:cubicBezTo>
                      <a:cubicBezTo>
                        <a:pt x="55" y="34"/>
                        <a:pt x="54" y="20"/>
                        <a:pt x="52" y="18"/>
                      </a:cubicBezTo>
                      <a:cubicBezTo>
                        <a:pt x="52" y="18"/>
                        <a:pt x="52" y="18"/>
                        <a:pt x="52" y="18"/>
                      </a:cubicBezTo>
                      <a:cubicBezTo>
                        <a:pt x="50" y="17"/>
                        <a:pt x="50" y="17"/>
                        <a:pt x="50" y="1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7"/>
                        <a:pt x="50" y="59"/>
                        <a:pt x="50" y="60"/>
                      </a:cubicBezTo>
                      <a:cubicBezTo>
                        <a:pt x="50" y="120"/>
                        <a:pt x="50" y="120"/>
                        <a:pt x="50" y="120"/>
                      </a:cubicBezTo>
                      <a:cubicBezTo>
                        <a:pt x="50" y="123"/>
                        <a:pt x="47" y="126"/>
                        <a:pt x="43" y="126"/>
                      </a:cubicBezTo>
                      <a:cubicBezTo>
                        <a:pt x="43" y="126"/>
                        <a:pt x="43" y="126"/>
                        <a:pt x="43" y="126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39" y="126"/>
                        <a:pt x="36" y="123"/>
                        <a:pt x="36" y="120"/>
                      </a:cubicBezTo>
                      <a:cubicBezTo>
                        <a:pt x="36" y="65"/>
                        <a:pt x="36" y="65"/>
                        <a:pt x="36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120"/>
                        <a:pt x="30" y="120"/>
                        <a:pt x="30" y="120"/>
                      </a:cubicBezTo>
                      <a:cubicBezTo>
                        <a:pt x="30" y="123"/>
                        <a:pt x="27" y="126"/>
                        <a:pt x="23" y="1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0" name="Freeform 11"/>
                <p:cNvSpPr>
                  <a:spLocks/>
                </p:cNvSpPr>
                <p:nvPr/>
              </p:nvSpPr>
              <p:spPr bwMode="auto">
                <a:xfrm>
                  <a:off x="1393" y="1220"/>
                  <a:ext cx="74" cy="80"/>
                </a:xfrm>
                <a:custGeom>
                  <a:avLst/>
                  <a:gdLst>
                    <a:gd name="T0" fmla="*/ 16 w 31"/>
                    <a:gd name="T1" fmla="*/ 34 h 34"/>
                    <a:gd name="T2" fmla="*/ 4 w 31"/>
                    <a:gd name="T3" fmla="*/ 22 h 34"/>
                    <a:gd name="T4" fmla="*/ 4 w 31"/>
                    <a:gd name="T5" fmla="*/ 22 h 34"/>
                    <a:gd name="T6" fmla="*/ 3 w 31"/>
                    <a:gd name="T7" fmla="*/ 21 h 34"/>
                    <a:gd name="T8" fmla="*/ 1 w 31"/>
                    <a:gd name="T9" fmla="*/ 17 h 34"/>
                    <a:gd name="T10" fmla="*/ 2 w 31"/>
                    <a:gd name="T11" fmla="*/ 15 h 34"/>
                    <a:gd name="T12" fmla="*/ 3 w 31"/>
                    <a:gd name="T13" fmla="*/ 15 h 34"/>
                    <a:gd name="T14" fmla="*/ 3 w 31"/>
                    <a:gd name="T15" fmla="*/ 14 h 34"/>
                    <a:gd name="T16" fmla="*/ 16 w 31"/>
                    <a:gd name="T17" fmla="*/ 0 h 34"/>
                    <a:gd name="T18" fmla="*/ 29 w 31"/>
                    <a:gd name="T19" fmla="*/ 14 h 34"/>
                    <a:gd name="T20" fmla="*/ 29 w 31"/>
                    <a:gd name="T21" fmla="*/ 15 h 34"/>
                    <a:gd name="T22" fmla="*/ 30 w 31"/>
                    <a:gd name="T23" fmla="*/ 15 h 34"/>
                    <a:gd name="T24" fmla="*/ 31 w 31"/>
                    <a:gd name="T25" fmla="*/ 17 h 34"/>
                    <a:gd name="T26" fmla="*/ 29 w 31"/>
                    <a:gd name="T27" fmla="*/ 21 h 34"/>
                    <a:gd name="T28" fmla="*/ 28 w 31"/>
                    <a:gd name="T29" fmla="*/ 22 h 34"/>
                    <a:gd name="T30" fmla="*/ 28 w 31"/>
                    <a:gd name="T31" fmla="*/ 22 h 34"/>
                    <a:gd name="T32" fmla="*/ 16 w 31"/>
                    <a:gd name="T3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1" h="34">
                      <a:moveTo>
                        <a:pt x="16" y="34"/>
                      </a:moveTo>
                      <a:cubicBezTo>
                        <a:pt x="8" y="34"/>
                        <a:pt x="5" y="25"/>
                        <a:pt x="4" y="22"/>
                      </a:cubicBezTo>
                      <a:cubicBezTo>
                        <a:pt x="4" y="22"/>
                        <a:pt x="4" y="22"/>
                        <a:pt x="4" y="22"/>
                      </a:cubicBezTo>
                      <a:cubicBezTo>
                        <a:pt x="3" y="21"/>
                        <a:pt x="3" y="21"/>
                        <a:pt x="3" y="21"/>
                      </a:cubicBezTo>
                      <a:cubicBezTo>
                        <a:pt x="1" y="21"/>
                        <a:pt x="0" y="18"/>
                        <a:pt x="1" y="17"/>
                      </a:cubicBezTo>
                      <a:cubicBezTo>
                        <a:pt x="1" y="16"/>
                        <a:pt x="1" y="15"/>
                        <a:pt x="2" y="15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3" y="6"/>
                        <a:pt x="9" y="0"/>
                        <a:pt x="16" y="0"/>
                      </a:cubicBezTo>
                      <a:cubicBezTo>
                        <a:pt x="23" y="0"/>
                        <a:pt x="28" y="6"/>
                        <a:pt x="29" y="14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0" y="15"/>
                        <a:pt x="30" y="15"/>
                        <a:pt x="30" y="15"/>
                      </a:cubicBezTo>
                      <a:cubicBezTo>
                        <a:pt x="30" y="15"/>
                        <a:pt x="31" y="16"/>
                        <a:pt x="31" y="17"/>
                      </a:cubicBezTo>
                      <a:cubicBezTo>
                        <a:pt x="31" y="18"/>
                        <a:pt x="30" y="21"/>
                        <a:pt x="29" y="21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8" y="22"/>
                        <a:pt x="28" y="22"/>
                        <a:pt x="28" y="22"/>
                      </a:cubicBezTo>
                      <a:cubicBezTo>
                        <a:pt x="27" y="25"/>
                        <a:pt x="24" y="34"/>
                        <a:pt x="16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1" name="Freeform 12"/>
                <p:cNvSpPr>
                  <a:spLocks/>
                </p:cNvSpPr>
                <p:nvPr/>
              </p:nvSpPr>
              <p:spPr bwMode="auto">
                <a:xfrm>
                  <a:off x="1483" y="1494"/>
                  <a:ext cx="38" cy="17"/>
                </a:xfrm>
                <a:custGeom>
                  <a:avLst/>
                  <a:gdLst>
                    <a:gd name="T0" fmla="*/ 8 w 16"/>
                    <a:gd name="T1" fmla="*/ 5 h 7"/>
                    <a:gd name="T2" fmla="*/ 7 w 16"/>
                    <a:gd name="T3" fmla="*/ 4 h 7"/>
                    <a:gd name="T4" fmla="*/ 0 w 16"/>
                    <a:gd name="T5" fmla="*/ 3 h 7"/>
                    <a:gd name="T6" fmla="*/ 0 w 16"/>
                    <a:gd name="T7" fmla="*/ 1 h 7"/>
                    <a:gd name="T8" fmla="*/ 9 w 16"/>
                    <a:gd name="T9" fmla="*/ 2 h 7"/>
                    <a:gd name="T10" fmla="*/ 10 w 16"/>
                    <a:gd name="T11" fmla="*/ 2 h 7"/>
                    <a:gd name="T12" fmla="*/ 10 w 16"/>
                    <a:gd name="T13" fmla="*/ 0 h 7"/>
                    <a:gd name="T14" fmla="*/ 16 w 16"/>
                    <a:gd name="T15" fmla="*/ 4 h 7"/>
                    <a:gd name="T16" fmla="*/ 8 w 16"/>
                    <a:gd name="T17" fmla="*/ 7 h 7"/>
                    <a:gd name="T18" fmla="*/ 8 w 16"/>
                    <a:gd name="T1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" h="7">
                      <a:moveTo>
                        <a:pt x="8" y="5"/>
                      </a:moveTo>
                      <a:cubicBezTo>
                        <a:pt x="7" y="4"/>
                        <a:pt x="7" y="4"/>
                        <a:pt x="7" y="4"/>
                      </a:cubicBezTo>
                      <a:cubicBezTo>
                        <a:pt x="5" y="4"/>
                        <a:pt x="2" y="4"/>
                        <a:pt x="0" y="3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3" y="1"/>
                        <a:pt x="6" y="1"/>
                        <a:pt x="9" y="2"/>
                      </a:cubicBez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2" name="Freeform 13"/>
                <p:cNvSpPr>
                  <a:spLocks/>
                </p:cNvSpPr>
                <p:nvPr/>
              </p:nvSpPr>
              <p:spPr bwMode="auto">
                <a:xfrm>
                  <a:off x="1292" y="1607"/>
                  <a:ext cx="224" cy="45"/>
                </a:xfrm>
                <a:custGeom>
                  <a:avLst/>
                  <a:gdLst>
                    <a:gd name="T0" fmla="*/ 59 w 95"/>
                    <a:gd name="T1" fmla="*/ 19 h 19"/>
                    <a:gd name="T2" fmla="*/ 22 w 95"/>
                    <a:gd name="T3" fmla="*/ 16 h 19"/>
                    <a:gd name="T4" fmla="*/ 14 w 95"/>
                    <a:gd name="T5" fmla="*/ 14 h 19"/>
                    <a:gd name="T6" fmla="*/ 14 w 95"/>
                    <a:gd name="T7" fmla="*/ 14 h 19"/>
                    <a:gd name="T8" fmla="*/ 9 w 95"/>
                    <a:gd name="T9" fmla="*/ 18 h 19"/>
                    <a:gd name="T10" fmla="*/ 0 w 95"/>
                    <a:gd name="T11" fmla="*/ 3 h 19"/>
                    <a:gd name="T12" fmla="*/ 27 w 95"/>
                    <a:gd name="T13" fmla="*/ 0 h 19"/>
                    <a:gd name="T14" fmla="*/ 23 w 95"/>
                    <a:gd name="T15" fmla="*/ 5 h 19"/>
                    <a:gd name="T16" fmla="*/ 24 w 95"/>
                    <a:gd name="T17" fmla="*/ 5 h 19"/>
                    <a:gd name="T18" fmla="*/ 28 w 95"/>
                    <a:gd name="T19" fmla="*/ 6 h 19"/>
                    <a:gd name="T20" fmla="*/ 59 w 95"/>
                    <a:gd name="T21" fmla="*/ 9 h 19"/>
                    <a:gd name="T22" fmla="*/ 91 w 95"/>
                    <a:gd name="T23" fmla="*/ 6 h 19"/>
                    <a:gd name="T24" fmla="*/ 88 w 95"/>
                    <a:gd name="T25" fmla="*/ 14 h 19"/>
                    <a:gd name="T26" fmla="*/ 95 w 95"/>
                    <a:gd name="T27" fmla="*/ 16 h 19"/>
                    <a:gd name="T28" fmla="*/ 91 w 95"/>
                    <a:gd name="T29" fmla="*/ 16 h 19"/>
                    <a:gd name="T30" fmla="*/ 59 w 95"/>
                    <a:gd name="T31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95" h="19">
                      <a:moveTo>
                        <a:pt x="59" y="19"/>
                      </a:moveTo>
                      <a:cubicBezTo>
                        <a:pt x="46" y="19"/>
                        <a:pt x="34" y="18"/>
                        <a:pt x="22" y="16"/>
                      </a:cubicBezTo>
                      <a:cubicBezTo>
                        <a:pt x="20" y="15"/>
                        <a:pt x="17" y="15"/>
                        <a:pt x="14" y="14"/>
                      </a:cubicBezTo>
                      <a:cubicBezTo>
                        <a:pt x="14" y="14"/>
                        <a:pt x="14" y="14"/>
                        <a:pt x="14" y="14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26" y="5"/>
                        <a:pt x="27" y="6"/>
                        <a:pt x="28" y="6"/>
                      </a:cubicBezTo>
                      <a:cubicBezTo>
                        <a:pt x="38" y="8"/>
                        <a:pt x="48" y="9"/>
                        <a:pt x="59" y="9"/>
                      </a:cubicBezTo>
                      <a:cubicBezTo>
                        <a:pt x="70" y="9"/>
                        <a:pt x="80" y="8"/>
                        <a:pt x="91" y="6"/>
                      </a:cubicBezTo>
                      <a:cubicBezTo>
                        <a:pt x="88" y="14"/>
                        <a:pt x="88" y="14"/>
                        <a:pt x="88" y="14"/>
                      </a:cubicBezTo>
                      <a:cubicBezTo>
                        <a:pt x="95" y="16"/>
                        <a:pt x="95" y="16"/>
                        <a:pt x="95" y="16"/>
                      </a:cubicBezTo>
                      <a:cubicBezTo>
                        <a:pt x="94" y="16"/>
                        <a:pt x="92" y="16"/>
                        <a:pt x="91" y="16"/>
                      </a:cubicBezTo>
                      <a:cubicBezTo>
                        <a:pt x="81" y="18"/>
                        <a:pt x="70" y="19"/>
                        <a:pt x="59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3" name="Freeform 14"/>
                <p:cNvSpPr>
                  <a:spLocks/>
                </p:cNvSpPr>
                <p:nvPr/>
              </p:nvSpPr>
              <p:spPr bwMode="auto">
                <a:xfrm>
                  <a:off x="1228" y="1527"/>
                  <a:ext cx="59" cy="97"/>
                </a:xfrm>
                <a:custGeom>
                  <a:avLst/>
                  <a:gdLst>
                    <a:gd name="T0" fmla="*/ 20 w 25"/>
                    <a:gd name="T1" fmla="*/ 41 h 41"/>
                    <a:gd name="T2" fmla="*/ 7 w 25"/>
                    <a:gd name="T3" fmla="*/ 33 h 41"/>
                    <a:gd name="T4" fmla="*/ 2 w 25"/>
                    <a:gd name="T5" fmla="*/ 27 h 41"/>
                    <a:gd name="T6" fmla="*/ 0 w 25"/>
                    <a:gd name="T7" fmla="*/ 19 h 41"/>
                    <a:gd name="T8" fmla="*/ 2 w 25"/>
                    <a:gd name="T9" fmla="*/ 10 h 41"/>
                    <a:gd name="T10" fmla="*/ 10 w 25"/>
                    <a:gd name="T11" fmla="*/ 3 h 41"/>
                    <a:gd name="T12" fmla="*/ 13 w 25"/>
                    <a:gd name="T13" fmla="*/ 0 h 41"/>
                    <a:gd name="T14" fmla="*/ 16 w 25"/>
                    <a:gd name="T15" fmla="*/ 7 h 41"/>
                    <a:gd name="T16" fmla="*/ 15 w 25"/>
                    <a:gd name="T17" fmla="*/ 8 h 41"/>
                    <a:gd name="T18" fmla="*/ 12 w 25"/>
                    <a:gd name="T19" fmla="*/ 12 h 41"/>
                    <a:gd name="T20" fmla="*/ 12 w 25"/>
                    <a:gd name="T21" fmla="*/ 15 h 41"/>
                    <a:gd name="T22" fmla="*/ 13 w 25"/>
                    <a:gd name="T23" fmla="*/ 19 h 41"/>
                    <a:gd name="T24" fmla="*/ 17 w 25"/>
                    <a:gd name="T25" fmla="*/ 24 h 41"/>
                    <a:gd name="T26" fmla="*/ 25 w 25"/>
                    <a:gd name="T27" fmla="*/ 30 h 41"/>
                    <a:gd name="T28" fmla="*/ 17 w 25"/>
                    <a:gd name="T29" fmla="*/ 31 h 41"/>
                    <a:gd name="T30" fmla="*/ 20 w 25"/>
                    <a:gd name="T31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" h="41">
                      <a:moveTo>
                        <a:pt x="20" y="41"/>
                      </a:moveTo>
                      <a:cubicBezTo>
                        <a:pt x="15" y="39"/>
                        <a:pt x="10" y="36"/>
                        <a:pt x="7" y="33"/>
                      </a:cubicBezTo>
                      <a:cubicBezTo>
                        <a:pt x="5" y="31"/>
                        <a:pt x="3" y="29"/>
                        <a:pt x="2" y="27"/>
                      </a:cubicBezTo>
                      <a:cubicBezTo>
                        <a:pt x="0" y="25"/>
                        <a:pt x="0" y="22"/>
                        <a:pt x="0" y="19"/>
                      </a:cubicBezTo>
                      <a:cubicBezTo>
                        <a:pt x="0" y="16"/>
                        <a:pt x="1" y="13"/>
                        <a:pt x="2" y="10"/>
                      </a:cubicBezTo>
                      <a:cubicBezTo>
                        <a:pt x="4" y="7"/>
                        <a:pt x="7" y="5"/>
                        <a:pt x="10" y="3"/>
                      </a:cubicBezTo>
                      <a:cubicBezTo>
                        <a:pt x="11" y="2"/>
                        <a:pt x="12" y="1"/>
                        <a:pt x="13" y="0"/>
                      </a:cubicBezTo>
                      <a:cubicBezTo>
                        <a:pt x="13" y="3"/>
                        <a:pt x="14" y="5"/>
                        <a:pt x="16" y="7"/>
                      </a:cubicBezTo>
                      <a:cubicBezTo>
                        <a:pt x="16" y="7"/>
                        <a:pt x="15" y="8"/>
                        <a:pt x="15" y="8"/>
                      </a:cubicBezTo>
                      <a:cubicBezTo>
                        <a:pt x="14" y="9"/>
                        <a:pt x="13" y="10"/>
                        <a:pt x="12" y="12"/>
                      </a:cubicBezTo>
                      <a:cubicBezTo>
                        <a:pt x="12" y="13"/>
                        <a:pt x="12" y="14"/>
                        <a:pt x="12" y="15"/>
                      </a:cubicBezTo>
                      <a:cubicBezTo>
                        <a:pt x="12" y="17"/>
                        <a:pt x="12" y="18"/>
                        <a:pt x="13" y="19"/>
                      </a:cubicBezTo>
                      <a:cubicBezTo>
                        <a:pt x="14" y="21"/>
                        <a:pt x="15" y="23"/>
                        <a:pt x="17" y="24"/>
                      </a:cubicBezTo>
                      <a:cubicBezTo>
                        <a:pt x="19" y="26"/>
                        <a:pt x="22" y="28"/>
                        <a:pt x="25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lnTo>
                        <a:pt x="20" y="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4" name="Freeform 15"/>
                <p:cNvSpPr>
                  <a:spLocks/>
                </p:cNvSpPr>
                <p:nvPr/>
              </p:nvSpPr>
              <p:spPr bwMode="auto">
                <a:xfrm>
                  <a:off x="1526" y="1527"/>
                  <a:ext cx="108" cy="106"/>
                </a:xfrm>
                <a:custGeom>
                  <a:avLst/>
                  <a:gdLst>
                    <a:gd name="T0" fmla="*/ 0 w 46"/>
                    <a:gd name="T1" fmla="*/ 43 h 45"/>
                    <a:gd name="T2" fmla="*/ 4 w 46"/>
                    <a:gd name="T3" fmla="*/ 29 h 45"/>
                    <a:gd name="T4" fmla="*/ 12 w 46"/>
                    <a:gd name="T5" fmla="*/ 34 h 45"/>
                    <a:gd name="T6" fmla="*/ 13 w 46"/>
                    <a:gd name="T7" fmla="*/ 34 h 45"/>
                    <a:gd name="T8" fmla="*/ 20 w 46"/>
                    <a:gd name="T9" fmla="*/ 30 h 45"/>
                    <a:gd name="T10" fmla="*/ 30 w 46"/>
                    <a:gd name="T11" fmla="*/ 23 h 45"/>
                    <a:gd name="T12" fmla="*/ 33 w 46"/>
                    <a:gd name="T13" fmla="*/ 19 h 45"/>
                    <a:gd name="T14" fmla="*/ 34 w 46"/>
                    <a:gd name="T15" fmla="*/ 15 h 45"/>
                    <a:gd name="T16" fmla="*/ 33 w 46"/>
                    <a:gd name="T17" fmla="*/ 11 h 45"/>
                    <a:gd name="T18" fmla="*/ 29 w 46"/>
                    <a:gd name="T19" fmla="*/ 7 h 45"/>
                    <a:gd name="T20" fmla="*/ 32 w 46"/>
                    <a:gd name="T21" fmla="*/ 0 h 45"/>
                    <a:gd name="T22" fmla="*/ 38 w 46"/>
                    <a:gd name="T23" fmla="*/ 5 h 45"/>
                    <a:gd name="T24" fmla="*/ 44 w 46"/>
                    <a:gd name="T25" fmla="*/ 11 h 45"/>
                    <a:gd name="T26" fmla="*/ 46 w 46"/>
                    <a:gd name="T27" fmla="*/ 19 h 45"/>
                    <a:gd name="T28" fmla="*/ 43 w 46"/>
                    <a:gd name="T29" fmla="*/ 28 h 45"/>
                    <a:gd name="T30" fmla="*/ 36 w 46"/>
                    <a:gd name="T31" fmla="*/ 35 h 45"/>
                    <a:gd name="T32" fmla="*/ 27 w 46"/>
                    <a:gd name="T33" fmla="*/ 41 h 45"/>
                    <a:gd name="T34" fmla="*/ 25 w 46"/>
                    <a:gd name="T35" fmla="*/ 41 h 45"/>
                    <a:gd name="T36" fmla="*/ 31 w 46"/>
                    <a:gd name="T37" fmla="*/ 45 h 45"/>
                    <a:gd name="T38" fmla="*/ 0 w 46"/>
                    <a:gd name="T39" fmla="*/ 43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6" h="45">
                      <a:moveTo>
                        <a:pt x="0" y="43"/>
                      </a:move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16" y="32"/>
                        <a:pt x="18" y="31"/>
                        <a:pt x="20" y="30"/>
                      </a:cubicBezTo>
                      <a:cubicBezTo>
                        <a:pt x="25" y="28"/>
                        <a:pt x="28" y="25"/>
                        <a:pt x="30" y="23"/>
                      </a:cubicBezTo>
                      <a:cubicBezTo>
                        <a:pt x="31" y="21"/>
                        <a:pt x="32" y="20"/>
                        <a:pt x="33" y="19"/>
                      </a:cubicBezTo>
                      <a:cubicBezTo>
                        <a:pt x="33" y="18"/>
                        <a:pt x="34" y="16"/>
                        <a:pt x="34" y="15"/>
                      </a:cubicBezTo>
                      <a:cubicBezTo>
                        <a:pt x="34" y="14"/>
                        <a:pt x="33" y="13"/>
                        <a:pt x="33" y="11"/>
                      </a:cubicBezTo>
                      <a:cubicBezTo>
                        <a:pt x="32" y="10"/>
                        <a:pt x="31" y="8"/>
                        <a:pt x="29" y="7"/>
                      </a:cubicBezTo>
                      <a:cubicBezTo>
                        <a:pt x="31" y="5"/>
                        <a:pt x="32" y="3"/>
                        <a:pt x="32" y="0"/>
                      </a:cubicBezTo>
                      <a:cubicBezTo>
                        <a:pt x="35" y="2"/>
                        <a:pt x="37" y="3"/>
                        <a:pt x="38" y="5"/>
                      </a:cubicBezTo>
                      <a:cubicBezTo>
                        <a:pt x="41" y="7"/>
                        <a:pt x="42" y="9"/>
                        <a:pt x="44" y="11"/>
                      </a:cubicBezTo>
                      <a:cubicBezTo>
                        <a:pt x="45" y="13"/>
                        <a:pt x="46" y="16"/>
                        <a:pt x="46" y="19"/>
                      </a:cubicBezTo>
                      <a:cubicBezTo>
                        <a:pt x="46" y="22"/>
                        <a:pt x="45" y="25"/>
                        <a:pt x="43" y="28"/>
                      </a:cubicBezTo>
                      <a:cubicBezTo>
                        <a:pt x="41" y="31"/>
                        <a:pt x="39" y="33"/>
                        <a:pt x="36" y="35"/>
                      </a:cubicBezTo>
                      <a:cubicBezTo>
                        <a:pt x="33" y="37"/>
                        <a:pt x="30" y="39"/>
                        <a:pt x="27" y="41"/>
                      </a:cubicBezTo>
                      <a:cubicBezTo>
                        <a:pt x="25" y="41"/>
                        <a:pt x="25" y="41"/>
                        <a:pt x="25" y="41"/>
                      </a:cubicBezTo>
                      <a:cubicBezTo>
                        <a:pt x="31" y="45"/>
                        <a:pt x="31" y="45"/>
                        <a:pt x="31" y="45"/>
                      </a:cubicBezTo>
                      <a:lnTo>
                        <a:pt x="0" y="4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55" name="Freeform 16"/>
                <p:cNvSpPr>
                  <a:spLocks/>
                </p:cNvSpPr>
                <p:nvPr/>
              </p:nvSpPr>
              <p:spPr bwMode="auto">
                <a:xfrm>
                  <a:off x="1339" y="1494"/>
                  <a:ext cx="40" cy="19"/>
                </a:xfrm>
                <a:custGeom>
                  <a:avLst/>
                  <a:gdLst>
                    <a:gd name="T0" fmla="*/ 8 w 17"/>
                    <a:gd name="T1" fmla="*/ 5 h 8"/>
                    <a:gd name="T2" fmla="*/ 7 w 17"/>
                    <a:gd name="T3" fmla="*/ 5 h 8"/>
                    <a:gd name="T4" fmla="*/ 4 w 17"/>
                    <a:gd name="T5" fmla="*/ 5 h 8"/>
                    <a:gd name="T6" fmla="*/ 0 w 17"/>
                    <a:gd name="T7" fmla="*/ 6 h 8"/>
                    <a:gd name="T8" fmla="*/ 0 w 17"/>
                    <a:gd name="T9" fmla="*/ 3 h 8"/>
                    <a:gd name="T10" fmla="*/ 4 w 17"/>
                    <a:gd name="T11" fmla="*/ 2 h 8"/>
                    <a:gd name="T12" fmla="*/ 5 w 17"/>
                    <a:gd name="T13" fmla="*/ 2 h 8"/>
                    <a:gd name="T14" fmla="*/ 3 w 17"/>
                    <a:gd name="T15" fmla="*/ 0 h 8"/>
                    <a:gd name="T16" fmla="*/ 17 w 17"/>
                    <a:gd name="T17" fmla="*/ 2 h 8"/>
                    <a:gd name="T18" fmla="*/ 11 w 17"/>
                    <a:gd name="T19" fmla="*/ 8 h 8"/>
                    <a:gd name="T20" fmla="*/ 8 w 17"/>
                    <a:gd name="T21" fmla="*/ 5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" h="8">
                      <a:moveTo>
                        <a:pt x="8" y="5"/>
                      </a:move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6" y="5"/>
                        <a:pt x="5" y="5"/>
                        <a:pt x="4" y="5"/>
                      </a:cubicBezTo>
                      <a:cubicBezTo>
                        <a:pt x="2" y="6"/>
                        <a:pt x="1" y="6"/>
                        <a:pt x="0" y="6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1" y="3"/>
                        <a:pt x="2" y="2"/>
                        <a:pt x="4" y="2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1" y="8"/>
                        <a:pt x="11" y="8"/>
                        <a:pt x="11" y="8"/>
                      </a:cubicBezTo>
                      <a:lnTo>
                        <a:pt x="8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</p:grpSp>
        <p:sp>
          <p:nvSpPr>
            <p:cNvPr id="42" name="TextBox 25"/>
            <p:cNvSpPr txBox="1">
              <a:spLocks noChangeArrowheads="1"/>
            </p:cNvSpPr>
            <p:nvPr/>
          </p:nvSpPr>
          <p:spPr bwMode="auto">
            <a:xfrm>
              <a:off x="4555181" y="2621446"/>
              <a:ext cx="2457450" cy="324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67" dirty="0">
                  <a:solidFill>
                    <a:srgbClr val="FFFFFF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</p:grpSp>
      <p:sp>
        <p:nvSpPr>
          <p:cNvPr id="56" name="下箭头 55"/>
          <p:cNvSpPr/>
          <p:nvPr/>
        </p:nvSpPr>
        <p:spPr>
          <a:xfrm>
            <a:off x="1361017" y="1892301"/>
            <a:ext cx="1013883" cy="768351"/>
          </a:xfrm>
          <a:prstGeom prst="downArrow">
            <a:avLst/>
          </a:prstGeom>
          <a:solidFill>
            <a:srgbClr val="F3811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57" name="下箭头 56"/>
          <p:cNvSpPr/>
          <p:nvPr/>
        </p:nvSpPr>
        <p:spPr>
          <a:xfrm>
            <a:off x="6936317" y="4049184"/>
            <a:ext cx="1013883" cy="768349"/>
          </a:xfrm>
          <a:prstGeom prst="downArrow">
            <a:avLst/>
          </a:prstGeom>
          <a:solidFill>
            <a:srgbClr val="266C8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58" name="下箭头 57"/>
          <p:cNvSpPr/>
          <p:nvPr/>
        </p:nvSpPr>
        <p:spPr>
          <a:xfrm>
            <a:off x="4360334" y="2933701"/>
            <a:ext cx="1011767" cy="768351"/>
          </a:xfrm>
          <a:prstGeom prst="downArrow">
            <a:avLst/>
          </a:prstGeom>
          <a:solidFill>
            <a:srgbClr val="0C736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8B330FF-E1ED-4F4E-B375-575EC47CAE84}"/>
              </a:ext>
            </a:extLst>
          </p:cNvPr>
          <p:cNvSpPr txBox="1"/>
          <p:nvPr/>
        </p:nvSpPr>
        <p:spPr>
          <a:xfrm>
            <a:off x="5570757" y="281713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活动内容</a:t>
            </a:r>
          </a:p>
        </p:txBody>
      </p:sp>
      <p:sp>
        <p:nvSpPr>
          <p:cNvPr id="60" name="TextBox 37">
            <a:extLst>
              <a:ext uri="{FF2B5EF4-FFF2-40B4-BE49-F238E27FC236}">
                <a16:creationId xmlns:a16="http://schemas.microsoft.com/office/drawing/2014/main" id="{475F947C-E2CC-4273-8193-3B300619E478}"/>
              </a:ext>
            </a:extLst>
          </p:cNvPr>
          <p:cNvSpPr txBox="1"/>
          <p:nvPr/>
        </p:nvSpPr>
        <p:spPr>
          <a:xfrm>
            <a:off x="5570757" y="633650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Activities</a:t>
            </a:r>
          </a:p>
        </p:txBody>
      </p:sp>
    </p:spTree>
    <p:extLst>
      <p:ext uri="{BB962C8B-B14F-4D97-AF65-F5344CB8AC3E}">
        <p14:creationId xmlns:p14="http://schemas.microsoft.com/office/powerpoint/2010/main" val="327790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40"/>
          <p:cNvSpPr/>
          <p:nvPr/>
        </p:nvSpPr>
        <p:spPr>
          <a:xfrm>
            <a:off x="4821767" y="1862667"/>
            <a:ext cx="3803651" cy="1595967"/>
          </a:xfrm>
          <a:custGeom>
            <a:avLst/>
            <a:gdLst/>
            <a:ahLst/>
            <a:cxnLst/>
            <a:rect l="l" t="t" r="r" b="b"/>
            <a:pathLst>
              <a:path w="3516040" h="1476756">
                <a:moveTo>
                  <a:pt x="1188132" y="0"/>
                </a:moveTo>
                <a:cubicBezTo>
                  <a:pt x="1678313" y="0"/>
                  <a:pt x="2099164" y="296841"/>
                  <a:pt x="2280493" y="720672"/>
                </a:cubicBezTo>
                <a:lnTo>
                  <a:pt x="3011984" y="720672"/>
                </a:lnTo>
                <a:lnTo>
                  <a:pt x="3011984" y="468644"/>
                </a:lnTo>
                <a:lnTo>
                  <a:pt x="3516040" y="972700"/>
                </a:lnTo>
                <a:lnTo>
                  <a:pt x="3011984" y="1476756"/>
                </a:lnTo>
                <a:lnTo>
                  <a:pt x="3011984" y="1224728"/>
                </a:lnTo>
                <a:lnTo>
                  <a:pt x="1909812" y="1224728"/>
                </a:lnTo>
                <a:lnTo>
                  <a:pt x="1909812" y="1140227"/>
                </a:lnTo>
                <a:cubicBezTo>
                  <a:pt x="1885980" y="762622"/>
                  <a:pt x="1571925" y="464033"/>
                  <a:pt x="1188132" y="464033"/>
                </a:cubicBezTo>
                <a:cubicBezTo>
                  <a:pt x="788223" y="464033"/>
                  <a:pt x="464033" y="788223"/>
                  <a:pt x="464033" y="1188132"/>
                </a:cubicBezTo>
                <a:lnTo>
                  <a:pt x="465820" y="1223516"/>
                </a:lnTo>
                <a:lnTo>
                  <a:pt x="1787" y="1223516"/>
                </a:lnTo>
                <a:cubicBezTo>
                  <a:pt x="174" y="1211788"/>
                  <a:pt x="0" y="1199981"/>
                  <a:pt x="0" y="1188132"/>
                </a:cubicBezTo>
                <a:cubicBezTo>
                  <a:pt x="0" y="531945"/>
                  <a:pt x="531945" y="0"/>
                  <a:pt x="1188132" y="0"/>
                </a:cubicBezTo>
                <a:close/>
              </a:path>
            </a:pathLst>
          </a:custGeom>
          <a:solidFill>
            <a:srgbClr val="F3811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3" name="右箭头 31"/>
          <p:cNvSpPr/>
          <p:nvPr/>
        </p:nvSpPr>
        <p:spPr>
          <a:xfrm flipH="1">
            <a:off x="3579284" y="2908301"/>
            <a:ext cx="3807883" cy="1562100"/>
          </a:xfrm>
          <a:custGeom>
            <a:avLst/>
            <a:gdLst/>
            <a:ahLst/>
            <a:cxnLst/>
            <a:rect l="l" t="t" r="r" b="b"/>
            <a:pathLst>
              <a:path w="3521038" h="1444567">
                <a:moveTo>
                  <a:pt x="3016982" y="0"/>
                </a:moveTo>
                <a:lnTo>
                  <a:pt x="3016982" y="252028"/>
                </a:lnTo>
                <a:lnTo>
                  <a:pt x="1914810" y="252028"/>
                </a:lnTo>
                <a:lnTo>
                  <a:pt x="1914810" y="256435"/>
                </a:lnTo>
                <a:lnTo>
                  <a:pt x="1912231" y="256435"/>
                </a:lnTo>
                <a:cubicBezTo>
                  <a:pt x="1912231" y="656344"/>
                  <a:pt x="1588041" y="980534"/>
                  <a:pt x="1188132" y="980534"/>
                </a:cubicBezTo>
                <a:cubicBezTo>
                  <a:pt x="788223" y="980534"/>
                  <a:pt x="464033" y="656344"/>
                  <a:pt x="464033" y="256435"/>
                </a:cubicBezTo>
                <a:lnTo>
                  <a:pt x="0" y="256435"/>
                </a:lnTo>
                <a:cubicBezTo>
                  <a:pt x="0" y="912622"/>
                  <a:pt x="531945" y="1444567"/>
                  <a:pt x="1188132" y="1444567"/>
                </a:cubicBezTo>
                <a:cubicBezTo>
                  <a:pt x="1665630" y="1444567"/>
                  <a:pt x="2077339" y="1162888"/>
                  <a:pt x="2264987" y="756084"/>
                </a:cubicBezTo>
                <a:lnTo>
                  <a:pt x="3016982" y="756084"/>
                </a:lnTo>
                <a:lnTo>
                  <a:pt x="3016982" y="1008112"/>
                </a:lnTo>
                <a:lnTo>
                  <a:pt x="3521038" y="504056"/>
                </a:lnTo>
                <a:close/>
              </a:path>
            </a:pathLst>
          </a:custGeom>
          <a:solidFill>
            <a:srgbClr val="0C736E"/>
          </a:solidFill>
          <a:ln w="127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>
              <a:solidFill>
                <a:prstClr val="white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196418" y="1316567"/>
            <a:ext cx="182934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2133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rPr>
              <a:t>点击添加标题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565151" y="2880786"/>
            <a:ext cx="3208867" cy="1147696"/>
            <a:chOff x="475292" y="2606751"/>
            <a:chExt cx="2406878" cy="861147"/>
          </a:xfrm>
        </p:grpSpPr>
        <p:sp>
          <p:nvSpPr>
            <p:cNvPr id="6" name="椭圆 50"/>
            <p:cNvSpPr/>
            <p:nvPr/>
          </p:nvSpPr>
          <p:spPr>
            <a:xfrm>
              <a:off x="1100826" y="2606751"/>
              <a:ext cx="857331" cy="431988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rgbClr val="0C736E"/>
            </a:solidFill>
            <a:ln w="1270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" name="TextBox 10"/>
            <p:cNvSpPr txBox="1">
              <a:spLocks noChangeArrowheads="1"/>
            </p:cNvSpPr>
            <p:nvPr/>
          </p:nvSpPr>
          <p:spPr bwMode="auto">
            <a:xfrm>
              <a:off x="475292" y="3010650"/>
              <a:ext cx="2406878" cy="457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  <a:endParaRPr lang="zh-CN" altLang="en-US" sz="1333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40385" y="3026034"/>
              <a:ext cx="2149679" cy="0"/>
            </a:xfrm>
            <a:prstGeom prst="line">
              <a:avLst/>
            </a:prstGeom>
            <a:ln w="12700">
              <a:solidFill>
                <a:srgbClr val="92D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399117" y="2252932"/>
            <a:ext cx="111336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zh-CN" altLang="en-US" sz="8000" dirty="0">
                <a:solidFill>
                  <a:srgbClr val="32BBEF"/>
                </a:solidFill>
                <a:latin typeface="印品黑体"/>
                <a:ea typeface="印品黑体"/>
                <a:sym typeface="印品黑体"/>
              </a:rPr>
              <a:t>√</a:t>
            </a:r>
          </a:p>
        </p:txBody>
      </p: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8551334" y="2281768"/>
            <a:ext cx="3306233" cy="1208617"/>
            <a:chOff x="6464957" y="2158552"/>
            <a:chExt cx="2478886" cy="905527"/>
          </a:xfrm>
        </p:grpSpPr>
        <p:sp>
          <p:nvSpPr>
            <p:cNvPr id="11" name="TextBox 14"/>
            <p:cNvSpPr txBox="1">
              <a:spLocks noChangeArrowheads="1"/>
            </p:cNvSpPr>
            <p:nvPr/>
          </p:nvSpPr>
          <p:spPr bwMode="auto">
            <a:xfrm>
              <a:off x="6464957" y="2158552"/>
              <a:ext cx="2478886" cy="456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  <a:endParaRPr lang="zh-CN" altLang="en-US" sz="1333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6549068" y="2632725"/>
              <a:ext cx="2150378" cy="0"/>
            </a:xfrm>
            <a:prstGeom prst="line">
              <a:avLst/>
            </a:prstGeom>
            <a:ln w="12700">
              <a:solidFill>
                <a:srgbClr val="F7964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50"/>
            <p:cNvSpPr/>
            <p:nvPr/>
          </p:nvSpPr>
          <p:spPr>
            <a:xfrm flipV="1">
              <a:off x="7136256" y="2632725"/>
              <a:ext cx="856977" cy="431354"/>
            </a:xfrm>
            <a:custGeom>
              <a:avLst/>
              <a:gdLst/>
              <a:ahLst/>
              <a:cxnLst/>
              <a:rect l="l" t="t" r="r" b="b"/>
              <a:pathLst>
                <a:path w="857558" h="431392">
                  <a:moveTo>
                    <a:pt x="428779" y="0"/>
                  </a:moveTo>
                  <a:cubicBezTo>
                    <a:pt x="665587" y="0"/>
                    <a:pt x="857558" y="191971"/>
                    <a:pt x="857558" y="428779"/>
                  </a:cubicBezTo>
                  <a:lnTo>
                    <a:pt x="857295" y="431392"/>
                  </a:lnTo>
                  <a:lnTo>
                    <a:pt x="263" y="431392"/>
                  </a:lnTo>
                  <a:cubicBezTo>
                    <a:pt x="3" y="430523"/>
                    <a:pt x="0" y="429651"/>
                    <a:pt x="0" y="428779"/>
                  </a:cubicBezTo>
                  <a:cubicBezTo>
                    <a:pt x="0" y="191971"/>
                    <a:pt x="191971" y="0"/>
                    <a:pt x="428779" y="0"/>
                  </a:cubicBezTo>
                  <a:close/>
                </a:path>
              </a:pathLst>
            </a:custGeom>
            <a:solidFill>
              <a:srgbClr val="F3811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647768" y="2545242"/>
            <a:ext cx="1013882" cy="128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7733" dirty="0">
                <a:solidFill>
                  <a:srgbClr val="32BBEF"/>
                </a:solidFill>
                <a:latin typeface="印品黑体"/>
                <a:ea typeface="印品黑体"/>
                <a:sym typeface="印品黑体"/>
              </a:rPr>
              <a:t>×</a:t>
            </a:r>
            <a:endParaRPr lang="zh-CN" altLang="en-US" sz="7733" dirty="0">
              <a:solidFill>
                <a:srgbClr val="32BBEF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615518" y="1761067"/>
            <a:ext cx="13250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267" dirty="0">
                <a:solidFill>
                  <a:srgbClr val="FFFFFF"/>
                </a:solidFill>
                <a:latin typeface="印品黑体"/>
                <a:ea typeface="印品黑体"/>
                <a:sym typeface="印品黑体"/>
              </a:rPr>
              <a:t>01</a:t>
            </a:r>
            <a:endParaRPr lang="zh-CN" altLang="en-US" sz="4267" dirty="0">
              <a:solidFill>
                <a:srgbClr val="FFFFFF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615518" y="3843867"/>
            <a:ext cx="1325033" cy="74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4267" dirty="0">
                <a:solidFill>
                  <a:srgbClr val="FFFFFF"/>
                </a:solidFill>
                <a:latin typeface="印品黑体"/>
                <a:ea typeface="印品黑体"/>
                <a:sym typeface="印品黑体"/>
              </a:rPr>
              <a:t>02</a:t>
            </a:r>
            <a:endParaRPr lang="zh-CN" altLang="en-US" sz="4267" dirty="0">
              <a:solidFill>
                <a:srgbClr val="FFFFFF"/>
              </a:solidFill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1100668" y="4316311"/>
            <a:ext cx="10430933" cy="1078646"/>
            <a:chOff x="805497" y="3723878"/>
            <a:chExt cx="7822766" cy="809174"/>
          </a:xfrm>
        </p:grpSpPr>
        <p:grpSp>
          <p:nvGrpSpPr>
            <p:cNvPr id="18" name="组合 27"/>
            <p:cNvGrpSpPr>
              <a:grpSpLocks/>
            </p:cNvGrpSpPr>
            <p:nvPr/>
          </p:nvGrpSpPr>
          <p:grpSpPr bwMode="auto">
            <a:xfrm>
              <a:off x="942014" y="3723878"/>
              <a:ext cx="2184665" cy="315497"/>
              <a:chOff x="942014" y="777637"/>
              <a:chExt cx="2184665" cy="315497"/>
            </a:xfrm>
          </p:grpSpPr>
          <p:sp>
            <p:nvSpPr>
              <p:cNvPr id="20" name="TextBox 28"/>
              <p:cNvSpPr txBox="1">
                <a:spLocks noChangeArrowheads="1"/>
              </p:cNvSpPr>
              <p:nvPr/>
            </p:nvSpPr>
            <p:spPr bwMode="auto">
              <a:xfrm>
                <a:off x="1085136" y="777637"/>
                <a:ext cx="2041543" cy="315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133" dirty="0">
                    <a:solidFill>
                      <a:srgbClr val="595959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  <p:sp>
            <p:nvSpPr>
              <p:cNvPr id="21" name="矩形 25"/>
              <p:cNvSpPr/>
              <p:nvPr/>
            </p:nvSpPr>
            <p:spPr>
              <a:xfrm>
                <a:off x="942014" y="842740"/>
                <a:ext cx="201601" cy="204835"/>
              </a:xfrm>
              <a:custGeom>
                <a:avLst/>
                <a:gdLst/>
                <a:ahLst/>
                <a:cxnLst/>
                <a:rect l="l" t="t" r="r" b="b"/>
                <a:pathLst>
                  <a:path w="320420" h="323049">
                    <a:moveTo>
                      <a:pt x="267017" y="0"/>
                    </a:moveTo>
                    <a:lnTo>
                      <a:pt x="320420" y="0"/>
                    </a:lnTo>
                    <a:lnTo>
                      <a:pt x="320420" y="323049"/>
                    </a:lnTo>
                    <a:lnTo>
                      <a:pt x="267017" y="323049"/>
                    </a:lnTo>
                    <a:lnTo>
                      <a:pt x="0" y="323049"/>
                    </a:lnTo>
                    <a:lnTo>
                      <a:pt x="0" y="265952"/>
                    </a:lnTo>
                    <a:lnTo>
                      <a:pt x="233099" y="265952"/>
                    </a:lnTo>
                    <a:lnTo>
                      <a:pt x="47446" y="70197"/>
                    </a:lnTo>
                    <a:lnTo>
                      <a:pt x="86492" y="33166"/>
                    </a:lnTo>
                    <a:lnTo>
                      <a:pt x="267017" y="223515"/>
                    </a:lnTo>
                    <a:close/>
                  </a:path>
                </a:pathLst>
              </a:custGeom>
              <a:solidFill>
                <a:srgbClr val="E14826"/>
              </a:solidFill>
              <a:ln>
                <a:noFill/>
              </a:ln>
            </p:spPr>
            <p:txBody>
              <a:bodyPr/>
              <a:lstStyle/>
              <a:p>
                <a:pPr defTabSz="914377">
                  <a:defRPr/>
                </a:pPr>
                <a:endParaRPr lang="zh-CN" altLang="en-US" u="sng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  <p:sp>
          <p:nvSpPr>
            <p:cNvPr id="19" name="TextBox 47"/>
            <p:cNvSpPr txBox="1">
              <a:spLocks noChangeArrowheads="1"/>
            </p:cNvSpPr>
            <p:nvPr/>
          </p:nvSpPr>
          <p:spPr bwMode="auto">
            <a:xfrm>
              <a:off x="805497" y="4032702"/>
              <a:ext cx="7822766" cy="50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您的内容打在这里，或者通过复制您的文本后，在此框中选择粘贴，并选择只保留文字您的内容打在这里，或者通过复制您的文本后，在此框中选择粘贴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56B086E-EB77-4FBC-85F2-34AFC1158E5F}"/>
              </a:ext>
            </a:extLst>
          </p:cNvPr>
          <p:cNvSpPr txBox="1"/>
          <p:nvPr/>
        </p:nvSpPr>
        <p:spPr>
          <a:xfrm>
            <a:off x="5615518" y="271620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活动策略</a:t>
            </a: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9C06A4F1-0953-47D4-ABEC-7175BD216F14}"/>
              </a:ext>
            </a:extLst>
          </p:cNvPr>
          <p:cNvSpPr txBox="1"/>
          <p:nvPr/>
        </p:nvSpPr>
        <p:spPr>
          <a:xfrm>
            <a:off x="5615518" y="623557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Active Policy</a:t>
            </a:r>
          </a:p>
        </p:txBody>
      </p:sp>
    </p:spTree>
    <p:extLst>
      <p:ext uri="{BB962C8B-B14F-4D97-AF65-F5344CB8AC3E}">
        <p14:creationId xmlns:p14="http://schemas.microsoft.com/office/powerpoint/2010/main" val="85663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3" presetClass="entr" presetSubtype="3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4" grpId="0"/>
      <p:bldP spid="15" grpId="0"/>
      <p:bldP spid="16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2D0D48-031F-4021-BB33-4DBDB19DA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5055" y="790544"/>
            <a:ext cx="6431117" cy="47445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4ACB9-58BB-47A7-B06A-0FC290806320}"/>
              </a:ext>
            </a:extLst>
          </p:cNvPr>
          <p:cNvSpPr txBox="1"/>
          <p:nvPr/>
        </p:nvSpPr>
        <p:spPr bwMode="auto">
          <a:xfrm>
            <a:off x="5428673" y="2339697"/>
            <a:ext cx="48940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535" baseline="-30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cs typeface="inpin heiti" charset="-122"/>
              </a:defRPr>
            </a:lvl1pPr>
          </a:lstStyle>
          <a:p>
            <a:r>
              <a:rPr lang="zh-CN" altLang="en-US" dirty="0">
                <a:sym typeface="印品黑体"/>
              </a:rPr>
              <a:t>活动前期准备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B97583-1ABD-44ED-B969-F2E791F4A862}"/>
              </a:ext>
            </a:extLst>
          </p:cNvPr>
          <p:cNvSpPr txBox="1"/>
          <p:nvPr/>
        </p:nvSpPr>
        <p:spPr>
          <a:xfrm>
            <a:off x="3008765" y="2170092"/>
            <a:ext cx="2753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8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r>
              <a:rPr lang="en-US" altLang="zh-CN" dirty="0">
                <a:sym typeface="印品黑体"/>
              </a:rPr>
              <a:t>[3]</a:t>
            </a:r>
            <a:endParaRPr lang="zh-CN" altLang="en-US" dirty="0"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61C2E-3041-4A9C-A567-832DE35C0218}"/>
              </a:ext>
            </a:extLst>
          </p:cNvPr>
          <p:cNvSpPr txBox="1"/>
          <p:nvPr/>
        </p:nvSpPr>
        <p:spPr>
          <a:xfrm>
            <a:off x="5713799" y="3299721"/>
            <a:ext cx="160336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场地规划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视觉表现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B223B-47DA-4BCC-8FAF-858E878B5CFC}"/>
              </a:ext>
            </a:extLst>
          </p:cNvPr>
          <p:cNvSpPr txBox="1"/>
          <p:nvPr/>
        </p:nvSpPr>
        <p:spPr>
          <a:xfrm>
            <a:off x="7306434" y="3299721"/>
            <a:ext cx="1653797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文档制作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物料清单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8D8CB7-7A7E-4055-B261-004C171F34C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93CBC3A-BC3A-4DBE-80D4-A27F3546C682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80D4-E306-4428-A170-B02797C45328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CF0EFB-65C4-4D15-87E7-BDB9E27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" y="4809980"/>
            <a:ext cx="122052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080" y="298086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场地规划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395080" y="650023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Site Planning</a:t>
            </a:r>
          </a:p>
        </p:txBody>
      </p:sp>
      <p:sp>
        <p:nvSpPr>
          <p:cNvPr id="27" name="Rectangle 39"/>
          <p:cNvSpPr>
            <a:spLocks noChangeAspect="1" noChangeArrowheads="1"/>
          </p:cNvSpPr>
          <p:nvPr/>
        </p:nvSpPr>
        <p:spPr bwMode="auto">
          <a:xfrm>
            <a:off x="1046480" y="1467908"/>
            <a:ext cx="5421313" cy="377825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0">
            <a:solidFill>
              <a:schemeClr val="accent2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7277100" y="1972734"/>
            <a:ext cx="2879725" cy="3273425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场地简介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  <a:p>
            <a:pPr algn="ctr">
              <a:spcBef>
                <a:spcPct val="0"/>
              </a:spcBef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简要介绍即可；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简要介绍即可；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简要介绍即可；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添加相关的描述文字，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简要介绍即可；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29" name="Rectangle 41"/>
          <p:cNvSpPr>
            <a:spLocks noChangeArrowheads="1"/>
          </p:cNvSpPr>
          <p:nvPr/>
        </p:nvSpPr>
        <p:spPr bwMode="auto">
          <a:xfrm>
            <a:off x="7277100" y="1467908"/>
            <a:ext cx="2879725" cy="4064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场地名称</a:t>
            </a:r>
          </a:p>
        </p:txBody>
      </p:sp>
    </p:spTree>
    <p:extLst>
      <p:ext uri="{BB962C8B-B14F-4D97-AF65-F5344CB8AC3E}">
        <p14:creationId xmlns:p14="http://schemas.microsoft.com/office/powerpoint/2010/main" val="96986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7" grpId="0" animBg="1"/>
      <p:bldP spid="28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20162" y="274786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视觉表现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620162" y="626723"/>
            <a:ext cx="1743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Visual Performance</a:t>
            </a:r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264790" y="2640473"/>
            <a:ext cx="3860870" cy="338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rPr>
              <a:t>舞蹈跳得热情扬溢、畅快淋漓。表达了沿海人乐观的天性与奋斗不气馁的精神 。舞蹈融古典、现代和时尚为一体的，舞者舞姿曼妙，再配以多变的手势、旋转的舞步和萌动的眼神</a:t>
            </a:r>
            <a:endParaRPr lang="en-U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印品黑体"/>
                <a:ea typeface="印品黑体"/>
                <a:sym typeface="印品黑体"/>
              </a:rPr>
              <a:t>让人觉得恰似春风扑面，心醉神迷。具有魔力，让人变得年轻，身体轻盈。有种跳舞的冲动</a:t>
            </a:r>
            <a:r>
              <a:rPr lang="en-US" altLang="zh-CN" sz="1600" dirty="0">
                <a:latin typeface="印品黑体"/>
                <a:ea typeface="印品黑体"/>
                <a:sym typeface="印品黑体"/>
              </a:rPr>
              <a:t>……</a:t>
            </a:r>
            <a:endParaRPr lang="zh-CN" altLang="en-US" sz="1600" dirty="0">
              <a:latin typeface="印品黑体"/>
              <a:ea typeface="印品黑体"/>
              <a:sym typeface="印品黑体"/>
            </a:endParaRPr>
          </a:p>
          <a:p>
            <a:pPr algn="just">
              <a:lnSpc>
                <a:spcPct val="150000"/>
              </a:lnSpc>
            </a:pPr>
            <a:endParaRPr lang="zh-CN" altLang="en-US" sz="1465" dirty="0">
              <a:solidFill>
                <a:schemeClr val="tx1">
                  <a:lumMod val="95000"/>
                  <a:lumOff val="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42581" y="1759357"/>
            <a:ext cx="2433637" cy="188277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917507" y="1778408"/>
            <a:ext cx="2433637" cy="188277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492432" y="1759357"/>
            <a:ext cx="2433637" cy="188277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342581" y="3797708"/>
            <a:ext cx="2433637" cy="1882775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17507" y="3797708"/>
            <a:ext cx="2433637" cy="188277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92432" y="3797708"/>
            <a:ext cx="2433637" cy="1882775"/>
          </a:xfrm>
          <a:prstGeom prst="rect">
            <a:avLst/>
          </a:prstGeom>
          <a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29" name="组合 28"/>
          <p:cNvGrpSpPr/>
          <p:nvPr/>
        </p:nvGrpSpPr>
        <p:grpSpPr bwMode="auto">
          <a:xfrm>
            <a:off x="302576" y="1808573"/>
            <a:ext cx="2714624" cy="666750"/>
            <a:chOff x="88536" y="990778"/>
            <a:chExt cx="2715260" cy="667045"/>
          </a:xfrm>
        </p:grpSpPr>
        <p:sp>
          <p:nvSpPr>
            <p:cNvPr id="38" name="文本框 30"/>
            <p:cNvSpPr txBox="1">
              <a:spLocks noChangeArrowheads="1"/>
            </p:cNvSpPr>
            <p:nvPr/>
          </p:nvSpPr>
          <p:spPr bwMode="auto">
            <a:xfrm>
              <a:off x="88536" y="1111747"/>
              <a:ext cx="2154051" cy="4618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视觉表现</a:t>
              </a: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98098" y="990778"/>
              <a:ext cx="1905446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198098" y="1657823"/>
              <a:ext cx="2605698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785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9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75 -0.47408 C -0.47187 -0.46574 -0.46892 -0.45957 -0.46562 -0.45185 C -0.46094 -0.44136 -0.45937 -0.43334 -0.45312 -0.42593 C -0.45191 -0.41914 -0.44444 -0.40618 -0.44062 -0.40371 C -0.43455 -0.3929 -0.42604 -0.37963 -0.41771 -0.37593 C -0.41146 -0.3676 -0.40451 -0.36389 -0.39687 -0.36111 C -0.37916 -0.34537 -0.3526 -0.34167 -0.33333 -0.34074 C -0.27552 -0.33889 -0.21736 -0.33827 -0.15937 -0.33704 C -0.14479 -0.33334 -0.12986 -0.33056 -0.11562 -0.32408 C -0.11111 -0.31883 -0.10521 -0.31605 -0.1 -0.31297 C -0.09479 -0.30371 -0.08958 -0.29445 -0.08437 -0.28519 C -0.0809 -0.27902 -0.07969 -0.27099 -0.07604 -0.26482 C -0.07587 -0.26235 -0.07587 -0.25957 -0.075 -0.25741 C -0.07413 -0.2534 -0.07083 -0.2463 -0.07083 -0.2463 C -0.06979 -0.23889 -0.06996 -0.23827 -0.06771 -0.23148 C -0.06666 -0.22778 -0.06354 -0.22037 -0.06354 -0.22037 C -0.06215 -0.21081 -0.05937 -0.20093 -0.05625 -0.1926 C -0.05434 -0.18766 -0.05017 -0.17778 -0.05017 -0.17778 C -0.04635 -0.15895 -0.03941 -0.14136 -0.03541 -0.12223 C -0.0316 -0.10432 -0.02847 -0.08488 -0.025 -0.06667 C -0.02413 -0.06235 -0.02205 -0.05957 -0.02083 -0.05556 C -0.01788 -0.04506 -0.01406 -0.03581 -0.01041 -0.02593 C -0.00746 -0.01729 -0.00503 -0.00895 5.55556E-7 -2.46914E-7 " pathEditMode="relative" ptsTypes="ffffffffffffffffffffffA">
                                      <p:cBhvr>
                                        <p:cTn id="2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5 -0.42778 C -0.14236 -0.41173 -0.13542 -0.39475 -0.12708 -0.37963 C -0.11684 -0.36111 -0.10521 -0.34815 -0.09375 -0.33333 C -0.08472 -0.3216 -0.07708 -0.3071 -0.06875 -0.29444 C -0.05799 -0.27839 -0.05417 -0.2537 -0.04479 -0.23704 C -0.04254 -0.22531 -0.03924 -0.2179 -0.03438 -0.20926 C -0.02899 -0.1858 -0.01684 -0.16852 -0.00938 -0.1463 C -0.00347 -0.12901 0.00347 -0.1108 0.01042 -0.09444 C 0.01302 -0.07623 0.01354 -0.07593 0.01146 -0.05 C 0.01094 -0.04414 0.00729 -0.03333 0.00625 -0.02778 C 0.00503 -0.0216 0.00451 -0.01543 0.00312 -0.00926 C 0.00087 0.00031 0.00104 -0.00679 1.94444E-6 1.85185E-6 " pathEditMode="relative" ptsTypes="fffffffffffA">
                                      <p:cBhvr>
                                        <p:cTn id="28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6251 -0.61852 C 0.16841 -0.59784 0.1698 -0.57593 0.17293 -0.55371 C 0.17779 -0.51914 0.17466 -0.55617 0.17918 -0.51667 C 0.18612 -0.45648 0.17918 -0.4929 0.18855 -0.45 C 0.18994 -0.42161 0.19636 -0.3963 0.19897 -0.36852 C 0.20296 -0.32593 0.20539 -0.28241 0.2073 -0.23889 C 0.20869 -0.20525 0.20904 -0.20834 0.21043 -0.18364 C 0.21112 -0.1713 0.21251 -0.14661 0.21251 -0.14661 C 0.21164 -0.08426 0.21668 0.02315 0.20105 0.09259 C 0.19949 0.10987 0.19706 0.12808 0.19168 0.14259 C 0.18959 0.1571 0.18525 0.17315 0.17813 0.18148 C 0.1724 0.21142 0.154 0.21389 0.13959 0.22376 C 0.12327 0.22284 0.10487 0.23302 0.09063 0.21852 C 0.0797 0.20741 0.09411 0.21697 0.08438 0.21111 C 0.08178 0.20771 0.07848 0.20555 0.07605 0.20185 C 0.06911 0.19166 0.06806 0.17778 0.05938 0.16852 C 0.05435 0.1571 0.04949 0.14537 0.04376 0.13518 C 0.04133 0.12191 0.03577 0.11265 0.03126 0.10185 C 0.02883 0.09599 0.02727 0.0892 0.02501 0.08333 C 0.02171 0.07438 0.01893 0.06204 0.01668 0.05185 C 0.01581 0.04815 0.01581 0.04413 0.01459 0.04074 C 0.01199 0.03364 0.01043 0.02592 0.00834 0.01852 C 0.00661 0.01204 0.00331 0.00741 5.27778E-6 -3.7037E-7 " pathEditMode="relative" ptsTypes="ffffffffffffffffffffffA">
                                      <p:cBhvr>
                                        <p:cTn id="35" dur="1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63438 -0.88333 C -0.62379 -0.87715 -0.6158 -0.86234 -0.60521 -0.85555 C -0.60191 -0.85339 -0.59827 -0.8537 -0.59479 -0.85185 C -0.58698 -0.84783 -0.57986 -0.84475 -0.57188 -0.84259 C -0.56146 -0.83641 -0.55174 -0.83487 -0.54063 -0.83333 C -0.5191 -0.82685 -0.49757 -0.82129 -0.47604 -0.81666 C -0.46545 -0.81141 -0.46077 -0.80864 -0.44896 -0.8074 C -0.43872 -0.80123 -0.42986 -0.80123 -0.41875 -0.79999 C -0.41024 -0.79691 -0.40243 -0.79259 -0.39375 -0.79073 C -0.37396 -0.77561 -0.35191 -0.7787 -0.33125 -0.77036 C -0.32813 -0.76913 -0.325 -0.76759 -0.32188 -0.76666 C -0.31563 -0.76512 -0.30313 -0.76296 -0.30313 -0.76296 C -0.27622 -0.7503 -0.29011 -0.75493 -0.26146 -0.74999 C -0.24583 -0.74722 -0.23021 -0.7395 -0.21458 -0.73518 C -0.19236 -0.72901 -0.17014 -0.72407 -0.14792 -0.71851 C -0.12743 -0.70493 -0.10903 -0.69814 -0.0875 -0.69259 C -0.07691 -0.68549 -0.06754 -0.68487 -0.05625 -0.68333 C -0.04323 -0.67746 -0.0309 -0.67561 -0.01771 -0.67407 C -0.00695 -0.66573 0.00503 -0.6608 0.01667 -0.6574 C 0.02257 -0.65215 0.0283 -0.65092 0.03437 -0.64629 C 0.04132 -0.64073 0.04792 -0.63394 0.05521 -0.62962 C 0.06528 -0.61604 0.07673 -0.60493 0.08646 -0.59073 C 0.08906 -0.58672 0.09097 -0.58148 0.09375 -0.57777 C 0.1 -0.56944 0.10746 -0.5608 0.1125 -0.54999 C 0.1158 -0.5429 0.1217 -0.53055 0.125 -0.52222 C 0.1467 -0.46604 0.13455 -0.48857 0.14583 -0.46851 C 0.14965 -0.45246 0.15469 -0.43734 0.15937 -0.42222 C 0.16354 -0.40864 0.16597 -0.3932 0.16979 -0.37962 C 0.17482 -0.36172 0.17326 -0.34135 0.17917 -0.32407 C 0.1809 -0.30864 0.1816 -0.29259 0.18437 -0.27777 C 0.18576 -0.25648 0.18854 -0.25277 0.18958 -0.22962 C 0.18923 -0.16296 0.20851 0.01359 0.15 0.05371 C 0.13802 0.06204 0.14028 0.05927 0.125 0.06112 C 0.03107 0.05896 0.06545 0.07223 0.02187 0.0463 C 0.01736 0.04044 0.0118 0.03581 0.00833 0.02778 C 0.00451 0.01883 0.0026 0.01143 -2.5E-6 7.77778E-6 " pathEditMode="relative" ptsTypes="fffffffffffffffffffffffffffffffffffA">
                                      <p:cBhvr>
                                        <p:cTn id="42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47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4625 0.3926 C -0.46701 0.35988 -0.4625 0.32038 -0.44896 0.2963 C -0.44722 0.28457 -0.4401 0.27593 -0.43542 0.26667 C -0.42569 0.24754 -0.40885 0.22655 -0.39479 0.22038 C -0.39028 0.21389 -0.38663 0.20896 -0.38125 0.20556 C -0.37656 0.20247 -0.37674 0.20525 -0.37292 0.20186 C -0.36997 0.19939 -0.36771 0.19445 -0.36458 0.1926 C -0.35295 0.18581 -0.34028 0.18488 -0.32812 0.18334 C -0.31493 0.17562 -0.30139 0.17501 -0.2875 0.17223 C -0.26198 0.1571 -0.22361 0.17254 -0.19479 0.17778 C -0.0875 0.1747 -0.15573 0.18056 -0.12083 0.17038 C -0.11701 0.16513 -0.11406 0.16389 -0.10937 0.16112 C -0.10052 0.14939 -0.09219 0.13797 -0.08437 0.12408 C -0.07917 0.11482 -0.06771 0.09136 -0.06042 0.08704 C -0.05625 0.07963 -0.05469 0.07038 -0.05208 0.06112 C -0.04618 0.04013 -0.05191 0.06142 -0.04583 0.0463 C -0.04288 0.03889 -0.04531 0.03859 -0.04062 0.03519 C -0.03542 0.03118 -0.02934 0.02717 -0.02396 0.02408 C -0.02153 0.02254 -0.02014 0.01822 -0.01771 0.01667 C -0.01562 0.01544 -0.01146 0.01297 -0.01146 0.01297 C -0.00816 0.0071 -0.00434 0.00587 -3.61111E-6 8.51852E-6 " pathEditMode="relative" ptsTypes="ffffffffffffffffffffA">
                                      <p:cBhvr>
                                        <p:cTn id="49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mph" presetSubtype="0" decel="58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54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1042 -0.7926 C 0.11476 -0.775 0.11701 -0.75618 0.12187 -0.73889 C 0.13038 -0.70865 0.13837 -0.67809 0.14479 -0.6463 C 0.14739 -0.63365 0.14809 -0.62192 0.15104 -0.60926 C 0.15642 -0.56204 0.14878 -0.61914 0.15833 -0.57439 C 0.1592 -0.57007 0.15868 -0.56575 0.15937 -0.56112 C 0.16007 -0.55587 0.16163 -0.55124 0.1625 -0.5463 C 0.16337 -0.54198 0.16389 -0.53766 0.16458 -0.53334 C 0.16719 -0.51513 0.16875 -0.49661 0.17292 -0.47963 C 0.17552 -0.45278 0.17187 -0.48642 0.17708 -0.45556 C 0.17899 -0.44445 0.17986 -0.43334 0.18229 -0.42223 C 0.18368 -0.40402 0.18437 -0.39414 0.1875 -0.37809 C 0.18958 -0.2963 0.19739 -0.18149 0.15208 -0.12778 C 0.14948 -0.12099 0.14705 -0.11729 0.14271 -0.11482 C 0.13958 -0.10926 0.1375 -0.10618 0.13333 -0.10371 C 0.1243 -0.09167 0.13437 -0.1034 0.12396 -0.0963 C 0.12101 -0.09445 0.11857 -0.09075 0.11562 -0.08889 C 0.11458 -0.08828 0.11354 -0.08766 0.1125 -0.08704 C 0.10399 -0.07192 0.11493 -0.08951 0.10521 -0.07963 C 0.10399 -0.0784 0.1033 -0.07531 0.10208 -0.07408 C 0.10017 -0.07223 0.09583 -0.07038 0.09583 -0.07038 C 0.09062 -0.06359 0.08576 -0.06204 0.08021 -0.05556 C 0.06267 -0.03488 0.04219 -0.02377 0.02187 -0.01482 C 0.01493 -0.00649 0.00868 -0.00649 2.77778E-7 3.45679E-6 " pathEditMode="relative" ptsTypes="fffffffffffffffffffffffA">
                                      <p:cBhvr>
                                        <p:cTn id="56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1" grpId="0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3892" y="270865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文档制作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563891" y="622802"/>
            <a:ext cx="190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Document Production</a:t>
            </a:r>
          </a:p>
        </p:txBody>
      </p:sp>
      <p:grpSp>
        <p:nvGrpSpPr>
          <p:cNvPr id="20" name="组合 19"/>
          <p:cNvGrpSpPr/>
          <p:nvPr/>
        </p:nvGrpSpPr>
        <p:grpSpPr bwMode="auto">
          <a:xfrm>
            <a:off x="1322918" y="1742018"/>
            <a:ext cx="2317749" cy="1092200"/>
            <a:chOff x="1099801" y="1764422"/>
            <a:chExt cx="1738746" cy="817964"/>
          </a:xfrm>
          <a:solidFill>
            <a:srgbClr val="F38118"/>
          </a:solidFill>
        </p:grpSpPr>
        <p:sp>
          <p:nvSpPr>
            <p:cNvPr id="22" name="矩形 21"/>
            <p:cNvSpPr/>
            <p:nvPr/>
          </p:nvSpPr>
          <p:spPr>
            <a:xfrm>
              <a:off x="1104564" y="1764422"/>
              <a:ext cx="1733983" cy="817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99801" y="1986350"/>
              <a:ext cx="1738746" cy="34574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活动流程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  <a:endParaRPr lang="zh-CN" altLang="en-US" sz="24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3733797" y="1742018"/>
            <a:ext cx="2334680" cy="1092200"/>
            <a:chOff x="2908801" y="1764422"/>
            <a:chExt cx="1751036" cy="817964"/>
          </a:xfrm>
        </p:grpSpPr>
        <p:sp>
          <p:nvSpPr>
            <p:cNvPr id="32" name="矩形 31"/>
            <p:cNvSpPr/>
            <p:nvPr/>
          </p:nvSpPr>
          <p:spPr>
            <a:xfrm>
              <a:off x="2908801" y="1764422"/>
              <a:ext cx="1733574" cy="817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921500" y="1992691"/>
              <a:ext cx="1738337" cy="3457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项目合同书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34" name="组合 33"/>
          <p:cNvGrpSpPr/>
          <p:nvPr/>
        </p:nvGrpSpPr>
        <p:grpSpPr bwMode="auto">
          <a:xfrm>
            <a:off x="6138334" y="1742018"/>
            <a:ext cx="2330453" cy="1092200"/>
            <a:chOff x="4712077" y="1764422"/>
            <a:chExt cx="1746679" cy="817964"/>
          </a:xfrm>
          <a:solidFill>
            <a:srgbClr val="F38118"/>
          </a:solidFill>
        </p:grpSpPr>
        <p:sp>
          <p:nvSpPr>
            <p:cNvPr id="35" name="矩形 34"/>
            <p:cNvSpPr/>
            <p:nvPr/>
          </p:nvSpPr>
          <p:spPr>
            <a:xfrm>
              <a:off x="4712077" y="1764422"/>
              <a:ext cx="1733986" cy="817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720011" y="1993078"/>
              <a:ext cx="1738745" cy="345747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费用预算表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37" name="组合 36"/>
          <p:cNvGrpSpPr/>
          <p:nvPr/>
        </p:nvGrpSpPr>
        <p:grpSpPr bwMode="auto">
          <a:xfrm>
            <a:off x="8540751" y="1742019"/>
            <a:ext cx="2319867" cy="1092200"/>
            <a:chOff x="6514299" y="1764422"/>
            <a:chExt cx="1738745" cy="817964"/>
          </a:xfrm>
        </p:grpSpPr>
        <p:sp>
          <p:nvSpPr>
            <p:cNvPr id="41" name="矩形 40"/>
            <p:cNvSpPr/>
            <p:nvPr/>
          </p:nvSpPr>
          <p:spPr>
            <a:xfrm>
              <a:off x="6515885" y="1764422"/>
              <a:ext cx="1733986" cy="817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6514299" y="2025981"/>
              <a:ext cx="1738745" cy="3457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彩排指导书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1318685" y="2935817"/>
            <a:ext cx="2321983" cy="1090083"/>
            <a:chOff x="1096426" y="2658902"/>
            <a:chExt cx="1742121" cy="818286"/>
          </a:xfrm>
        </p:grpSpPr>
        <p:sp>
          <p:nvSpPr>
            <p:cNvPr id="44" name="矩形 43"/>
            <p:cNvSpPr/>
            <p:nvPr/>
          </p:nvSpPr>
          <p:spPr>
            <a:xfrm>
              <a:off x="1104366" y="2658902"/>
              <a:ext cx="1734181" cy="8182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096426" y="2916305"/>
              <a:ext cx="1738945" cy="3003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物料筹备分工表</a:t>
              </a: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46" name="组合 45"/>
          <p:cNvGrpSpPr/>
          <p:nvPr/>
        </p:nvGrpSpPr>
        <p:grpSpPr bwMode="auto">
          <a:xfrm>
            <a:off x="3733800" y="2935817"/>
            <a:ext cx="2321984" cy="1090083"/>
            <a:chOff x="2908801" y="2658901"/>
            <a:chExt cx="1741312" cy="818286"/>
          </a:xfrm>
          <a:solidFill>
            <a:srgbClr val="F38118"/>
          </a:solidFill>
        </p:grpSpPr>
        <p:sp>
          <p:nvSpPr>
            <p:cNvPr id="47" name="矩形 46"/>
            <p:cNvSpPr/>
            <p:nvPr/>
          </p:nvSpPr>
          <p:spPr>
            <a:xfrm>
              <a:off x="2908801" y="2658901"/>
              <a:ext cx="1733375" cy="8182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911976" y="2916302"/>
              <a:ext cx="1738137" cy="300348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现场平面设置图</a:t>
              </a: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49" name="组合 48"/>
          <p:cNvGrpSpPr/>
          <p:nvPr/>
        </p:nvGrpSpPr>
        <p:grpSpPr bwMode="auto">
          <a:xfrm>
            <a:off x="6129867" y="2935814"/>
            <a:ext cx="2319867" cy="1090082"/>
            <a:chOff x="4705529" y="2659362"/>
            <a:chExt cx="1740432" cy="817036"/>
          </a:xfrm>
        </p:grpSpPr>
        <p:sp>
          <p:nvSpPr>
            <p:cNvPr id="50" name="矩形 49"/>
            <p:cNvSpPr/>
            <p:nvPr/>
          </p:nvSpPr>
          <p:spPr>
            <a:xfrm>
              <a:off x="4711881" y="2659362"/>
              <a:ext cx="1734080" cy="8170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705529" y="2906856"/>
              <a:ext cx="1738845" cy="34602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项目进程表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52" name="组合 51"/>
          <p:cNvGrpSpPr/>
          <p:nvPr/>
        </p:nvGrpSpPr>
        <p:grpSpPr bwMode="auto">
          <a:xfrm>
            <a:off x="8536518" y="2935815"/>
            <a:ext cx="2319867" cy="1090083"/>
            <a:chOff x="6510924" y="2659495"/>
            <a:chExt cx="1738745" cy="817673"/>
          </a:xfrm>
          <a:solidFill>
            <a:srgbClr val="F38118"/>
          </a:solidFill>
        </p:grpSpPr>
        <p:sp>
          <p:nvSpPr>
            <p:cNvPr id="53" name="矩形 52"/>
            <p:cNvSpPr/>
            <p:nvPr/>
          </p:nvSpPr>
          <p:spPr>
            <a:xfrm>
              <a:off x="6515683" y="2659495"/>
              <a:ext cx="1733986" cy="8176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510924" y="2915116"/>
              <a:ext cx="1738745" cy="346295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演出脚本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55" name="组合 54"/>
          <p:cNvGrpSpPr/>
          <p:nvPr/>
        </p:nvGrpSpPr>
        <p:grpSpPr bwMode="auto">
          <a:xfrm>
            <a:off x="1329268" y="4129617"/>
            <a:ext cx="2324100" cy="1090082"/>
            <a:chOff x="1105094" y="3553986"/>
            <a:chExt cx="1742999" cy="817964"/>
          </a:xfrm>
          <a:solidFill>
            <a:srgbClr val="F38118"/>
          </a:solidFill>
        </p:grpSpPr>
        <p:sp>
          <p:nvSpPr>
            <p:cNvPr id="56" name="矩形 55"/>
            <p:cNvSpPr/>
            <p:nvPr/>
          </p:nvSpPr>
          <p:spPr>
            <a:xfrm>
              <a:off x="1105094" y="3553986"/>
              <a:ext cx="1733474" cy="817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109857" y="3831934"/>
              <a:ext cx="1738236" cy="27713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现场流程控制台本</a:t>
              </a:r>
              <a:r>
                <a:rPr lang="en-US" altLang="zh-CN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58" name="组合 57"/>
          <p:cNvGrpSpPr/>
          <p:nvPr/>
        </p:nvGrpSpPr>
        <p:grpSpPr bwMode="auto">
          <a:xfrm>
            <a:off x="3733801" y="4129617"/>
            <a:ext cx="2338917" cy="1090083"/>
            <a:chOff x="2908801" y="3553986"/>
            <a:chExt cx="1754234" cy="817964"/>
          </a:xfrm>
        </p:grpSpPr>
        <p:sp>
          <p:nvSpPr>
            <p:cNvPr id="59" name="矩形 58"/>
            <p:cNvSpPr/>
            <p:nvPr/>
          </p:nvSpPr>
          <p:spPr>
            <a:xfrm>
              <a:off x="2908801" y="3553986"/>
              <a:ext cx="1733595" cy="81796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2924676" y="3825580"/>
              <a:ext cx="1738359" cy="5311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现场</a:t>
              </a: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AV</a:t>
              </a:r>
              <a:r>
                <a:rPr lang="zh-CN" altLang="en-US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控制台本</a:t>
              </a: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61" name="组合 60"/>
          <p:cNvGrpSpPr/>
          <p:nvPr/>
        </p:nvGrpSpPr>
        <p:grpSpPr bwMode="auto">
          <a:xfrm>
            <a:off x="5998634" y="4129616"/>
            <a:ext cx="2548467" cy="1090082"/>
            <a:chOff x="4607614" y="3553986"/>
            <a:chExt cx="1910949" cy="817964"/>
          </a:xfrm>
          <a:solidFill>
            <a:srgbClr val="F38118"/>
          </a:solidFill>
        </p:grpSpPr>
        <p:sp>
          <p:nvSpPr>
            <p:cNvPr id="62" name="矩形 61"/>
            <p:cNvSpPr/>
            <p:nvPr/>
          </p:nvSpPr>
          <p:spPr>
            <a:xfrm>
              <a:off x="4712367" y="3553986"/>
              <a:ext cx="1733186" cy="8179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07614" y="3816049"/>
              <a:ext cx="1910949" cy="3464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主持人串讲词</a:t>
              </a:r>
              <a:r>
                <a:rPr lang="en-US" altLang="zh-CN" sz="2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42868" y="4129617"/>
            <a:ext cx="2317571" cy="1090083"/>
            <a:chOff x="8542868" y="4129617"/>
            <a:chExt cx="2317571" cy="1090083"/>
          </a:xfrm>
        </p:grpSpPr>
        <p:sp>
          <p:nvSpPr>
            <p:cNvPr id="19" name="矩形 18"/>
            <p:cNvSpPr/>
            <p:nvPr/>
          </p:nvSpPr>
          <p:spPr>
            <a:xfrm>
              <a:off x="8544984" y="4129617"/>
              <a:ext cx="2311400" cy="109008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64" name="文本框 63"/>
            <p:cNvSpPr txBox="1"/>
            <p:nvPr/>
          </p:nvSpPr>
          <p:spPr bwMode="auto">
            <a:xfrm>
              <a:off x="8542868" y="4463947"/>
              <a:ext cx="23175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《</a:t>
              </a:r>
              <a:r>
                <a:rPr lang="zh-CN" altLang="en-US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外协人员须知</a:t>
              </a:r>
              <a:r>
                <a:rPr lang="en-US" altLang="zh-CN" sz="20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784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8295" y="298086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物料清单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428294" y="650023"/>
            <a:ext cx="1907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Material List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27556" y="1463313"/>
            <a:ext cx="9936888" cy="3787956"/>
            <a:chOff x="1127556" y="1463313"/>
            <a:chExt cx="9936888" cy="3787956"/>
          </a:xfrm>
        </p:grpSpPr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8926628" y="4912869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8072632" y="4912869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74" name="Rectangle 9"/>
            <p:cNvSpPr>
              <a:spLocks noChangeArrowheads="1"/>
            </p:cNvSpPr>
            <p:nvPr/>
          </p:nvSpPr>
          <p:spPr bwMode="auto">
            <a:xfrm>
              <a:off x="7301585" y="4912869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75" name="Rectangle 10"/>
            <p:cNvSpPr>
              <a:spLocks noChangeArrowheads="1"/>
            </p:cNvSpPr>
            <p:nvPr/>
          </p:nvSpPr>
          <p:spPr bwMode="auto">
            <a:xfrm>
              <a:off x="4822548" y="4912869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76" name="Rectangle 11"/>
            <p:cNvSpPr>
              <a:spLocks noChangeArrowheads="1"/>
            </p:cNvSpPr>
            <p:nvPr/>
          </p:nvSpPr>
          <p:spPr bwMode="auto">
            <a:xfrm>
              <a:off x="1144523" y="4912869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77" name="Rectangle 12"/>
            <p:cNvSpPr>
              <a:spLocks noChangeArrowheads="1"/>
            </p:cNvSpPr>
            <p:nvPr/>
          </p:nvSpPr>
          <p:spPr bwMode="auto">
            <a:xfrm>
              <a:off x="8926628" y="4574469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8072632" y="4574469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79" name="Rectangle 14"/>
            <p:cNvSpPr>
              <a:spLocks noChangeArrowheads="1"/>
            </p:cNvSpPr>
            <p:nvPr/>
          </p:nvSpPr>
          <p:spPr bwMode="auto">
            <a:xfrm>
              <a:off x="7301585" y="4574469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0" name="Rectangle 15"/>
            <p:cNvSpPr>
              <a:spLocks noChangeArrowheads="1"/>
            </p:cNvSpPr>
            <p:nvPr/>
          </p:nvSpPr>
          <p:spPr bwMode="auto">
            <a:xfrm>
              <a:off x="4822548" y="4574469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1" name="Rectangle 16"/>
            <p:cNvSpPr>
              <a:spLocks noChangeArrowheads="1"/>
            </p:cNvSpPr>
            <p:nvPr/>
          </p:nvSpPr>
          <p:spPr bwMode="auto">
            <a:xfrm>
              <a:off x="1144523" y="4574469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2" name="Rectangle 17"/>
            <p:cNvSpPr>
              <a:spLocks noChangeArrowheads="1"/>
            </p:cNvSpPr>
            <p:nvPr/>
          </p:nvSpPr>
          <p:spPr bwMode="auto">
            <a:xfrm>
              <a:off x="8926628" y="4236069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83" name="Rectangle 18"/>
            <p:cNvSpPr>
              <a:spLocks noChangeArrowheads="1"/>
            </p:cNvSpPr>
            <p:nvPr/>
          </p:nvSpPr>
          <p:spPr bwMode="auto">
            <a:xfrm>
              <a:off x="8072632" y="4236069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4" name="Rectangle 19"/>
            <p:cNvSpPr>
              <a:spLocks noChangeArrowheads="1"/>
            </p:cNvSpPr>
            <p:nvPr/>
          </p:nvSpPr>
          <p:spPr bwMode="auto">
            <a:xfrm>
              <a:off x="7301585" y="4236069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5" name="Rectangle 20"/>
            <p:cNvSpPr>
              <a:spLocks noChangeArrowheads="1"/>
            </p:cNvSpPr>
            <p:nvPr/>
          </p:nvSpPr>
          <p:spPr bwMode="auto">
            <a:xfrm>
              <a:off x="4822548" y="4236069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1144523" y="4236069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7" name="Rectangle 22"/>
            <p:cNvSpPr>
              <a:spLocks noChangeArrowheads="1"/>
            </p:cNvSpPr>
            <p:nvPr/>
          </p:nvSpPr>
          <p:spPr bwMode="auto">
            <a:xfrm>
              <a:off x="8926628" y="3897669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88" name="Rectangle 23"/>
            <p:cNvSpPr>
              <a:spLocks noChangeArrowheads="1"/>
            </p:cNvSpPr>
            <p:nvPr/>
          </p:nvSpPr>
          <p:spPr bwMode="auto">
            <a:xfrm>
              <a:off x="8072632" y="3897669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89" name="Rectangle 24"/>
            <p:cNvSpPr>
              <a:spLocks noChangeArrowheads="1"/>
            </p:cNvSpPr>
            <p:nvPr/>
          </p:nvSpPr>
          <p:spPr bwMode="auto">
            <a:xfrm>
              <a:off x="7301585" y="3897669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0" name="Rectangle 25"/>
            <p:cNvSpPr>
              <a:spLocks noChangeArrowheads="1"/>
            </p:cNvSpPr>
            <p:nvPr/>
          </p:nvSpPr>
          <p:spPr bwMode="auto">
            <a:xfrm>
              <a:off x="4822548" y="3897669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1" name="Rectangle 26"/>
            <p:cNvSpPr>
              <a:spLocks noChangeArrowheads="1"/>
            </p:cNvSpPr>
            <p:nvPr/>
          </p:nvSpPr>
          <p:spPr bwMode="auto">
            <a:xfrm>
              <a:off x="1144523" y="3897669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2" name="Rectangle 27"/>
            <p:cNvSpPr>
              <a:spLocks noChangeArrowheads="1"/>
            </p:cNvSpPr>
            <p:nvPr/>
          </p:nvSpPr>
          <p:spPr bwMode="auto">
            <a:xfrm>
              <a:off x="8926628" y="3559269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3" name="Rectangle 28"/>
            <p:cNvSpPr>
              <a:spLocks noChangeArrowheads="1"/>
            </p:cNvSpPr>
            <p:nvPr/>
          </p:nvSpPr>
          <p:spPr bwMode="auto">
            <a:xfrm>
              <a:off x="8072632" y="3559269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7301585" y="3559269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5" name="Rectangle 30"/>
            <p:cNvSpPr>
              <a:spLocks noChangeArrowheads="1"/>
            </p:cNvSpPr>
            <p:nvPr/>
          </p:nvSpPr>
          <p:spPr bwMode="auto">
            <a:xfrm>
              <a:off x="4822548" y="3559269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6" name="Rectangle 31"/>
            <p:cNvSpPr>
              <a:spLocks noChangeArrowheads="1"/>
            </p:cNvSpPr>
            <p:nvPr/>
          </p:nvSpPr>
          <p:spPr bwMode="auto">
            <a:xfrm>
              <a:off x="1144523" y="3559269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7" name="Rectangle 32"/>
            <p:cNvSpPr>
              <a:spLocks noChangeArrowheads="1"/>
            </p:cNvSpPr>
            <p:nvPr/>
          </p:nvSpPr>
          <p:spPr bwMode="auto">
            <a:xfrm>
              <a:off x="8926628" y="3220868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8" name="Rectangle 33"/>
            <p:cNvSpPr>
              <a:spLocks noChangeArrowheads="1"/>
            </p:cNvSpPr>
            <p:nvPr/>
          </p:nvSpPr>
          <p:spPr bwMode="auto">
            <a:xfrm>
              <a:off x="8072632" y="3220868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99" name="Rectangle 34"/>
            <p:cNvSpPr>
              <a:spLocks noChangeArrowheads="1"/>
            </p:cNvSpPr>
            <p:nvPr/>
          </p:nvSpPr>
          <p:spPr bwMode="auto">
            <a:xfrm>
              <a:off x="7301585" y="3220868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0" name="Rectangle 35"/>
            <p:cNvSpPr>
              <a:spLocks noChangeArrowheads="1"/>
            </p:cNvSpPr>
            <p:nvPr/>
          </p:nvSpPr>
          <p:spPr bwMode="auto">
            <a:xfrm>
              <a:off x="4822548" y="3220868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1" name="Rectangle 36"/>
            <p:cNvSpPr>
              <a:spLocks noChangeArrowheads="1"/>
            </p:cNvSpPr>
            <p:nvPr/>
          </p:nvSpPr>
          <p:spPr bwMode="auto">
            <a:xfrm>
              <a:off x="1144523" y="3220868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2" name="Rectangle 37"/>
            <p:cNvSpPr>
              <a:spLocks noChangeArrowheads="1"/>
            </p:cNvSpPr>
            <p:nvPr/>
          </p:nvSpPr>
          <p:spPr bwMode="auto">
            <a:xfrm>
              <a:off x="8926628" y="2882468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3" name="Rectangle 38"/>
            <p:cNvSpPr>
              <a:spLocks noChangeArrowheads="1"/>
            </p:cNvSpPr>
            <p:nvPr/>
          </p:nvSpPr>
          <p:spPr bwMode="auto">
            <a:xfrm>
              <a:off x="8072632" y="2882468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4" name="Rectangle 39"/>
            <p:cNvSpPr>
              <a:spLocks noChangeArrowheads="1"/>
            </p:cNvSpPr>
            <p:nvPr/>
          </p:nvSpPr>
          <p:spPr bwMode="auto">
            <a:xfrm>
              <a:off x="7301585" y="2882468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4822548" y="2882468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6" name="Rectangle 41"/>
            <p:cNvSpPr>
              <a:spLocks noChangeArrowheads="1"/>
            </p:cNvSpPr>
            <p:nvPr/>
          </p:nvSpPr>
          <p:spPr bwMode="auto">
            <a:xfrm>
              <a:off x="1144523" y="2882468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7" name="Rectangle 42"/>
            <p:cNvSpPr>
              <a:spLocks noChangeArrowheads="1"/>
            </p:cNvSpPr>
            <p:nvPr/>
          </p:nvSpPr>
          <p:spPr bwMode="auto">
            <a:xfrm>
              <a:off x="8926628" y="2544068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8" name="Rectangle 43"/>
            <p:cNvSpPr>
              <a:spLocks noChangeArrowheads="1"/>
            </p:cNvSpPr>
            <p:nvPr/>
          </p:nvSpPr>
          <p:spPr bwMode="auto">
            <a:xfrm>
              <a:off x="8072632" y="2544068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09" name="Rectangle 44"/>
            <p:cNvSpPr>
              <a:spLocks noChangeArrowheads="1"/>
            </p:cNvSpPr>
            <p:nvPr/>
          </p:nvSpPr>
          <p:spPr bwMode="auto">
            <a:xfrm>
              <a:off x="7301585" y="2544068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4822548" y="2544068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1" name="Rectangle 46"/>
            <p:cNvSpPr>
              <a:spLocks noChangeArrowheads="1"/>
            </p:cNvSpPr>
            <p:nvPr/>
          </p:nvSpPr>
          <p:spPr bwMode="auto">
            <a:xfrm>
              <a:off x="1144523" y="2544068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8926628" y="2205668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8072632" y="2205668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7301585" y="2205668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5" name="Rectangle 50"/>
            <p:cNvSpPr>
              <a:spLocks noChangeArrowheads="1"/>
            </p:cNvSpPr>
            <p:nvPr/>
          </p:nvSpPr>
          <p:spPr bwMode="auto">
            <a:xfrm>
              <a:off x="4822548" y="2205668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1144523" y="2205668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7" name="Rectangle 52"/>
            <p:cNvSpPr>
              <a:spLocks noChangeArrowheads="1"/>
            </p:cNvSpPr>
            <p:nvPr/>
          </p:nvSpPr>
          <p:spPr bwMode="auto">
            <a:xfrm>
              <a:off x="8926628" y="1867268"/>
              <a:ext cx="2137816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18" name="Rectangle 53"/>
            <p:cNvSpPr>
              <a:spLocks noChangeArrowheads="1"/>
            </p:cNvSpPr>
            <p:nvPr/>
          </p:nvSpPr>
          <p:spPr bwMode="auto">
            <a:xfrm>
              <a:off x="8072632" y="1867268"/>
              <a:ext cx="85399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19" name="Rectangle 54"/>
            <p:cNvSpPr>
              <a:spLocks noChangeArrowheads="1"/>
            </p:cNvSpPr>
            <p:nvPr/>
          </p:nvSpPr>
          <p:spPr bwMode="auto">
            <a:xfrm>
              <a:off x="7301585" y="1867268"/>
              <a:ext cx="771047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20" name="Rectangle 55"/>
            <p:cNvSpPr>
              <a:spLocks noChangeArrowheads="1"/>
            </p:cNvSpPr>
            <p:nvPr/>
          </p:nvSpPr>
          <p:spPr bwMode="auto">
            <a:xfrm>
              <a:off x="4822548" y="1867268"/>
              <a:ext cx="2479038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21" name="Rectangle 56"/>
            <p:cNvSpPr>
              <a:spLocks noChangeArrowheads="1"/>
            </p:cNvSpPr>
            <p:nvPr/>
          </p:nvSpPr>
          <p:spPr bwMode="auto">
            <a:xfrm>
              <a:off x="1144523" y="1867268"/>
              <a:ext cx="3678025" cy="338400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22" name="Line 68"/>
            <p:cNvSpPr>
              <a:spLocks noChangeShapeType="1"/>
            </p:cNvSpPr>
            <p:nvPr/>
          </p:nvSpPr>
          <p:spPr bwMode="auto">
            <a:xfrm>
              <a:off x="4822548" y="1867268"/>
              <a:ext cx="0" cy="3384001"/>
            </a:xfrm>
            <a:prstGeom prst="line">
              <a:avLst/>
            </a:prstGeom>
            <a:noFill/>
            <a:ln w="9525" cap="rnd">
              <a:solidFill>
                <a:srgbClr val="4D4D4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1127556" y="1463313"/>
              <a:ext cx="3678024" cy="32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项目</a:t>
              </a:r>
            </a:p>
          </p:txBody>
        </p:sp>
        <p:sp>
          <p:nvSpPr>
            <p:cNvPr id="68" name="Rectangle 86"/>
            <p:cNvSpPr>
              <a:spLocks noChangeArrowheads="1"/>
            </p:cNvSpPr>
            <p:nvPr/>
          </p:nvSpPr>
          <p:spPr bwMode="auto">
            <a:xfrm>
              <a:off x="4873448" y="1463313"/>
              <a:ext cx="2394204" cy="32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品牌</a:t>
              </a:r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/</a:t>
              </a: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规格</a:t>
              </a:r>
            </a:p>
          </p:txBody>
        </p:sp>
        <p:sp>
          <p:nvSpPr>
            <p:cNvPr id="69" name="Rectangle 87"/>
            <p:cNvSpPr>
              <a:spLocks noChangeArrowheads="1"/>
            </p:cNvSpPr>
            <p:nvPr/>
          </p:nvSpPr>
          <p:spPr bwMode="auto">
            <a:xfrm>
              <a:off x="7335519" y="1463313"/>
              <a:ext cx="720146" cy="32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数量</a:t>
              </a:r>
            </a:p>
          </p:txBody>
        </p:sp>
        <p:sp>
          <p:nvSpPr>
            <p:cNvPr id="70" name="Rectangle 89"/>
            <p:cNvSpPr>
              <a:spLocks noChangeArrowheads="1"/>
            </p:cNvSpPr>
            <p:nvPr/>
          </p:nvSpPr>
          <p:spPr bwMode="auto">
            <a:xfrm>
              <a:off x="8909661" y="1463313"/>
              <a:ext cx="2137816" cy="32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产地</a:t>
              </a:r>
            </a:p>
          </p:txBody>
        </p:sp>
        <p:sp>
          <p:nvSpPr>
            <p:cNvPr id="71" name="Rectangle 90"/>
            <p:cNvSpPr>
              <a:spLocks noChangeArrowheads="1"/>
            </p:cNvSpPr>
            <p:nvPr/>
          </p:nvSpPr>
          <p:spPr bwMode="auto">
            <a:xfrm>
              <a:off x="8123533" y="1463313"/>
              <a:ext cx="720146" cy="3206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单位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3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2D0D48-031F-4021-BB33-4DBDB19DA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5055" y="790544"/>
            <a:ext cx="6431117" cy="47445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4ACB9-58BB-47A7-B06A-0FC290806320}"/>
              </a:ext>
            </a:extLst>
          </p:cNvPr>
          <p:cNvSpPr txBox="1"/>
          <p:nvPr/>
        </p:nvSpPr>
        <p:spPr bwMode="auto">
          <a:xfrm>
            <a:off x="5428673" y="2339697"/>
            <a:ext cx="48940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535" baseline="-30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cs typeface="inpin heiti" charset="-122"/>
              </a:defRPr>
            </a:lvl1pPr>
          </a:lstStyle>
          <a:p>
            <a:r>
              <a:rPr lang="zh-CN" altLang="en-US" dirty="0">
                <a:sym typeface="印品黑体"/>
              </a:rPr>
              <a:t>活动执行方案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B97583-1ABD-44ED-B969-F2E791F4A862}"/>
              </a:ext>
            </a:extLst>
          </p:cNvPr>
          <p:cNvSpPr txBox="1"/>
          <p:nvPr/>
        </p:nvSpPr>
        <p:spPr>
          <a:xfrm>
            <a:off x="3008765" y="2170092"/>
            <a:ext cx="2753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8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r>
              <a:rPr lang="en-US" altLang="zh-CN" dirty="0">
                <a:sym typeface="印品黑体"/>
              </a:rPr>
              <a:t>[4]</a:t>
            </a:r>
            <a:endParaRPr lang="zh-CN" altLang="en-US" dirty="0"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61C2E-3041-4A9C-A567-832DE35C0218}"/>
              </a:ext>
            </a:extLst>
          </p:cNvPr>
          <p:cNvSpPr txBox="1"/>
          <p:nvPr/>
        </p:nvSpPr>
        <p:spPr>
          <a:xfrm>
            <a:off x="5713799" y="3299721"/>
            <a:ext cx="160336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赞助方案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广告宣传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B223B-47DA-4BCC-8FAF-858E878B5CFC}"/>
              </a:ext>
            </a:extLst>
          </p:cNvPr>
          <p:cNvSpPr txBox="1"/>
          <p:nvPr/>
        </p:nvSpPr>
        <p:spPr>
          <a:xfrm>
            <a:off x="7306434" y="3299721"/>
            <a:ext cx="1653797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文档制作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物料清单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8D8CB7-7A7E-4055-B261-004C171F34C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93CBC3A-BC3A-4DBE-80D4-A27F3546C682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80D4-E306-4428-A170-B02797C45328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CF0EFB-65C4-4D15-87E7-BDB9E27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" y="4809980"/>
            <a:ext cx="122052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8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21089" y="1502473"/>
            <a:ext cx="9435796" cy="1487497"/>
            <a:chOff x="2084674" y="2047612"/>
            <a:chExt cx="6612896" cy="124803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" name="任意多边形 6"/>
            <p:cNvSpPr/>
            <p:nvPr/>
          </p:nvSpPr>
          <p:spPr>
            <a:xfrm flipH="1">
              <a:off x="5364312" y="2595561"/>
              <a:ext cx="39207" cy="633454"/>
            </a:xfrm>
            <a:custGeom>
              <a:avLst/>
              <a:gdLst>
                <a:gd name="connsiteX0" fmla="*/ 0 w 0"/>
                <a:gd name="connsiteY0" fmla="*/ 1438275 h 1438275"/>
                <a:gd name="connsiteX1" fmla="*/ 0 w 0"/>
                <a:gd name="connsiteY1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438275">
                  <a:moveTo>
                    <a:pt x="0" y="143827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1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2102234" y="2595561"/>
              <a:ext cx="6568634" cy="700088"/>
            </a:xfrm>
            <a:custGeom>
              <a:avLst/>
              <a:gdLst>
                <a:gd name="connsiteX0" fmla="*/ 0 w 5114925"/>
                <a:gd name="connsiteY0" fmla="*/ 866775 h 866775"/>
                <a:gd name="connsiteX1" fmla="*/ 0 w 5114925"/>
                <a:gd name="connsiteY1" fmla="*/ 47625 h 866775"/>
                <a:gd name="connsiteX2" fmla="*/ 5114925 w 5114925"/>
                <a:gd name="connsiteY2" fmla="*/ 0 h 866775"/>
                <a:gd name="connsiteX3" fmla="*/ 5114925 w 5114925"/>
                <a:gd name="connsiteY3" fmla="*/ 81915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4925" h="866775">
                  <a:moveTo>
                    <a:pt x="0" y="866775"/>
                  </a:moveTo>
                  <a:lnTo>
                    <a:pt x="0" y="47625"/>
                  </a:lnTo>
                  <a:lnTo>
                    <a:pt x="5114925" y="0"/>
                  </a:lnTo>
                  <a:lnTo>
                    <a:pt x="5114925" y="819150"/>
                  </a:lnTo>
                </a:path>
              </a:pathLst>
            </a:custGeom>
            <a:noFill/>
            <a:ln w="19050">
              <a:solidFill>
                <a:srgbClr val="F3811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" name="任意多边形 8"/>
            <p:cNvSpPr/>
            <p:nvPr/>
          </p:nvSpPr>
          <p:spPr>
            <a:xfrm flipH="1">
              <a:off x="3709293" y="2595561"/>
              <a:ext cx="39207" cy="633454"/>
            </a:xfrm>
            <a:custGeom>
              <a:avLst/>
              <a:gdLst>
                <a:gd name="connsiteX0" fmla="*/ 0 w 0"/>
                <a:gd name="connsiteY0" fmla="*/ 1438275 h 1438275"/>
                <a:gd name="connsiteX1" fmla="*/ 0 w 0"/>
                <a:gd name="connsiteY1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438275">
                  <a:moveTo>
                    <a:pt x="0" y="143827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1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2084674" y="2047612"/>
              <a:ext cx="6612896" cy="593989"/>
            </a:xfrm>
            <a:custGeom>
              <a:avLst/>
              <a:gdLst>
                <a:gd name="connsiteX0" fmla="*/ 2540000 w 5092700"/>
                <a:gd name="connsiteY0" fmla="*/ 0 h 660400"/>
                <a:gd name="connsiteX1" fmla="*/ 2463800 w 5092700"/>
                <a:gd name="connsiteY1" fmla="*/ 533400 h 660400"/>
                <a:gd name="connsiteX2" fmla="*/ 0 w 5092700"/>
                <a:gd name="connsiteY2" fmla="*/ 660400 h 660400"/>
                <a:gd name="connsiteX3" fmla="*/ 5092700 w 5092700"/>
                <a:gd name="connsiteY3" fmla="*/ 660400 h 660400"/>
                <a:gd name="connsiteX4" fmla="*/ 2616200 w 5092700"/>
                <a:gd name="connsiteY4" fmla="*/ 520700 h 660400"/>
                <a:gd name="connsiteX5" fmla="*/ 2540000 w 5092700"/>
                <a:gd name="connsiteY5" fmla="*/ 0 h 660400"/>
                <a:gd name="connsiteX0" fmla="*/ 2540000 w 5092700"/>
                <a:gd name="connsiteY0" fmla="*/ 0 h 660400"/>
                <a:gd name="connsiteX1" fmla="*/ 2463800 w 5092700"/>
                <a:gd name="connsiteY1" fmla="*/ 533400 h 660400"/>
                <a:gd name="connsiteX2" fmla="*/ 0 w 5092700"/>
                <a:gd name="connsiteY2" fmla="*/ 660400 h 660400"/>
                <a:gd name="connsiteX3" fmla="*/ 5092700 w 5092700"/>
                <a:gd name="connsiteY3" fmla="*/ 635000 h 660400"/>
                <a:gd name="connsiteX4" fmla="*/ 2616200 w 5092700"/>
                <a:gd name="connsiteY4" fmla="*/ 520700 h 660400"/>
                <a:gd name="connsiteX5" fmla="*/ 2540000 w 5092700"/>
                <a:gd name="connsiteY5" fmla="*/ 0 h 660400"/>
                <a:gd name="connsiteX0" fmla="*/ 2540000 w 5092700"/>
                <a:gd name="connsiteY0" fmla="*/ 0 h 698500"/>
                <a:gd name="connsiteX1" fmla="*/ 2463800 w 5092700"/>
                <a:gd name="connsiteY1" fmla="*/ 571500 h 698500"/>
                <a:gd name="connsiteX2" fmla="*/ 0 w 5092700"/>
                <a:gd name="connsiteY2" fmla="*/ 698500 h 698500"/>
                <a:gd name="connsiteX3" fmla="*/ 5092700 w 5092700"/>
                <a:gd name="connsiteY3" fmla="*/ 673100 h 698500"/>
                <a:gd name="connsiteX4" fmla="*/ 2616200 w 5092700"/>
                <a:gd name="connsiteY4" fmla="*/ 558800 h 698500"/>
                <a:gd name="connsiteX5" fmla="*/ 2540000 w 5092700"/>
                <a:gd name="connsiteY5" fmla="*/ 0 h 698500"/>
                <a:gd name="connsiteX0" fmla="*/ 2540000 w 5092700"/>
                <a:gd name="connsiteY0" fmla="*/ 0 h 698500"/>
                <a:gd name="connsiteX1" fmla="*/ 2463800 w 5092700"/>
                <a:gd name="connsiteY1" fmla="*/ 558800 h 698500"/>
                <a:gd name="connsiteX2" fmla="*/ 0 w 5092700"/>
                <a:gd name="connsiteY2" fmla="*/ 698500 h 698500"/>
                <a:gd name="connsiteX3" fmla="*/ 5092700 w 5092700"/>
                <a:gd name="connsiteY3" fmla="*/ 673100 h 698500"/>
                <a:gd name="connsiteX4" fmla="*/ 2616200 w 5092700"/>
                <a:gd name="connsiteY4" fmla="*/ 558800 h 698500"/>
                <a:gd name="connsiteX5" fmla="*/ 2540000 w 5092700"/>
                <a:gd name="connsiteY5" fmla="*/ 0 h 698500"/>
                <a:gd name="connsiteX0" fmla="*/ 2603500 w 5156200"/>
                <a:gd name="connsiteY0" fmla="*/ 0 h 711200"/>
                <a:gd name="connsiteX1" fmla="*/ 2527300 w 5156200"/>
                <a:gd name="connsiteY1" fmla="*/ 558800 h 711200"/>
                <a:gd name="connsiteX2" fmla="*/ 0 w 5156200"/>
                <a:gd name="connsiteY2" fmla="*/ 711200 h 711200"/>
                <a:gd name="connsiteX3" fmla="*/ 5156200 w 5156200"/>
                <a:gd name="connsiteY3" fmla="*/ 673100 h 711200"/>
                <a:gd name="connsiteX4" fmla="*/ 2679700 w 5156200"/>
                <a:gd name="connsiteY4" fmla="*/ 558800 h 711200"/>
                <a:gd name="connsiteX5" fmla="*/ 2603500 w 5156200"/>
                <a:gd name="connsiteY5" fmla="*/ 0 h 711200"/>
                <a:gd name="connsiteX0" fmla="*/ 2603500 w 5194300"/>
                <a:gd name="connsiteY0" fmla="*/ 0 h 711200"/>
                <a:gd name="connsiteX1" fmla="*/ 2527300 w 5194300"/>
                <a:gd name="connsiteY1" fmla="*/ 558800 h 711200"/>
                <a:gd name="connsiteX2" fmla="*/ 0 w 5194300"/>
                <a:gd name="connsiteY2" fmla="*/ 711200 h 711200"/>
                <a:gd name="connsiteX3" fmla="*/ 5194300 w 5194300"/>
                <a:gd name="connsiteY3" fmla="*/ 673100 h 711200"/>
                <a:gd name="connsiteX4" fmla="*/ 2679700 w 5194300"/>
                <a:gd name="connsiteY4" fmla="*/ 558800 h 711200"/>
                <a:gd name="connsiteX5" fmla="*/ 2603500 w 5194300"/>
                <a:gd name="connsiteY5" fmla="*/ 0 h 711200"/>
                <a:gd name="connsiteX0" fmla="*/ 2603500 w 5194300"/>
                <a:gd name="connsiteY0" fmla="*/ 0 h 711200"/>
                <a:gd name="connsiteX1" fmla="*/ 2527300 w 5194300"/>
                <a:gd name="connsiteY1" fmla="*/ 558800 h 711200"/>
                <a:gd name="connsiteX2" fmla="*/ 0 w 5194300"/>
                <a:gd name="connsiteY2" fmla="*/ 711200 h 711200"/>
                <a:gd name="connsiteX3" fmla="*/ 5194300 w 5194300"/>
                <a:gd name="connsiteY3" fmla="*/ 673100 h 711200"/>
                <a:gd name="connsiteX4" fmla="*/ 2692400 w 5194300"/>
                <a:gd name="connsiteY4" fmla="*/ 533400 h 711200"/>
                <a:gd name="connsiteX5" fmla="*/ 2603500 w 5194300"/>
                <a:gd name="connsiteY5" fmla="*/ 0 h 711200"/>
                <a:gd name="connsiteX0" fmla="*/ 2603500 w 5194300"/>
                <a:gd name="connsiteY0" fmla="*/ 0 h 711200"/>
                <a:gd name="connsiteX1" fmla="*/ 2501900 w 5194300"/>
                <a:gd name="connsiteY1" fmla="*/ 533400 h 711200"/>
                <a:gd name="connsiteX2" fmla="*/ 0 w 5194300"/>
                <a:gd name="connsiteY2" fmla="*/ 711200 h 711200"/>
                <a:gd name="connsiteX3" fmla="*/ 5194300 w 5194300"/>
                <a:gd name="connsiteY3" fmla="*/ 673100 h 711200"/>
                <a:gd name="connsiteX4" fmla="*/ 2692400 w 5194300"/>
                <a:gd name="connsiteY4" fmla="*/ 533400 h 711200"/>
                <a:gd name="connsiteX5" fmla="*/ 2603500 w 5194300"/>
                <a:gd name="connsiteY5" fmla="*/ 0 h 711200"/>
                <a:gd name="connsiteX0" fmla="*/ 2603500 w 5194300"/>
                <a:gd name="connsiteY0" fmla="*/ 0 h 593989"/>
                <a:gd name="connsiteX1" fmla="*/ 2501900 w 5194300"/>
                <a:gd name="connsiteY1" fmla="*/ 416189 h 593989"/>
                <a:gd name="connsiteX2" fmla="*/ 0 w 5194300"/>
                <a:gd name="connsiteY2" fmla="*/ 593989 h 593989"/>
                <a:gd name="connsiteX3" fmla="*/ 5194300 w 5194300"/>
                <a:gd name="connsiteY3" fmla="*/ 555889 h 593989"/>
                <a:gd name="connsiteX4" fmla="*/ 2692400 w 5194300"/>
                <a:gd name="connsiteY4" fmla="*/ 416189 h 593989"/>
                <a:gd name="connsiteX5" fmla="*/ 2603500 w 5194300"/>
                <a:gd name="connsiteY5" fmla="*/ 0 h 5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4300" h="593989">
                  <a:moveTo>
                    <a:pt x="2603500" y="0"/>
                  </a:moveTo>
                  <a:lnTo>
                    <a:pt x="2501900" y="416189"/>
                  </a:lnTo>
                  <a:lnTo>
                    <a:pt x="0" y="593989"/>
                  </a:lnTo>
                  <a:lnTo>
                    <a:pt x="5194300" y="555889"/>
                  </a:lnTo>
                  <a:lnTo>
                    <a:pt x="2692400" y="416189"/>
                  </a:lnTo>
                  <a:lnTo>
                    <a:pt x="2603500" y="0"/>
                  </a:lnTo>
                  <a:close/>
                </a:path>
              </a:pathLst>
            </a:custGeom>
            <a:solidFill>
              <a:srgbClr val="F3811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 flipH="1">
              <a:off x="7010359" y="2595561"/>
              <a:ext cx="39207" cy="633454"/>
            </a:xfrm>
            <a:custGeom>
              <a:avLst/>
              <a:gdLst>
                <a:gd name="connsiteX0" fmla="*/ 0 w 0"/>
                <a:gd name="connsiteY0" fmla="*/ 1438275 h 1438275"/>
                <a:gd name="connsiteX1" fmla="*/ 0 w 0"/>
                <a:gd name="connsiteY1" fmla="*/ 0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438275">
                  <a:moveTo>
                    <a:pt x="0" y="1438275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14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464051" y="967404"/>
            <a:ext cx="3162300" cy="501650"/>
            <a:chOff x="3494868" y="1567850"/>
            <a:chExt cx="2652958" cy="420990"/>
          </a:xfrm>
        </p:grpSpPr>
        <p:sp>
          <p:nvSpPr>
            <p:cNvPr id="13" name="圆角矩形 12"/>
            <p:cNvSpPr/>
            <p:nvPr/>
          </p:nvSpPr>
          <p:spPr>
            <a:xfrm>
              <a:off x="3494868" y="1567850"/>
              <a:ext cx="2652958" cy="420990"/>
            </a:xfrm>
            <a:prstGeom prst="roundRect">
              <a:avLst/>
            </a:prstGeom>
            <a:solidFill>
              <a:srgbClr val="F38118"/>
            </a:solidFill>
            <a:ln w="127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TextBox 13"/>
            <p:cNvSpPr txBox="1">
              <a:spLocks noChangeArrowheads="1"/>
            </p:cNvSpPr>
            <p:nvPr/>
          </p:nvSpPr>
          <p:spPr bwMode="auto">
            <a:xfrm>
              <a:off x="4053404" y="1593679"/>
              <a:ext cx="1534700" cy="3529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33" dirty="0">
                  <a:solidFill>
                    <a:srgbClr val="FFFFFF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</p:grp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334433" y="2825836"/>
            <a:ext cx="2087033" cy="3022600"/>
            <a:chOff x="683568" y="3215600"/>
            <a:chExt cx="1749503" cy="2536705"/>
          </a:xfrm>
        </p:grpSpPr>
        <p:grpSp>
          <p:nvGrpSpPr>
            <p:cNvPr id="16" name="组合 15"/>
            <p:cNvGrpSpPr>
              <a:grpSpLocks/>
            </p:cNvGrpSpPr>
            <p:nvPr/>
          </p:nvGrpSpPr>
          <p:grpSpPr bwMode="auto">
            <a:xfrm>
              <a:off x="683568" y="3215600"/>
              <a:ext cx="1728192" cy="2536705"/>
              <a:chOff x="683568" y="3215600"/>
              <a:chExt cx="1728192" cy="2536705"/>
            </a:xfrm>
          </p:grpSpPr>
          <p:grpSp>
            <p:nvGrpSpPr>
              <p:cNvPr id="18" name="组合 17"/>
              <p:cNvGrpSpPr>
                <a:grpSpLocks/>
              </p:cNvGrpSpPr>
              <p:nvPr/>
            </p:nvGrpSpPr>
            <p:grpSpPr bwMode="auto">
              <a:xfrm>
                <a:off x="683568" y="3232025"/>
                <a:ext cx="1728192" cy="2520280"/>
                <a:chOff x="611560" y="3232025"/>
                <a:chExt cx="1728192" cy="2520280"/>
              </a:xfrm>
            </p:grpSpPr>
            <p:sp>
              <p:nvSpPr>
                <p:cNvPr id="20" name="圆角矩形 19"/>
                <p:cNvSpPr/>
                <p:nvPr/>
              </p:nvSpPr>
              <p:spPr>
                <a:xfrm>
                  <a:off x="611560" y="3231587"/>
                  <a:ext cx="1728211" cy="2520718"/>
                </a:xfrm>
                <a:prstGeom prst="roundRect">
                  <a:avLst/>
                </a:prstGeom>
                <a:noFill/>
                <a:ln>
                  <a:solidFill>
                    <a:srgbClr val="F7964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133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21" name="等腰三角形 9"/>
                <p:cNvSpPr/>
                <p:nvPr/>
              </p:nvSpPr>
              <p:spPr>
                <a:xfrm flipV="1">
                  <a:off x="611560" y="3231587"/>
                  <a:ext cx="1728211" cy="4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844677" y="3215600"/>
                <a:ext cx="1356117" cy="31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</p:grp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704879" y="3766681"/>
              <a:ext cx="1728192" cy="15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拥有国内顶尖的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制作技术、顶级的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设计团队， 坚持精益求精、拒绝平庸的做事精神</a:t>
              </a:r>
            </a:p>
          </p:txBody>
        </p:sp>
      </p:grpSp>
      <p:grpSp>
        <p:nvGrpSpPr>
          <p:cNvPr id="22" name="组合 21"/>
          <p:cNvGrpSpPr>
            <a:grpSpLocks/>
          </p:cNvGrpSpPr>
          <p:nvPr/>
        </p:nvGrpSpPr>
        <p:grpSpPr bwMode="auto">
          <a:xfrm>
            <a:off x="2679698" y="2825837"/>
            <a:ext cx="2061632" cy="3022600"/>
            <a:chOff x="2721444" y="3215600"/>
            <a:chExt cx="1728515" cy="2536705"/>
          </a:xfrm>
        </p:grpSpPr>
        <p:grpSp>
          <p:nvGrpSpPr>
            <p:cNvPr id="23" name="组合 22"/>
            <p:cNvGrpSpPr>
              <a:grpSpLocks/>
            </p:cNvGrpSpPr>
            <p:nvPr/>
          </p:nvGrpSpPr>
          <p:grpSpPr bwMode="auto">
            <a:xfrm>
              <a:off x="2721444" y="3215600"/>
              <a:ext cx="1728192" cy="2536705"/>
              <a:chOff x="2721444" y="3215600"/>
              <a:chExt cx="1728192" cy="2536705"/>
            </a:xfrm>
          </p:grpSpPr>
          <p:grpSp>
            <p:nvGrpSpPr>
              <p:cNvPr id="25" name="组合 24"/>
              <p:cNvGrpSpPr>
                <a:grpSpLocks/>
              </p:cNvGrpSpPr>
              <p:nvPr/>
            </p:nvGrpSpPr>
            <p:grpSpPr bwMode="auto">
              <a:xfrm>
                <a:off x="2721444" y="3232025"/>
                <a:ext cx="1728192" cy="2520280"/>
                <a:chOff x="2641567" y="3232025"/>
                <a:chExt cx="1728192" cy="2520280"/>
              </a:xfrm>
            </p:grpSpPr>
            <p:sp>
              <p:nvSpPr>
                <p:cNvPr id="27" name="圆角矩形 26"/>
                <p:cNvSpPr/>
                <p:nvPr/>
              </p:nvSpPr>
              <p:spPr>
                <a:xfrm>
                  <a:off x="2641567" y="3231587"/>
                  <a:ext cx="1728515" cy="2520718"/>
                </a:xfrm>
                <a:prstGeom prst="roundRect">
                  <a:avLst/>
                </a:prstGeom>
                <a:noFill/>
                <a:ln>
                  <a:solidFill>
                    <a:srgbClr val="F7964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133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28" name="圆角矩形 12"/>
                <p:cNvSpPr/>
                <p:nvPr/>
              </p:nvSpPr>
              <p:spPr>
                <a:xfrm>
                  <a:off x="2641567" y="3231587"/>
                  <a:ext cx="1728515" cy="4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sp>
            <p:nvSpPr>
              <p:cNvPr id="26" name="TextBox 25"/>
              <p:cNvSpPr txBox="1">
                <a:spLocks noChangeArrowheads="1"/>
              </p:cNvSpPr>
              <p:nvPr/>
            </p:nvSpPr>
            <p:spPr bwMode="auto">
              <a:xfrm>
                <a:off x="2887421" y="3215600"/>
                <a:ext cx="1356356" cy="31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</p:grp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2721768" y="3766680"/>
              <a:ext cx="1728191" cy="15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拥有国内顶尖的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制作技术、顶级的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设计团队， 坚持精益求精、拒绝平庸的做事精神</a:t>
              </a:r>
            </a:p>
          </p:txBody>
        </p:sp>
      </p:grpSp>
      <p:grpSp>
        <p:nvGrpSpPr>
          <p:cNvPr id="29" name="组合 28"/>
          <p:cNvGrpSpPr>
            <a:grpSpLocks/>
          </p:cNvGrpSpPr>
          <p:nvPr/>
        </p:nvGrpSpPr>
        <p:grpSpPr bwMode="auto">
          <a:xfrm>
            <a:off x="5024965" y="2825836"/>
            <a:ext cx="2084917" cy="3022600"/>
            <a:chOff x="4759320" y="3215600"/>
            <a:chExt cx="1749503" cy="2536705"/>
          </a:xfrm>
        </p:grpSpPr>
        <p:grpSp>
          <p:nvGrpSpPr>
            <p:cNvPr id="30" name="组合 29"/>
            <p:cNvGrpSpPr>
              <a:grpSpLocks/>
            </p:cNvGrpSpPr>
            <p:nvPr/>
          </p:nvGrpSpPr>
          <p:grpSpPr bwMode="auto">
            <a:xfrm>
              <a:off x="4759320" y="3215600"/>
              <a:ext cx="1728192" cy="2536705"/>
              <a:chOff x="4759320" y="3215600"/>
              <a:chExt cx="1728192" cy="2536705"/>
            </a:xfrm>
          </p:grpSpPr>
          <p:grpSp>
            <p:nvGrpSpPr>
              <p:cNvPr id="32" name="组合 31"/>
              <p:cNvGrpSpPr>
                <a:grpSpLocks/>
              </p:cNvGrpSpPr>
              <p:nvPr/>
            </p:nvGrpSpPr>
            <p:grpSpPr bwMode="auto">
              <a:xfrm>
                <a:off x="4759320" y="3232025"/>
                <a:ext cx="1728192" cy="2520280"/>
                <a:chOff x="4697783" y="3232025"/>
                <a:chExt cx="1728192" cy="2520280"/>
              </a:xfrm>
            </p:grpSpPr>
            <p:sp>
              <p:nvSpPr>
                <p:cNvPr id="34" name="圆角矩形 33"/>
                <p:cNvSpPr/>
                <p:nvPr/>
              </p:nvSpPr>
              <p:spPr>
                <a:xfrm>
                  <a:off x="4697783" y="3231587"/>
                  <a:ext cx="1728190" cy="2520718"/>
                </a:xfrm>
                <a:prstGeom prst="roundRect">
                  <a:avLst/>
                </a:prstGeom>
                <a:noFill/>
                <a:ln>
                  <a:solidFill>
                    <a:srgbClr val="F7964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133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35" name="等腰三角形 71"/>
                <p:cNvSpPr/>
                <p:nvPr/>
              </p:nvSpPr>
              <p:spPr>
                <a:xfrm flipV="1">
                  <a:off x="4697783" y="3231587"/>
                  <a:ext cx="1728190" cy="497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496771"/>
                      </a:moveTo>
                      <a:lnTo>
                        <a:pt x="1440154" y="496771"/>
                      </a:lnTo>
                      <a:cubicBezTo>
                        <a:pt x="1599233" y="496771"/>
                        <a:pt x="1728192" y="367812"/>
                        <a:pt x="1728192" y="208733"/>
                      </a:cubicBezTo>
                      <a:lnTo>
                        <a:pt x="1728192" y="158435"/>
                      </a:lnTo>
                      <a:lnTo>
                        <a:pt x="958074" y="158435"/>
                      </a:lnTo>
                      <a:lnTo>
                        <a:pt x="857225" y="0"/>
                      </a:lnTo>
                      <a:lnTo>
                        <a:pt x="756376" y="158435"/>
                      </a:lnTo>
                      <a:lnTo>
                        <a:pt x="0" y="158435"/>
                      </a:lnTo>
                      <a:lnTo>
                        <a:pt x="0" y="208733"/>
                      </a:lnTo>
                      <a:cubicBezTo>
                        <a:pt x="0" y="367812"/>
                        <a:pt x="128959" y="496771"/>
                        <a:pt x="288038" y="49677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932742" y="3215600"/>
                <a:ext cx="1357493" cy="31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</p:grpSp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4780632" y="3766681"/>
              <a:ext cx="1728191" cy="1524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拥有国内顶尖的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制作技术、顶级的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设计团队， 坚持精益求精、拒绝平庸的做事精神</a:t>
              </a:r>
            </a:p>
          </p:txBody>
        </p: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7370232" y="2840652"/>
            <a:ext cx="2084917" cy="3007784"/>
            <a:chOff x="6797195" y="3228773"/>
            <a:chExt cx="1749503" cy="2523532"/>
          </a:xfrm>
        </p:grpSpPr>
        <p:grpSp>
          <p:nvGrpSpPr>
            <p:cNvPr id="37" name="组合 36"/>
            <p:cNvGrpSpPr>
              <a:grpSpLocks/>
            </p:cNvGrpSpPr>
            <p:nvPr/>
          </p:nvGrpSpPr>
          <p:grpSpPr bwMode="auto">
            <a:xfrm>
              <a:off x="6797195" y="3228773"/>
              <a:ext cx="1728192" cy="2523532"/>
              <a:chOff x="6797195" y="3228773"/>
              <a:chExt cx="1728192" cy="2523532"/>
            </a:xfrm>
          </p:grpSpPr>
          <p:grpSp>
            <p:nvGrpSpPr>
              <p:cNvPr id="39" name="组合 38"/>
              <p:cNvGrpSpPr>
                <a:grpSpLocks/>
              </p:cNvGrpSpPr>
              <p:nvPr/>
            </p:nvGrpSpPr>
            <p:grpSpPr bwMode="auto">
              <a:xfrm>
                <a:off x="6797195" y="3232025"/>
                <a:ext cx="1728192" cy="2520280"/>
                <a:chOff x="6747767" y="3232025"/>
                <a:chExt cx="1728192" cy="2520280"/>
              </a:xfrm>
            </p:grpSpPr>
            <p:sp>
              <p:nvSpPr>
                <p:cNvPr id="41" name="圆角矩形 40"/>
                <p:cNvSpPr/>
                <p:nvPr/>
              </p:nvSpPr>
              <p:spPr>
                <a:xfrm>
                  <a:off x="6747767" y="3232325"/>
                  <a:ext cx="1728190" cy="2519980"/>
                </a:xfrm>
                <a:prstGeom prst="roundRect">
                  <a:avLst/>
                </a:prstGeom>
                <a:noFill/>
                <a:ln>
                  <a:solidFill>
                    <a:srgbClr val="F7964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133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2" name="圆角矩形 12"/>
                <p:cNvSpPr/>
                <p:nvPr/>
              </p:nvSpPr>
              <p:spPr>
                <a:xfrm>
                  <a:off x="6747767" y="3232325"/>
                  <a:ext cx="1728190" cy="49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sp>
            <p:nvSpPr>
              <p:cNvPr id="40" name="TextBox 39"/>
              <p:cNvSpPr txBox="1">
                <a:spLocks noChangeArrowheads="1"/>
              </p:cNvSpPr>
              <p:nvPr/>
            </p:nvSpPr>
            <p:spPr bwMode="auto">
              <a:xfrm>
                <a:off x="6968462" y="3228773"/>
                <a:ext cx="1357493" cy="318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</p:grpSp>
        <p:sp>
          <p:nvSpPr>
            <p:cNvPr id="38" name="TextBox 37"/>
            <p:cNvSpPr txBox="1">
              <a:spLocks noChangeArrowheads="1"/>
            </p:cNvSpPr>
            <p:nvPr/>
          </p:nvSpPr>
          <p:spPr bwMode="auto">
            <a:xfrm>
              <a:off x="6818507" y="3766681"/>
              <a:ext cx="1728191" cy="15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拥有国内顶尖的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制作技术、顶级的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设计团队， 坚持精益求精、拒绝平庸的做事精神</a:t>
              </a:r>
            </a:p>
          </p:txBody>
        </p:sp>
      </p:grpSp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9715502" y="2806785"/>
            <a:ext cx="2072218" cy="3007784"/>
            <a:chOff x="6797195" y="3228773"/>
            <a:chExt cx="1739171" cy="2523532"/>
          </a:xfrm>
        </p:grpSpPr>
        <p:grpSp>
          <p:nvGrpSpPr>
            <p:cNvPr id="44" name="组合 43"/>
            <p:cNvGrpSpPr>
              <a:grpSpLocks/>
            </p:cNvGrpSpPr>
            <p:nvPr/>
          </p:nvGrpSpPr>
          <p:grpSpPr bwMode="auto">
            <a:xfrm>
              <a:off x="6797195" y="3228773"/>
              <a:ext cx="1728192" cy="2523532"/>
              <a:chOff x="6797195" y="3228773"/>
              <a:chExt cx="1728192" cy="2523532"/>
            </a:xfrm>
          </p:grpSpPr>
          <p:grpSp>
            <p:nvGrpSpPr>
              <p:cNvPr id="46" name="组合 45"/>
              <p:cNvGrpSpPr>
                <a:grpSpLocks/>
              </p:cNvGrpSpPr>
              <p:nvPr/>
            </p:nvGrpSpPr>
            <p:grpSpPr bwMode="auto">
              <a:xfrm>
                <a:off x="6797195" y="3232025"/>
                <a:ext cx="1728192" cy="2520280"/>
                <a:chOff x="6747767" y="3232025"/>
                <a:chExt cx="1728192" cy="2520280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6747767" y="3232325"/>
                  <a:ext cx="1728512" cy="2519980"/>
                </a:xfrm>
                <a:prstGeom prst="roundRect">
                  <a:avLst/>
                </a:prstGeom>
                <a:noFill/>
                <a:ln>
                  <a:solidFill>
                    <a:srgbClr val="F79646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133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49" name="圆角矩形 12"/>
                <p:cNvSpPr/>
                <p:nvPr/>
              </p:nvSpPr>
              <p:spPr>
                <a:xfrm>
                  <a:off x="6747767" y="3232325"/>
                  <a:ext cx="1728512" cy="497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192" h="496771">
                      <a:moveTo>
                        <a:pt x="288038" y="0"/>
                      </a:moveTo>
                      <a:lnTo>
                        <a:pt x="1440154" y="0"/>
                      </a:lnTo>
                      <a:cubicBezTo>
                        <a:pt x="1599233" y="0"/>
                        <a:pt x="1728192" y="128959"/>
                        <a:pt x="1728192" y="288038"/>
                      </a:cubicBezTo>
                      <a:lnTo>
                        <a:pt x="1728192" y="338336"/>
                      </a:lnTo>
                      <a:lnTo>
                        <a:pt x="958074" y="338336"/>
                      </a:lnTo>
                      <a:lnTo>
                        <a:pt x="857225" y="496771"/>
                      </a:lnTo>
                      <a:lnTo>
                        <a:pt x="756376" y="338336"/>
                      </a:lnTo>
                      <a:lnTo>
                        <a:pt x="0" y="338336"/>
                      </a:lnTo>
                      <a:lnTo>
                        <a:pt x="0" y="288038"/>
                      </a:lnTo>
                      <a:cubicBezTo>
                        <a:pt x="0" y="128959"/>
                        <a:pt x="128959" y="0"/>
                        <a:pt x="288038" y="0"/>
                      </a:cubicBezTo>
                      <a:close/>
                    </a:path>
                  </a:pathLst>
                </a:custGeom>
                <a:solidFill>
                  <a:srgbClr val="F3811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240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sp>
            <p:nvSpPr>
              <p:cNvPr id="47" name="TextBox 46"/>
              <p:cNvSpPr txBox="1">
                <a:spLocks noChangeArrowheads="1"/>
              </p:cNvSpPr>
              <p:nvPr/>
            </p:nvSpPr>
            <p:spPr bwMode="auto">
              <a:xfrm>
                <a:off x="6961619" y="3228773"/>
                <a:ext cx="1357746" cy="318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</p:grp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6808175" y="3766681"/>
              <a:ext cx="1728191" cy="1523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拥有国内顶尖的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制作技术、顶级的 </a:t>
              </a:r>
              <a:r>
                <a:rPr lang="en-US" altLang="zh-CN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PPT</a:t>
              </a:r>
              <a:r>
                <a:rPr lang="zh-CN" altLang="en-US" sz="1867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设计团队， 坚持精益求精、拒绝平庸的做事精神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5B41A1F3-6198-419B-8306-0486950C8A1D}"/>
              </a:ext>
            </a:extLst>
          </p:cNvPr>
          <p:cNvSpPr txBox="1"/>
          <p:nvPr/>
        </p:nvSpPr>
        <p:spPr>
          <a:xfrm>
            <a:off x="5651690" y="266650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赞助方案</a:t>
            </a:r>
          </a:p>
        </p:txBody>
      </p:sp>
      <p:sp>
        <p:nvSpPr>
          <p:cNvPr id="51" name="TextBox 37">
            <a:extLst>
              <a:ext uri="{FF2B5EF4-FFF2-40B4-BE49-F238E27FC236}">
                <a16:creationId xmlns:a16="http://schemas.microsoft.com/office/drawing/2014/main" id="{2BADFD0B-1C2F-461B-8886-A952AD96B689}"/>
              </a:ext>
            </a:extLst>
          </p:cNvPr>
          <p:cNvSpPr txBox="1"/>
          <p:nvPr/>
        </p:nvSpPr>
        <p:spPr>
          <a:xfrm>
            <a:off x="5651689" y="618587"/>
            <a:ext cx="21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Sponsorship Program</a:t>
            </a:r>
          </a:p>
        </p:txBody>
      </p:sp>
    </p:spTree>
    <p:extLst>
      <p:ext uri="{BB962C8B-B14F-4D97-AF65-F5344CB8AC3E}">
        <p14:creationId xmlns:p14="http://schemas.microsoft.com/office/powerpoint/2010/main" val="6413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D7084E5-C410-4B0B-BD6D-A832DF6E3731}"/>
              </a:ext>
            </a:extLst>
          </p:cNvPr>
          <p:cNvSpPr txBox="1"/>
          <p:nvPr/>
        </p:nvSpPr>
        <p:spPr>
          <a:xfrm>
            <a:off x="5019385" y="707716"/>
            <a:ext cx="405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/>
                <a:ea typeface="印品黑体"/>
                <a:sym typeface="印品黑体"/>
              </a:rPr>
              <a:t>目录 </a:t>
            </a: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/>
                <a:ea typeface="印品黑体"/>
                <a:sym typeface="印品黑体"/>
              </a:rPr>
              <a:t>/ CONTENTS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7F8D9-7749-4DE7-AD29-4549589401ED}"/>
              </a:ext>
            </a:extLst>
          </p:cNvPr>
          <p:cNvCxnSpPr/>
          <p:nvPr/>
        </p:nvCxnSpPr>
        <p:spPr>
          <a:xfrm>
            <a:off x="0" y="2371060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7504AE9A-ACD2-4949-B99C-2EF5DFA39110}"/>
              </a:ext>
            </a:extLst>
          </p:cNvPr>
          <p:cNvSpPr/>
          <p:nvPr/>
        </p:nvSpPr>
        <p:spPr>
          <a:xfrm>
            <a:off x="1084521" y="2105246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1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3E876DC-E3A0-4476-BA95-FA4526E02A7B}"/>
              </a:ext>
            </a:extLst>
          </p:cNvPr>
          <p:cNvGrpSpPr/>
          <p:nvPr/>
        </p:nvGrpSpPr>
        <p:grpSpPr>
          <a:xfrm>
            <a:off x="518337" y="2715068"/>
            <a:ext cx="1621465" cy="1959296"/>
            <a:chOff x="518337" y="2715068"/>
            <a:chExt cx="1621465" cy="1959296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ABDD585-B2A6-43DE-8D51-6948E7C87074}"/>
                </a:ext>
              </a:extLst>
            </p:cNvPr>
            <p:cNvSpPr txBox="1"/>
            <p:nvPr/>
          </p:nvSpPr>
          <p:spPr>
            <a:xfrm>
              <a:off x="518337" y="2715068"/>
              <a:ext cx="1621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活动总体思路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7540E1C-108D-41E6-BA99-E4BD5AE10C7F}"/>
                </a:ext>
              </a:extLst>
            </p:cNvPr>
            <p:cNvSpPr txBox="1"/>
            <p:nvPr/>
          </p:nvSpPr>
          <p:spPr>
            <a:xfrm>
              <a:off x="685800" y="3104704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活动背景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活动目的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活动简介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人员介绍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11" name="椭圆 10">
            <a:extLst>
              <a:ext uri="{FF2B5EF4-FFF2-40B4-BE49-F238E27FC236}">
                <a16:creationId xmlns:a16="http://schemas.microsoft.com/office/drawing/2014/main" id="{B4991F9D-386E-4E0F-BF96-972D848454BE}"/>
              </a:ext>
            </a:extLst>
          </p:cNvPr>
          <p:cNvSpPr/>
          <p:nvPr/>
        </p:nvSpPr>
        <p:spPr>
          <a:xfrm>
            <a:off x="2967624" y="2108200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2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928E532-5B64-4DF4-8EE6-24F19273622D}"/>
              </a:ext>
            </a:extLst>
          </p:cNvPr>
          <p:cNvGrpSpPr/>
          <p:nvPr/>
        </p:nvGrpSpPr>
        <p:grpSpPr>
          <a:xfrm>
            <a:off x="2332890" y="2715068"/>
            <a:ext cx="1736906" cy="1962250"/>
            <a:chOff x="2332890" y="2715068"/>
            <a:chExt cx="1736906" cy="196225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E0C99E4-A500-4546-ABBD-F7733119EC41}"/>
                </a:ext>
              </a:extLst>
            </p:cNvPr>
            <p:cNvSpPr txBox="1"/>
            <p:nvPr/>
          </p:nvSpPr>
          <p:spPr>
            <a:xfrm>
              <a:off x="2332890" y="2715068"/>
              <a:ext cx="1736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活动内容构成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5C54559-5761-49BA-92F6-5E5E9F363E5B}"/>
                </a:ext>
              </a:extLst>
            </p:cNvPr>
            <p:cNvSpPr txBox="1"/>
            <p:nvPr/>
          </p:nvSpPr>
          <p:spPr>
            <a:xfrm>
              <a:off x="2568903" y="3107658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活动主题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活动流程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活动策略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奖项设置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478D18A-A44E-470A-B77E-F104BBBF1F72}"/>
              </a:ext>
            </a:extLst>
          </p:cNvPr>
          <p:cNvSpPr/>
          <p:nvPr/>
        </p:nvSpPr>
        <p:spPr>
          <a:xfrm>
            <a:off x="4850728" y="2108200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3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1673984-576C-4227-8E7A-A70C67CD0F01}"/>
              </a:ext>
            </a:extLst>
          </p:cNvPr>
          <p:cNvGrpSpPr/>
          <p:nvPr/>
        </p:nvGrpSpPr>
        <p:grpSpPr>
          <a:xfrm>
            <a:off x="6215874" y="2712114"/>
            <a:ext cx="1585745" cy="1962250"/>
            <a:chOff x="6215874" y="2712114"/>
            <a:chExt cx="1585745" cy="196225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91A3D7-44AD-46D9-95DB-D6347F319A8B}"/>
                </a:ext>
              </a:extLst>
            </p:cNvPr>
            <p:cNvSpPr txBox="1"/>
            <p:nvPr/>
          </p:nvSpPr>
          <p:spPr>
            <a:xfrm>
              <a:off x="6215874" y="2712114"/>
              <a:ext cx="1585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活动执行方案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4847E7-9C21-470E-A0B7-B3F27C317FA0}"/>
                </a:ext>
              </a:extLst>
            </p:cNvPr>
            <p:cNvSpPr txBox="1"/>
            <p:nvPr/>
          </p:nvSpPr>
          <p:spPr>
            <a:xfrm>
              <a:off x="6365477" y="3104704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赞助方案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广告宣传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活动选址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场地布置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125FE5A9-7C63-4EA2-82F9-2FCDD2496F1C}"/>
              </a:ext>
            </a:extLst>
          </p:cNvPr>
          <p:cNvSpPr/>
          <p:nvPr/>
        </p:nvSpPr>
        <p:spPr>
          <a:xfrm>
            <a:off x="6733831" y="2108200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4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B9BCFC5-989E-4425-ABCB-79F73BA8F1DE}"/>
              </a:ext>
            </a:extLst>
          </p:cNvPr>
          <p:cNvGrpSpPr/>
          <p:nvPr/>
        </p:nvGrpSpPr>
        <p:grpSpPr>
          <a:xfrm>
            <a:off x="8071826" y="2723114"/>
            <a:ext cx="1640048" cy="1951250"/>
            <a:chOff x="8071826" y="2723114"/>
            <a:chExt cx="1640048" cy="1951250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849E4F-C44B-4DB0-B15D-0A2EA96829C3}"/>
                </a:ext>
              </a:extLst>
            </p:cNvPr>
            <p:cNvSpPr txBox="1"/>
            <p:nvPr/>
          </p:nvSpPr>
          <p:spPr>
            <a:xfrm>
              <a:off x="8071826" y="2723114"/>
              <a:ext cx="1640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活动执行保障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F082DD-3802-4A3F-B3B9-CCF79C019E6D}"/>
                </a:ext>
              </a:extLst>
            </p:cNvPr>
            <p:cNvSpPr txBox="1"/>
            <p:nvPr/>
          </p:nvSpPr>
          <p:spPr>
            <a:xfrm>
              <a:off x="8248580" y="3104704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组织架构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管理保障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人员保障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外协保障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23" name="椭圆 22">
            <a:extLst>
              <a:ext uri="{FF2B5EF4-FFF2-40B4-BE49-F238E27FC236}">
                <a16:creationId xmlns:a16="http://schemas.microsoft.com/office/drawing/2014/main" id="{82E80E63-E10E-418F-8DB3-8B60CA26D164}"/>
              </a:ext>
            </a:extLst>
          </p:cNvPr>
          <p:cNvSpPr/>
          <p:nvPr/>
        </p:nvSpPr>
        <p:spPr>
          <a:xfrm>
            <a:off x="8616935" y="2108200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5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E8D6EAF-DFE7-4857-821C-F31F1AC2A36E}"/>
              </a:ext>
            </a:extLst>
          </p:cNvPr>
          <p:cNvGrpSpPr/>
          <p:nvPr/>
        </p:nvGrpSpPr>
        <p:grpSpPr>
          <a:xfrm>
            <a:off x="9932411" y="2712114"/>
            <a:ext cx="1727615" cy="1962250"/>
            <a:chOff x="9932411" y="2712114"/>
            <a:chExt cx="1727615" cy="196225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5C7384-57B7-453B-BF2F-0AF9D8C23D56}"/>
                </a:ext>
              </a:extLst>
            </p:cNvPr>
            <p:cNvSpPr txBox="1"/>
            <p:nvPr/>
          </p:nvSpPr>
          <p:spPr>
            <a:xfrm>
              <a:off x="9932411" y="2712114"/>
              <a:ext cx="17276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活动经费预算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4E89085-5312-4D46-9B37-ACF158061940}"/>
                </a:ext>
              </a:extLst>
            </p:cNvPr>
            <p:cNvSpPr txBox="1"/>
            <p:nvPr/>
          </p:nvSpPr>
          <p:spPr>
            <a:xfrm>
              <a:off x="10131684" y="3104704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成本控制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资金分配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应急预案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其他成本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27" name="椭圆 26">
            <a:extLst>
              <a:ext uri="{FF2B5EF4-FFF2-40B4-BE49-F238E27FC236}">
                <a16:creationId xmlns:a16="http://schemas.microsoft.com/office/drawing/2014/main" id="{FBE9093D-0619-41C3-95F4-EDCFD0699016}"/>
              </a:ext>
            </a:extLst>
          </p:cNvPr>
          <p:cNvSpPr/>
          <p:nvPr/>
        </p:nvSpPr>
        <p:spPr>
          <a:xfrm>
            <a:off x="10500039" y="2108200"/>
            <a:ext cx="531628" cy="531628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印品黑体"/>
                <a:ea typeface="印品黑体"/>
                <a:sym typeface="印品黑体"/>
              </a:rPr>
              <a:t>6</a:t>
            </a:r>
            <a:endParaRPr lang="zh-CN" altLang="en-US" sz="28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F9D2EC9-2589-48D8-9B8D-ECA9EEE48661}"/>
              </a:ext>
            </a:extLst>
          </p:cNvPr>
          <p:cNvGrpSpPr/>
          <p:nvPr/>
        </p:nvGrpSpPr>
        <p:grpSpPr>
          <a:xfrm>
            <a:off x="4252772" y="2723114"/>
            <a:ext cx="1745741" cy="1962250"/>
            <a:chOff x="4252772" y="2723114"/>
            <a:chExt cx="1745741" cy="196225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1700A76-AB1C-4336-B180-4CD6F24277B6}"/>
                </a:ext>
              </a:extLst>
            </p:cNvPr>
            <p:cNvSpPr txBox="1"/>
            <p:nvPr/>
          </p:nvSpPr>
          <p:spPr>
            <a:xfrm>
              <a:off x="4252772" y="2723114"/>
              <a:ext cx="17457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accent2"/>
                  </a:solidFill>
                  <a:latin typeface="印品黑体"/>
                  <a:ea typeface="印品黑体"/>
                  <a:sym typeface="印品黑体"/>
                </a:rPr>
                <a:t>活动前期准备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025E35D-B7ED-4D91-93DF-62C26D6ECBE1}"/>
                </a:ext>
              </a:extLst>
            </p:cNvPr>
            <p:cNvSpPr txBox="1"/>
            <p:nvPr/>
          </p:nvSpPr>
          <p:spPr>
            <a:xfrm>
              <a:off x="4482373" y="3115704"/>
              <a:ext cx="128654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场地规划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视觉表现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文档制作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2">
                      <a:lumMod val="10000"/>
                    </a:schemeClr>
                  </a:solidFill>
                  <a:latin typeface="印品黑体"/>
                  <a:ea typeface="印品黑体"/>
                  <a:sym typeface="印品黑体"/>
                </a:rPr>
                <a:t>物料清单</a:t>
              </a:r>
              <a:endParaRPr lang="en-US" altLang="zh-CN" sz="1600" dirty="0">
                <a:solidFill>
                  <a:schemeClr val="bg2">
                    <a:lumMod val="10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1F03EAA4-E5C7-480C-A6DE-581AD524F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" y="5260484"/>
            <a:ext cx="12125995" cy="159729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15E49A3-BB89-4A35-879A-509173D3A6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3236" y="419030"/>
            <a:ext cx="1318726" cy="972879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F6D3E2A2-DF47-405F-8DF6-1E3443BF5561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3A5A0D8B-D3D4-41FA-9BE6-5B351EC2ABE4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8199621-589C-44EC-9260-5BA37107394C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36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0"/>
            <a:ext cx="45365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57542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11" grpId="0" animBg="1"/>
      <p:bldP spid="15" grpId="0" animBg="1"/>
      <p:bldP spid="19" grpId="0" animBg="1"/>
      <p:bldP spid="23" grpId="0" animBg="1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720593" y="298086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广告宣传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720592" y="650023"/>
            <a:ext cx="21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Advertisement</a:t>
            </a:r>
          </a:p>
        </p:txBody>
      </p:sp>
      <p:sp>
        <p:nvSpPr>
          <p:cNvPr id="23" name="矩形 22"/>
          <p:cNvSpPr/>
          <p:nvPr/>
        </p:nvSpPr>
        <p:spPr>
          <a:xfrm>
            <a:off x="534922" y="1685586"/>
            <a:ext cx="2600240" cy="2190245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338362" y="1685586"/>
            <a:ext cx="2600240" cy="219024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41802" y="1685586"/>
            <a:ext cx="2600240" cy="2190245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45242" y="1685586"/>
            <a:ext cx="2648795" cy="2190245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7" name="Rectangle 23"/>
          <p:cNvSpPr/>
          <p:nvPr/>
        </p:nvSpPr>
        <p:spPr>
          <a:xfrm>
            <a:off x="740311" y="4448602"/>
            <a:ext cx="2166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1</a:t>
            </a:r>
            <a:r>
              <a:rPr lang="zh-CN" altLang="zh-CN" sz="1400" dirty="0">
                <a:latin typeface="印品黑体"/>
                <a:ea typeface="印品黑体"/>
                <a:sym typeface="印品黑体"/>
              </a:rPr>
              <a:t>、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2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3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4914" y="4000126"/>
            <a:ext cx="2176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互联网宣传</a:t>
            </a:r>
          </a:p>
        </p:txBody>
      </p:sp>
      <p:sp>
        <p:nvSpPr>
          <p:cNvPr id="29" name="Rectangle 23"/>
          <p:cNvSpPr/>
          <p:nvPr/>
        </p:nvSpPr>
        <p:spPr>
          <a:xfrm>
            <a:off x="3554541" y="4448602"/>
            <a:ext cx="2166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1</a:t>
            </a:r>
            <a:r>
              <a:rPr lang="zh-CN" altLang="zh-CN" sz="1400" dirty="0">
                <a:latin typeface="印品黑体"/>
                <a:ea typeface="印品黑体"/>
                <a:sym typeface="印品黑体"/>
              </a:rPr>
              <a:t>、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2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3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549145" y="4000126"/>
            <a:ext cx="2176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报纸宣传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353501" y="4000126"/>
            <a:ext cx="2176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LED</a:t>
            </a:r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大屏宣传</a:t>
            </a:r>
          </a:p>
        </p:txBody>
      </p:sp>
      <p:sp>
        <p:nvSpPr>
          <p:cNvPr id="32" name="Rectangle 23"/>
          <p:cNvSpPr/>
          <p:nvPr/>
        </p:nvSpPr>
        <p:spPr>
          <a:xfrm>
            <a:off x="9186615" y="4448602"/>
            <a:ext cx="2166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1</a:t>
            </a:r>
            <a:r>
              <a:rPr lang="zh-CN" altLang="zh-CN" sz="1400" dirty="0">
                <a:latin typeface="印品黑体"/>
                <a:ea typeface="印品黑体"/>
                <a:sym typeface="印品黑体"/>
              </a:rPr>
              <a:t>、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2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3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181218" y="4000126"/>
            <a:ext cx="217684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微信宣传</a:t>
            </a:r>
          </a:p>
        </p:txBody>
      </p:sp>
      <p:sp>
        <p:nvSpPr>
          <p:cNvPr id="34" name="Rectangle 23"/>
          <p:cNvSpPr/>
          <p:nvPr/>
        </p:nvSpPr>
        <p:spPr>
          <a:xfrm>
            <a:off x="6368771" y="4504077"/>
            <a:ext cx="216605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1</a:t>
            </a:r>
            <a:r>
              <a:rPr lang="zh-CN" altLang="zh-CN" sz="1400" dirty="0">
                <a:latin typeface="印品黑体"/>
                <a:ea typeface="印品黑体"/>
                <a:sym typeface="印品黑体"/>
              </a:rPr>
              <a:t>、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2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3</a:t>
            </a: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、添加相关的描述文字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</p:txBody>
      </p:sp>
    </p:spTree>
    <p:extLst>
      <p:ext uri="{BB962C8B-B14F-4D97-AF65-F5344CB8AC3E}">
        <p14:creationId xmlns:p14="http://schemas.microsoft.com/office/powerpoint/2010/main" val="36635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4 L -8.33333E-7 0.00024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4 L 1.25E-6 0.00024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6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4 L 3.33333E-6 0.00024 " pathEditMode="relative" rAng="0" ptsTypes="AA">
                                      <p:cBhvr>
                                        <p:cTn id="46" dur="8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400"/>
                            </p:stCondLst>
                            <p:childTnLst>
                              <p:par>
                                <p:cTn id="4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9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6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4 L 2.29167E-6 0.00024 " pathEditMode="relative" rAng="0" ptsTypes="AA">
                                      <p:cBhvr>
                                        <p:cTn id="61" dur="8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275018" y="1361620"/>
            <a:ext cx="2615762" cy="2095476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75018" y="3551274"/>
            <a:ext cx="2615762" cy="201739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77959" y="274786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活动选址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577958" y="626723"/>
            <a:ext cx="21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Location</a:t>
            </a:r>
          </a:p>
        </p:txBody>
      </p:sp>
      <p:sp>
        <p:nvSpPr>
          <p:cNvPr id="20" name="矩形 19"/>
          <p:cNvSpPr/>
          <p:nvPr/>
        </p:nvSpPr>
        <p:spPr>
          <a:xfrm flipH="1">
            <a:off x="3974921" y="1361619"/>
            <a:ext cx="6772750" cy="4207051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2135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4292621" y="1621752"/>
            <a:ext cx="607412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活动选址原因：</a:t>
            </a:r>
            <a:endParaRPr lang="en-US" altLang="zh-CN" sz="28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1</a:t>
            </a:r>
            <a:r>
              <a:rPr lang="zh-CN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3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5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  <a:p>
            <a:pPr defTabSz="1015365">
              <a:lnSpc>
                <a:spcPct val="150000"/>
              </a:lnSpc>
              <a:buClr>
                <a:srgbClr val="E84E2D"/>
              </a:buClr>
              <a:defRPr/>
            </a:pPr>
            <a:r>
              <a:rPr lang="en-US" altLang="zh-CN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6</a:t>
            </a:r>
            <a:r>
              <a:rPr lang="zh-CN" altLang="en-US" sz="20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rPr>
              <a:t>、添加相关的描述文字，言短意赅即可</a:t>
            </a:r>
            <a:endParaRPr lang="en-US" altLang="zh-CN" sz="2000" dirty="0">
              <a:solidFill>
                <a:schemeClr val="bg1"/>
              </a:solidFill>
              <a:latin typeface="印品黑体"/>
              <a:ea typeface="印品黑体"/>
              <a:sym typeface="印品黑体"/>
            </a:endParaRPr>
          </a:p>
        </p:txBody>
      </p:sp>
    </p:spTree>
    <p:extLst>
      <p:ext uri="{BB962C8B-B14F-4D97-AF65-F5344CB8AC3E}">
        <p14:creationId xmlns:p14="http://schemas.microsoft.com/office/powerpoint/2010/main" val="322676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6" grpId="0" animBg="1"/>
      <p:bldP spid="4" grpId="0"/>
      <p:bldP spid="13" grpId="0"/>
      <p:bldP spid="20" grpId="0" animBg="1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07621" y="292657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场地布置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507620" y="644595"/>
            <a:ext cx="1743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Venue Layout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5283" y="1369874"/>
            <a:ext cx="5787656" cy="42672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>
                  <a:lumMod val="85000"/>
                  <a:lumOff val="1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933508" y="2289591"/>
            <a:ext cx="5805377" cy="1499190"/>
            <a:chOff x="3875568" y="2208594"/>
            <a:chExt cx="4354033" cy="1124393"/>
          </a:xfrm>
        </p:grpSpPr>
        <p:sp>
          <p:nvSpPr>
            <p:cNvPr id="16" name="Rectangle 22"/>
            <p:cNvSpPr/>
            <p:nvPr/>
          </p:nvSpPr>
          <p:spPr>
            <a:xfrm>
              <a:off x="3875568" y="2208594"/>
              <a:ext cx="4354033" cy="1124393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latin typeface="印品黑体"/>
                <a:ea typeface="印品黑体"/>
                <a:sym typeface="印品黑体"/>
              </a:endParaRPr>
            </a:p>
          </p:txBody>
        </p:sp>
        <p:grpSp>
          <p:nvGrpSpPr>
            <p:cNvPr id="17" name="Group 25"/>
            <p:cNvGrpSpPr/>
            <p:nvPr/>
          </p:nvGrpSpPr>
          <p:grpSpPr>
            <a:xfrm>
              <a:off x="4201879" y="2470702"/>
              <a:ext cx="3701408" cy="761891"/>
              <a:chOff x="5559125" y="2766137"/>
              <a:chExt cx="4935210" cy="1015857"/>
            </a:xfrm>
          </p:grpSpPr>
          <p:sp>
            <p:nvSpPr>
              <p:cNvPr id="19" name="TextBox 23"/>
              <p:cNvSpPr txBox="1"/>
              <p:nvPr/>
            </p:nvSpPr>
            <p:spPr>
              <a:xfrm>
                <a:off x="5559125" y="2766137"/>
                <a:ext cx="1467068" cy="4001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dirty="0">
                    <a:solidFill>
                      <a:schemeClr val="bg1">
                        <a:lumMod val="95000"/>
                      </a:schemeClr>
                    </a:solidFill>
                    <a:latin typeface="印品黑体"/>
                    <a:ea typeface="印品黑体"/>
                    <a:cs typeface="inpin heiti" charset="-122"/>
                    <a:sym typeface="印品黑体"/>
                  </a:rPr>
                  <a:t>场地布置：</a:t>
                </a:r>
                <a:endParaRPr lang="en-US" sz="2000" dirty="0">
                  <a:solidFill>
                    <a:schemeClr val="bg1">
                      <a:lumMod val="95000"/>
                    </a:schemeClr>
                  </a:solidFill>
                  <a:latin typeface="印品黑体"/>
                  <a:ea typeface="印品黑体"/>
                  <a:cs typeface="inpin heiti" charset="-122"/>
                  <a:sym typeface="印品黑体"/>
                </a:endParaRPr>
              </a:p>
            </p:txBody>
          </p:sp>
          <p:sp>
            <p:nvSpPr>
              <p:cNvPr id="22" name="TextBox 24"/>
              <p:cNvSpPr txBox="1"/>
              <p:nvPr/>
            </p:nvSpPr>
            <p:spPr>
              <a:xfrm>
                <a:off x="5559125" y="3166247"/>
                <a:ext cx="4935210" cy="615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zh-CN" altLang="en-US" sz="1200" dirty="0">
                    <a:solidFill>
                      <a:schemeClr val="bg1"/>
                    </a:solidFill>
                    <a:latin typeface="印品黑体"/>
                    <a:ea typeface="印品黑体"/>
                    <a:sym typeface="印品黑体"/>
                  </a:rPr>
                  <a:t>单击此处添加文字，添加具体文字内容，您的说明文字在此处添加，此处输入详细的说明文字，单击此处添加文字</a:t>
                </a:r>
                <a:endParaRPr lang="en-US" altLang="zh-CN" sz="12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</p:grpSp>
      <p:sp>
        <p:nvSpPr>
          <p:cNvPr id="23" name="TextBox 26"/>
          <p:cNvSpPr txBox="1"/>
          <p:nvPr/>
        </p:nvSpPr>
        <p:spPr>
          <a:xfrm>
            <a:off x="6934196" y="3937054"/>
            <a:ext cx="49130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zh-CN" altLang="en-US" sz="1400" dirty="0">
                <a:latin typeface="印品黑体"/>
                <a:ea typeface="印品黑体"/>
                <a:sym typeface="印品黑体"/>
              </a:rPr>
              <a:t>单击此处添加文字，添加具体文字内容，您的说明文字在此处添加，此处输入详细的说明文字。单击此处添加文字，添加具体文字内容，您的说明文字在此处添加</a:t>
            </a:r>
            <a:endParaRPr lang="en-US" altLang="zh-CN" sz="1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24" name="Rectangle 27"/>
          <p:cNvSpPr/>
          <p:nvPr/>
        </p:nvSpPr>
        <p:spPr>
          <a:xfrm>
            <a:off x="7051578" y="5228388"/>
            <a:ext cx="1261884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添加文字信息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</p:spTree>
    <p:extLst>
      <p:ext uri="{BB962C8B-B14F-4D97-AF65-F5344CB8AC3E}">
        <p14:creationId xmlns:p14="http://schemas.microsoft.com/office/powerpoint/2010/main" val="41098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1" grpId="0" animBg="1"/>
      <p:bldP spid="23" grpId="0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2D0D48-031F-4021-BB33-4DBDB19DA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5055" y="790544"/>
            <a:ext cx="6431117" cy="47445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4ACB9-58BB-47A7-B06A-0FC290806320}"/>
              </a:ext>
            </a:extLst>
          </p:cNvPr>
          <p:cNvSpPr txBox="1"/>
          <p:nvPr/>
        </p:nvSpPr>
        <p:spPr bwMode="auto">
          <a:xfrm>
            <a:off x="5428673" y="2339697"/>
            <a:ext cx="48940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535" baseline="-30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cs typeface="inpin heiti" charset="-122"/>
              </a:defRPr>
            </a:lvl1pPr>
          </a:lstStyle>
          <a:p>
            <a:r>
              <a:rPr lang="zh-CN" altLang="en-US" dirty="0">
                <a:sym typeface="印品黑体"/>
              </a:rPr>
              <a:t>活动执行保障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B97583-1ABD-44ED-B969-F2E791F4A862}"/>
              </a:ext>
            </a:extLst>
          </p:cNvPr>
          <p:cNvSpPr txBox="1"/>
          <p:nvPr/>
        </p:nvSpPr>
        <p:spPr>
          <a:xfrm>
            <a:off x="3008765" y="2170092"/>
            <a:ext cx="2753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800" dirty="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[5]</a:t>
            </a:r>
            <a:endParaRPr lang="zh-CN" altLang="en-US" sz="12800" dirty="0">
              <a:solidFill>
                <a:srgbClr val="ED7D31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汉真广标" pitchFamily="49" charset="-122"/>
              <a:ea typeface="汉真广标" pitchFamily="49" charset="-122"/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61C2E-3041-4A9C-A567-832DE35C0218}"/>
              </a:ext>
            </a:extLst>
          </p:cNvPr>
          <p:cNvSpPr txBox="1"/>
          <p:nvPr/>
        </p:nvSpPr>
        <p:spPr>
          <a:xfrm>
            <a:off x="5713799" y="3299721"/>
            <a:ext cx="160336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组织架构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管理保障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B223B-47DA-4BCC-8FAF-858E878B5CFC}"/>
              </a:ext>
            </a:extLst>
          </p:cNvPr>
          <p:cNvSpPr txBox="1"/>
          <p:nvPr/>
        </p:nvSpPr>
        <p:spPr>
          <a:xfrm>
            <a:off x="7306434" y="3299721"/>
            <a:ext cx="1653797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人员保障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外协保障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8D8CB7-7A7E-4055-B261-004C171F34C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93CBC3A-BC3A-4DBE-80D4-A27F3546C682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80D4-E306-4428-A170-B02797C45328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CF0EFB-65C4-4D15-87E7-BDB9E27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" y="4809980"/>
            <a:ext cx="122052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1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25014" y="258568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组织架构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425013" y="610505"/>
            <a:ext cx="2153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Organization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04099" y="1578605"/>
            <a:ext cx="10692001" cy="3592059"/>
            <a:chOff x="604099" y="1578605"/>
            <a:chExt cx="10692001" cy="3592059"/>
          </a:xfrm>
        </p:grpSpPr>
        <p:sp>
          <p:nvSpPr>
            <p:cNvPr id="21" name="Freeform 103"/>
            <p:cNvSpPr/>
            <p:nvPr/>
          </p:nvSpPr>
          <p:spPr bwMode="blackWhite">
            <a:xfrm>
              <a:off x="1656949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5" name="Text Box 104"/>
            <p:cNvSpPr txBox="1">
              <a:spLocks noChangeArrowheads="1"/>
            </p:cNvSpPr>
            <p:nvPr/>
          </p:nvSpPr>
          <p:spPr bwMode="auto">
            <a:xfrm>
              <a:off x="1659991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三维</a:t>
              </a:r>
            </a:p>
          </p:txBody>
        </p:sp>
        <p:sp>
          <p:nvSpPr>
            <p:cNvPr id="26" name="Freeform 109"/>
            <p:cNvSpPr/>
            <p:nvPr/>
          </p:nvSpPr>
          <p:spPr bwMode="blackWhite">
            <a:xfrm>
              <a:off x="2162146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7" name="Text Box 110"/>
            <p:cNvSpPr txBox="1">
              <a:spLocks noChangeArrowheads="1"/>
            </p:cNvSpPr>
            <p:nvPr/>
          </p:nvSpPr>
          <p:spPr bwMode="auto">
            <a:xfrm>
              <a:off x="2165188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平面</a:t>
              </a:r>
            </a:p>
          </p:txBody>
        </p:sp>
        <p:sp>
          <p:nvSpPr>
            <p:cNvPr id="28" name="Freeform 115"/>
            <p:cNvSpPr/>
            <p:nvPr/>
          </p:nvSpPr>
          <p:spPr bwMode="blackWhite">
            <a:xfrm>
              <a:off x="2697060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2700102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购买</a:t>
              </a:r>
            </a:p>
          </p:txBody>
        </p:sp>
        <p:sp>
          <p:nvSpPr>
            <p:cNvPr id="30" name="Freeform 121"/>
            <p:cNvSpPr/>
            <p:nvPr/>
          </p:nvSpPr>
          <p:spPr bwMode="blackWhite">
            <a:xfrm>
              <a:off x="3299901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1" name="Text Box 122"/>
            <p:cNvSpPr txBox="1">
              <a:spLocks noChangeArrowheads="1"/>
            </p:cNvSpPr>
            <p:nvPr/>
          </p:nvSpPr>
          <p:spPr bwMode="auto">
            <a:xfrm>
              <a:off x="3302943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搭建</a:t>
              </a:r>
            </a:p>
          </p:txBody>
        </p:sp>
        <p:sp>
          <p:nvSpPr>
            <p:cNvPr id="32" name="Freeform 142"/>
            <p:cNvSpPr/>
            <p:nvPr/>
          </p:nvSpPr>
          <p:spPr bwMode="blackWhite">
            <a:xfrm>
              <a:off x="3875146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3" name="Text Box 143"/>
            <p:cNvSpPr txBox="1">
              <a:spLocks noChangeArrowheads="1"/>
            </p:cNvSpPr>
            <p:nvPr/>
          </p:nvSpPr>
          <p:spPr bwMode="auto">
            <a:xfrm>
              <a:off x="3878188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运输</a:t>
              </a:r>
            </a:p>
          </p:txBody>
        </p:sp>
        <p:sp>
          <p:nvSpPr>
            <p:cNvPr id="34" name="Freeform 148"/>
            <p:cNvSpPr/>
            <p:nvPr/>
          </p:nvSpPr>
          <p:spPr bwMode="blackWhite">
            <a:xfrm>
              <a:off x="4745443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5" name="Text Box 149"/>
            <p:cNvSpPr txBox="1">
              <a:spLocks noChangeArrowheads="1"/>
            </p:cNvSpPr>
            <p:nvPr/>
          </p:nvSpPr>
          <p:spPr bwMode="auto">
            <a:xfrm>
              <a:off x="4748485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喷绘</a:t>
              </a:r>
            </a:p>
          </p:txBody>
        </p:sp>
        <p:sp>
          <p:nvSpPr>
            <p:cNvPr id="36" name="Freeform 154"/>
            <p:cNvSpPr/>
            <p:nvPr/>
          </p:nvSpPr>
          <p:spPr bwMode="blackWhite">
            <a:xfrm>
              <a:off x="5322811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7" name="Text Box 155"/>
            <p:cNvSpPr txBox="1">
              <a:spLocks noChangeArrowheads="1"/>
            </p:cNvSpPr>
            <p:nvPr/>
          </p:nvSpPr>
          <p:spPr bwMode="auto">
            <a:xfrm>
              <a:off x="5325853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印刷</a:t>
              </a:r>
            </a:p>
          </p:txBody>
        </p:sp>
        <p:sp>
          <p:nvSpPr>
            <p:cNvPr id="38" name="Freeform 160"/>
            <p:cNvSpPr/>
            <p:nvPr/>
          </p:nvSpPr>
          <p:spPr bwMode="blackWhite">
            <a:xfrm>
              <a:off x="5883175" y="3546874"/>
              <a:ext cx="384204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9" name="Text Box 161"/>
            <p:cNvSpPr txBox="1">
              <a:spLocks noChangeArrowheads="1"/>
            </p:cNvSpPr>
            <p:nvPr/>
          </p:nvSpPr>
          <p:spPr bwMode="auto">
            <a:xfrm>
              <a:off x="5869235" y="3593148"/>
              <a:ext cx="400110" cy="73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制作</a:t>
              </a:r>
            </a:p>
          </p:txBody>
        </p:sp>
        <p:sp>
          <p:nvSpPr>
            <p:cNvPr id="40" name="Freeform 167"/>
            <p:cNvSpPr/>
            <p:nvPr/>
          </p:nvSpPr>
          <p:spPr bwMode="blackWhite">
            <a:xfrm>
              <a:off x="6477548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1" name="Text Box 168"/>
            <p:cNvSpPr txBox="1">
              <a:spLocks noChangeArrowheads="1"/>
            </p:cNvSpPr>
            <p:nvPr/>
          </p:nvSpPr>
          <p:spPr bwMode="auto">
            <a:xfrm>
              <a:off x="6480590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租赁</a:t>
              </a:r>
            </a:p>
          </p:txBody>
        </p:sp>
        <p:sp>
          <p:nvSpPr>
            <p:cNvPr id="42" name="Freeform 173"/>
            <p:cNvSpPr/>
            <p:nvPr/>
          </p:nvSpPr>
          <p:spPr bwMode="blackWhite">
            <a:xfrm>
              <a:off x="6957272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3" name="Text Box 174"/>
            <p:cNvSpPr txBox="1">
              <a:spLocks noChangeArrowheads="1"/>
            </p:cNvSpPr>
            <p:nvPr/>
          </p:nvSpPr>
          <p:spPr bwMode="auto">
            <a:xfrm>
              <a:off x="6960314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执行</a:t>
              </a:r>
            </a:p>
          </p:txBody>
        </p:sp>
        <p:sp>
          <p:nvSpPr>
            <p:cNvPr id="44" name="Freeform 179"/>
            <p:cNvSpPr/>
            <p:nvPr/>
          </p:nvSpPr>
          <p:spPr bwMode="blackWhite">
            <a:xfrm>
              <a:off x="7536763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5" name="Text Box 180"/>
            <p:cNvSpPr txBox="1">
              <a:spLocks noChangeArrowheads="1"/>
            </p:cNvSpPr>
            <p:nvPr/>
          </p:nvSpPr>
          <p:spPr bwMode="auto">
            <a:xfrm>
              <a:off x="7539805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场地</a:t>
              </a:r>
            </a:p>
          </p:txBody>
        </p:sp>
        <p:sp>
          <p:nvSpPr>
            <p:cNvPr id="46" name="Freeform 191"/>
            <p:cNvSpPr/>
            <p:nvPr/>
          </p:nvSpPr>
          <p:spPr bwMode="blackWhite">
            <a:xfrm>
              <a:off x="8780652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8783694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演艺</a:t>
              </a:r>
            </a:p>
          </p:txBody>
        </p:sp>
        <p:sp>
          <p:nvSpPr>
            <p:cNvPr id="48" name="Freeform 97"/>
            <p:cNvSpPr/>
            <p:nvPr/>
          </p:nvSpPr>
          <p:spPr bwMode="blackWhite">
            <a:xfrm>
              <a:off x="835472" y="3548770"/>
              <a:ext cx="384205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49" name="Text Box 98"/>
            <p:cNvSpPr txBox="1">
              <a:spLocks noChangeArrowheads="1"/>
            </p:cNvSpPr>
            <p:nvPr/>
          </p:nvSpPr>
          <p:spPr bwMode="auto">
            <a:xfrm>
              <a:off x="838514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文案</a:t>
              </a:r>
            </a:p>
          </p:txBody>
        </p:sp>
        <p:sp>
          <p:nvSpPr>
            <p:cNvPr id="50" name="Rectangle 211"/>
            <p:cNvSpPr>
              <a:spLocks noChangeArrowheads="1"/>
            </p:cNvSpPr>
            <p:nvPr/>
          </p:nvSpPr>
          <p:spPr bwMode="blackWhite">
            <a:xfrm>
              <a:off x="9608495" y="3548770"/>
              <a:ext cx="386327" cy="1620000"/>
            </a:xfrm>
            <a:prstGeom prst="rect">
              <a:avLst/>
            </a:prstGeom>
            <a:solidFill>
              <a:schemeClr val="accent2"/>
            </a:solidFill>
            <a:ln w="12700" cap="rnd" algn="ctr">
              <a:noFill/>
              <a:miter lim="800000"/>
            </a:ln>
            <a:effectLst/>
          </p:spPr>
          <p:txBody>
            <a:bodyPr vert="eaVert"/>
            <a:lstStyle/>
            <a:p>
              <a:pPr algn="ctr">
                <a:lnSpc>
                  <a:spcPct val="6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51" name="AutoShape 74"/>
            <p:cNvSpPr>
              <a:spLocks noChangeArrowheads="1"/>
            </p:cNvSpPr>
            <p:nvPr/>
          </p:nvSpPr>
          <p:spPr bwMode="auto">
            <a:xfrm rot="5400000">
              <a:off x="5731937" y="-2927571"/>
              <a:ext cx="432000" cy="106876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项目经理：（名字）</a:t>
              </a:r>
            </a:p>
          </p:txBody>
        </p:sp>
        <p:sp>
          <p:nvSpPr>
            <p:cNvPr id="52" name="Rectangle 75"/>
            <p:cNvSpPr>
              <a:spLocks noChangeArrowheads="1"/>
            </p:cNvSpPr>
            <p:nvPr/>
          </p:nvSpPr>
          <p:spPr bwMode="auto">
            <a:xfrm>
              <a:off x="604100" y="1578605"/>
              <a:ext cx="10692000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客户：</a:t>
              </a:r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(</a:t>
              </a: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客户名称）</a:t>
              </a:r>
            </a:p>
          </p:txBody>
        </p:sp>
        <p:sp>
          <p:nvSpPr>
            <p:cNvPr id="53" name="AutoShape 76"/>
            <p:cNvSpPr>
              <a:spLocks noChangeArrowheads="1"/>
            </p:cNvSpPr>
            <p:nvPr/>
          </p:nvSpPr>
          <p:spPr bwMode="auto">
            <a:xfrm rot="5400000">
              <a:off x="821127" y="2592227"/>
              <a:ext cx="432000" cy="866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策划</a:t>
              </a:r>
            </a:p>
          </p:txBody>
        </p:sp>
        <p:sp>
          <p:nvSpPr>
            <p:cNvPr id="54" name="AutoShape 77"/>
            <p:cNvSpPr>
              <a:spLocks noChangeArrowheads="1"/>
            </p:cNvSpPr>
            <p:nvPr/>
          </p:nvSpPr>
          <p:spPr bwMode="auto">
            <a:xfrm rot="5400000">
              <a:off x="1880342" y="2592227"/>
              <a:ext cx="432000" cy="866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设计</a:t>
              </a:r>
            </a:p>
          </p:txBody>
        </p:sp>
        <p:sp>
          <p:nvSpPr>
            <p:cNvPr id="55" name="AutoShape 78"/>
            <p:cNvSpPr>
              <a:spLocks noChangeArrowheads="1"/>
            </p:cNvSpPr>
            <p:nvPr/>
          </p:nvSpPr>
          <p:spPr bwMode="auto">
            <a:xfrm rot="5400000">
              <a:off x="4287458" y="1244328"/>
              <a:ext cx="432000" cy="356185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制作</a:t>
              </a:r>
            </a:p>
          </p:txBody>
        </p:sp>
        <p:sp>
          <p:nvSpPr>
            <p:cNvPr id="56" name="AutoShape 79"/>
            <p:cNvSpPr>
              <a:spLocks noChangeArrowheads="1"/>
            </p:cNvSpPr>
            <p:nvPr/>
          </p:nvSpPr>
          <p:spPr bwMode="auto">
            <a:xfrm rot="5400000">
              <a:off x="6694572" y="2592227"/>
              <a:ext cx="432000" cy="866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AV</a:t>
              </a:r>
            </a:p>
          </p:txBody>
        </p:sp>
        <p:sp>
          <p:nvSpPr>
            <p:cNvPr id="57" name="AutoShape 80"/>
            <p:cNvSpPr>
              <a:spLocks noChangeArrowheads="1"/>
            </p:cNvSpPr>
            <p:nvPr/>
          </p:nvSpPr>
          <p:spPr bwMode="auto">
            <a:xfrm rot="5400000">
              <a:off x="8139054" y="2206962"/>
              <a:ext cx="432000" cy="16365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资源</a:t>
              </a:r>
            </a:p>
          </p:txBody>
        </p:sp>
        <p:sp>
          <p:nvSpPr>
            <p:cNvPr id="58" name="AutoShape 81"/>
            <p:cNvSpPr>
              <a:spLocks noChangeArrowheads="1"/>
            </p:cNvSpPr>
            <p:nvPr/>
          </p:nvSpPr>
          <p:spPr bwMode="auto">
            <a:xfrm rot="5400000">
              <a:off x="9583535" y="2592227"/>
              <a:ext cx="432000" cy="866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采购</a:t>
              </a:r>
            </a:p>
          </p:txBody>
        </p:sp>
        <p:sp>
          <p:nvSpPr>
            <p:cNvPr id="59" name="AutoShape 82"/>
            <p:cNvSpPr>
              <a:spLocks noChangeArrowheads="1"/>
            </p:cNvSpPr>
            <p:nvPr/>
          </p:nvSpPr>
          <p:spPr bwMode="auto">
            <a:xfrm rot="5400000">
              <a:off x="10642750" y="2592227"/>
              <a:ext cx="432000" cy="8660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rot="10800000" vert="eaVert" wrap="none" anchor="ctr"/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/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财务</a:t>
              </a:r>
            </a:p>
          </p:txBody>
        </p:sp>
        <p:sp>
          <p:nvSpPr>
            <p:cNvPr id="60" name="Text Box 101"/>
            <p:cNvSpPr txBox="1">
              <a:spLocks noChangeArrowheads="1"/>
            </p:cNvSpPr>
            <p:nvPr/>
          </p:nvSpPr>
          <p:spPr bwMode="auto">
            <a:xfrm>
              <a:off x="838536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1" name="Text Box 107"/>
            <p:cNvSpPr txBox="1">
              <a:spLocks noChangeArrowheads="1"/>
            </p:cNvSpPr>
            <p:nvPr/>
          </p:nvSpPr>
          <p:spPr bwMode="auto">
            <a:xfrm>
              <a:off x="1660011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2" name="Text Box 113"/>
            <p:cNvSpPr txBox="1">
              <a:spLocks noChangeArrowheads="1"/>
            </p:cNvSpPr>
            <p:nvPr/>
          </p:nvSpPr>
          <p:spPr bwMode="auto">
            <a:xfrm>
              <a:off x="2165208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3" name="Text Box 119"/>
            <p:cNvSpPr txBox="1">
              <a:spLocks noChangeArrowheads="1"/>
            </p:cNvSpPr>
            <p:nvPr/>
          </p:nvSpPr>
          <p:spPr bwMode="auto">
            <a:xfrm>
              <a:off x="2700123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4" name="Text Box 125"/>
            <p:cNvSpPr txBox="1">
              <a:spLocks noChangeArrowheads="1"/>
            </p:cNvSpPr>
            <p:nvPr/>
          </p:nvSpPr>
          <p:spPr bwMode="auto">
            <a:xfrm>
              <a:off x="3302963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5" name="Text Box 146"/>
            <p:cNvSpPr txBox="1">
              <a:spLocks noChangeArrowheads="1"/>
            </p:cNvSpPr>
            <p:nvPr/>
          </p:nvSpPr>
          <p:spPr bwMode="auto">
            <a:xfrm>
              <a:off x="3878209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6" name="Text Box 152"/>
            <p:cNvSpPr txBox="1">
              <a:spLocks noChangeArrowheads="1"/>
            </p:cNvSpPr>
            <p:nvPr/>
          </p:nvSpPr>
          <p:spPr bwMode="auto">
            <a:xfrm>
              <a:off x="4748506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7" name="Text Box 158"/>
            <p:cNvSpPr txBox="1">
              <a:spLocks noChangeArrowheads="1"/>
            </p:cNvSpPr>
            <p:nvPr/>
          </p:nvSpPr>
          <p:spPr bwMode="auto">
            <a:xfrm>
              <a:off x="5325874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8" name="Text Box 164"/>
            <p:cNvSpPr txBox="1">
              <a:spLocks noChangeArrowheads="1"/>
            </p:cNvSpPr>
            <p:nvPr/>
          </p:nvSpPr>
          <p:spPr bwMode="auto">
            <a:xfrm>
              <a:off x="5896874" y="4393416"/>
              <a:ext cx="400110" cy="6207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69" name="Text Box 171"/>
            <p:cNvSpPr txBox="1">
              <a:spLocks noChangeArrowheads="1"/>
            </p:cNvSpPr>
            <p:nvPr/>
          </p:nvSpPr>
          <p:spPr bwMode="auto">
            <a:xfrm>
              <a:off x="6480610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70" name="Text Box 177"/>
            <p:cNvSpPr txBox="1">
              <a:spLocks noChangeArrowheads="1"/>
            </p:cNvSpPr>
            <p:nvPr/>
          </p:nvSpPr>
          <p:spPr bwMode="auto">
            <a:xfrm>
              <a:off x="6960335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名称</a:t>
              </a:r>
            </a:p>
          </p:txBody>
        </p:sp>
        <p:sp>
          <p:nvSpPr>
            <p:cNvPr id="71" name="Text Box 183"/>
            <p:cNvSpPr txBox="1">
              <a:spLocks noChangeArrowheads="1"/>
            </p:cNvSpPr>
            <p:nvPr/>
          </p:nvSpPr>
          <p:spPr bwMode="auto">
            <a:xfrm>
              <a:off x="7539825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72" name="Text Box 195"/>
            <p:cNvSpPr txBox="1">
              <a:spLocks noChangeArrowheads="1"/>
            </p:cNvSpPr>
            <p:nvPr/>
          </p:nvSpPr>
          <p:spPr bwMode="auto">
            <a:xfrm>
              <a:off x="8783714" y="4359839"/>
              <a:ext cx="400110" cy="687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名称</a:t>
              </a:r>
            </a:p>
          </p:txBody>
        </p:sp>
        <p:sp>
          <p:nvSpPr>
            <p:cNvPr id="73" name="Freeform 229"/>
            <p:cNvSpPr/>
            <p:nvPr/>
          </p:nvSpPr>
          <p:spPr bwMode="blackWhite">
            <a:xfrm>
              <a:off x="8173563" y="3544981"/>
              <a:ext cx="384204" cy="1620000"/>
            </a:xfrm>
            <a:prstGeom prst="rect">
              <a:avLst/>
            </a:prstGeom>
            <a:solidFill>
              <a:schemeClr val="accent2"/>
            </a:solidFill>
            <a:ln w="12700" cap="rnd" cmpd="sng">
              <a:noFill/>
              <a:prstDash val="solid"/>
              <a:round/>
            </a:ln>
            <a:effectLst/>
          </p:spPr>
          <p:txBody>
            <a:bodyPr/>
            <a:lstStyle/>
            <a:p>
              <a:pPr algn="ctr"/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4" name="Text Box 230"/>
            <p:cNvSpPr txBox="1">
              <a:spLocks noChangeArrowheads="1"/>
            </p:cNvSpPr>
            <p:nvPr/>
          </p:nvSpPr>
          <p:spPr bwMode="auto">
            <a:xfrm>
              <a:off x="8159623" y="3626391"/>
              <a:ext cx="400110" cy="672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摄像</a:t>
              </a:r>
            </a:p>
          </p:txBody>
        </p:sp>
        <p:sp>
          <p:nvSpPr>
            <p:cNvPr id="75" name="Text Box 233"/>
            <p:cNvSpPr txBox="1">
              <a:spLocks noChangeArrowheads="1"/>
            </p:cNvSpPr>
            <p:nvPr/>
          </p:nvSpPr>
          <p:spPr bwMode="auto">
            <a:xfrm>
              <a:off x="8176628" y="4413735"/>
              <a:ext cx="400110" cy="580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76" name="Rectangle 236"/>
            <p:cNvSpPr>
              <a:spLocks noChangeArrowheads="1"/>
            </p:cNvSpPr>
            <p:nvPr/>
          </p:nvSpPr>
          <p:spPr bwMode="blackWhite">
            <a:xfrm>
              <a:off x="10691060" y="3550664"/>
              <a:ext cx="386327" cy="1620000"/>
            </a:xfrm>
            <a:prstGeom prst="rect">
              <a:avLst/>
            </a:prstGeom>
            <a:solidFill>
              <a:schemeClr val="accent2"/>
            </a:solidFill>
            <a:ln w="12700" cap="rnd" algn="ctr">
              <a:noFill/>
              <a:miter lim="800000"/>
            </a:ln>
            <a:effectLst/>
          </p:spPr>
          <p:txBody>
            <a:bodyPr vert="eaVert"/>
            <a:lstStyle/>
            <a:p>
              <a:pPr algn="ctr">
                <a:lnSpc>
                  <a:spcPct val="60000"/>
                </a:lnSpc>
                <a:spcBef>
                  <a:spcPct val="0"/>
                </a:spcBef>
              </a:pPr>
              <a:endParaRPr lang="zh-CN" altLang="en-US" sz="14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7" name="Text Box 192"/>
            <p:cNvSpPr txBox="1">
              <a:spLocks noChangeArrowheads="1"/>
            </p:cNvSpPr>
            <p:nvPr/>
          </p:nvSpPr>
          <p:spPr bwMode="auto">
            <a:xfrm>
              <a:off x="9609589" y="3618813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审核</a:t>
              </a:r>
            </a:p>
          </p:txBody>
        </p:sp>
        <p:sp>
          <p:nvSpPr>
            <p:cNvPr id="78" name="Text Box 192"/>
            <p:cNvSpPr txBox="1">
              <a:spLocks noChangeArrowheads="1"/>
            </p:cNvSpPr>
            <p:nvPr/>
          </p:nvSpPr>
          <p:spPr bwMode="auto">
            <a:xfrm>
              <a:off x="10677277" y="3684235"/>
              <a:ext cx="400110" cy="687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收付款</a:t>
              </a:r>
            </a:p>
          </p:txBody>
        </p:sp>
        <p:sp>
          <p:nvSpPr>
            <p:cNvPr id="79" name="Text Box 233"/>
            <p:cNvSpPr txBox="1">
              <a:spLocks noChangeArrowheads="1"/>
            </p:cNvSpPr>
            <p:nvPr/>
          </p:nvSpPr>
          <p:spPr bwMode="auto">
            <a:xfrm>
              <a:off x="9594712" y="4448110"/>
              <a:ext cx="400110" cy="580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  <p:sp>
          <p:nvSpPr>
            <p:cNvPr id="80" name="Text Box 233"/>
            <p:cNvSpPr txBox="1">
              <a:spLocks noChangeArrowheads="1"/>
            </p:cNvSpPr>
            <p:nvPr/>
          </p:nvSpPr>
          <p:spPr bwMode="auto">
            <a:xfrm>
              <a:off x="10681472" y="4459947"/>
              <a:ext cx="400110" cy="5801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marL="457200" indent="-4572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名字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16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79486" y="288854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管理保障</a:t>
            </a:r>
          </a:p>
        </p:txBody>
      </p:sp>
      <p:sp>
        <p:nvSpPr>
          <p:cNvPr id="13" name="TextBox 37"/>
          <p:cNvSpPr txBox="1"/>
          <p:nvPr/>
        </p:nvSpPr>
        <p:spPr>
          <a:xfrm>
            <a:off x="5479485" y="640791"/>
            <a:ext cx="2153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Management Guarantee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2795" y="1628775"/>
            <a:ext cx="10967838" cy="3687763"/>
            <a:chOff x="472795" y="1628775"/>
            <a:chExt cx="10967838" cy="3687763"/>
          </a:xfrm>
        </p:grpSpPr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475291" y="1628775"/>
              <a:ext cx="2364999" cy="2873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项目</a:t>
              </a:r>
            </a:p>
          </p:txBody>
        </p:sp>
        <p:sp>
          <p:nvSpPr>
            <p:cNvPr id="82" name="Rectangle 32"/>
            <p:cNvSpPr>
              <a:spLocks noChangeArrowheads="1"/>
            </p:cNvSpPr>
            <p:nvPr/>
          </p:nvSpPr>
          <p:spPr bwMode="auto">
            <a:xfrm>
              <a:off x="2894103" y="1628775"/>
              <a:ext cx="8532000" cy="2873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工作内容</a:t>
              </a:r>
            </a:p>
          </p:txBody>
        </p:sp>
        <p:sp>
          <p:nvSpPr>
            <p:cNvPr id="84" name="Rectangle 14"/>
            <p:cNvSpPr>
              <a:spLocks noChangeArrowheads="1"/>
            </p:cNvSpPr>
            <p:nvPr/>
          </p:nvSpPr>
          <p:spPr bwMode="auto">
            <a:xfrm>
              <a:off x="472795" y="2900363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人员管理</a:t>
              </a: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472795" y="2597150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物品管理</a:t>
              </a:r>
            </a:p>
          </p:txBody>
        </p:sp>
        <p:sp>
          <p:nvSpPr>
            <p:cNvPr id="86" name="Rectangle 16"/>
            <p:cNvSpPr>
              <a:spLocks noChangeArrowheads="1"/>
            </p:cNvSpPr>
            <p:nvPr/>
          </p:nvSpPr>
          <p:spPr bwMode="auto">
            <a:xfrm>
              <a:off x="472795" y="2293938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AV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管理</a:t>
              </a:r>
            </a:p>
          </p:txBody>
        </p:sp>
        <p:sp>
          <p:nvSpPr>
            <p:cNvPr id="87" name="Rectangle 17"/>
            <p:cNvSpPr>
              <a:spLocks noChangeArrowheads="1"/>
            </p:cNvSpPr>
            <p:nvPr/>
          </p:nvSpPr>
          <p:spPr bwMode="auto">
            <a:xfrm>
              <a:off x="472795" y="1990725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搭建管理</a:t>
              </a:r>
            </a:p>
          </p:txBody>
        </p:sp>
        <p:sp>
          <p:nvSpPr>
            <p:cNvPr id="88" name="Rectangle 35"/>
            <p:cNvSpPr>
              <a:spLocks noChangeArrowheads="1"/>
            </p:cNvSpPr>
            <p:nvPr/>
          </p:nvSpPr>
          <p:spPr bwMode="auto">
            <a:xfrm>
              <a:off x="2837794" y="2900363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由项目助理负责礼仪、摄影、摄像、演出人员的培训及现场协调管理</a:t>
              </a:r>
            </a:p>
          </p:txBody>
        </p:sp>
        <p:sp>
          <p:nvSpPr>
            <p:cNvPr id="89" name="Rectangle 36"/>
            <p:cNvSpPr>
              <a:spLocks noChangeArrowheads="1"/>
            </p:cNvSpPr>
            <p:nvPr/>
          </p:nvSpPr>
          <p:spPr bwMode="auto">
            <a:xfrm>
              <a:off x="2837794" y="2597150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由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1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名人员专门负责物品管理，包括物品清单、组装、现场看管</a:t>
              </a:r>
            </a:p>
          </p:txBody>
        </p:sp>
        <p:sp>
          <p:nvSpPr>
            <p:cNvPr id="90" name="Rectangle 37"/>
            <p:cNvSpPr>
              <a:spLocks noChangeArrowheads="1"/>
            </p:cNvSpPr>
            <p:nvPr/>
          </p:nvSpPr>
          <p:spPr bwMode="auto">
            <a:xfrm>
              <a:off x="2837794" y="2293938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聘请专业</a:t>
              </a:r>
              <a:r>
                <a:rPr lang="en-US" altLang="zh-CN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AV</a:t>
              </a: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公司进行音频效果、灯光、视频组装调试</a:t>
              </a:r>
            </a:p>
          </p:txBody>
        </p:sp>
        <p:sp>
          <p:nvSpPr>
            <p:cNvPr id="91" name="Rectangle 38"/>
            <p:cNvSpPr>
              <a:spLocks noChangeArrowheads="1"/>
            </p:cNvSpPr>
            <p:nvPr/>
          </p:nvSpPr>
          <p:spPr bwMode="auto">
            <a:xfrm>
              <a:off x="2837794" y="1990725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聘请专业搭建公司进行搭建，由项目经理直接管理，确保工程质量</a:t>
              </a:r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472795" y="4106863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472795" y="3803650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472795" y="3500438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472795" y="3197225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6" name="Rectangle 85"/>
            <p:cNvSpPr>
              <a:spLocks noChangeArrowheads="1"/>
            </p:cNvSpPr>
            <p:nvPr/>
          </p:nvSpPr>
          <p:spPr bwMode="auto">
            <a:xfrm>
              <a:off x="2837794" y="4106863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7" name="Rectangle 86"/>
            <p:cNvSpPr>
              <a:spLocks noChangeArrowheads="1"/>
            </p:cNvSpPr>
            <p:nvPr/>
          </p:nvSpPr>
          <p:spPr bwMode="auto">
            <a:xfrm>
              <a:off x="2837794" y="3803650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auto">
            <a:xfrm>
              <a:off x="2837794" y="3500438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9" name="Rectangle 88"/>
            <p:cNvSpPr>
              <a:spLocks noChangeArrowheads="1"/>
            </p:cNvSpPr>
            <p:nvPr/>
          </p:nvSpPr>
          <p:spPr bwMode="auto">
            <a:xfrm>
              <a:off x="2837794" y="3197225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0" name="Rectangle 89"/>
            <p:cNvSpPr>
              <a:spLocks noChangeArrowheads="1"/>
            </p:cNvSpPr>
            <p:nvPr/>
          </p:nvSpPr>
          <p:spPr bwMode="auto">
            <a:xfrm>
              <a:off x="472795" y="5013325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1" name="Rectangle 90"/>
            <p:cNvSpPr>
              <a:spLocks noChangeArrowheads="1"/>
            </p:cNvSpPr>
            <p:nvPr/>
          </p:nvSpPr>
          <p:spPr bwMode="auto">
            <a:xfrm>
              <a:off x="472795" y="4710113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2" name="Rectangle 91"/>
            <p:cNvSpPr>
              <a:spLocks noChangeArrowheads="1"/>
            </p:cNvSpPr>
            <p:nvPr/>
          </p:nvSpPr>
          <p:spPr bwMode="auto">
            <a:xfrm>
              <a:off x="472795" y="4406900"/>
              <a:ext cx="236499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anchor="ctr"/>
            <a:lstStyle>
              <a:lvl1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tabLst>
                  <a:tab pos="10287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028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3" name="Rectangle 92"/>
            <p:cNvSpPr>
              <a:spLocks noChangeArrowheads="1"/>
            </p:cNvSpPr>
            <p:nvPr/>
          </p:nvSpPr>
          <p:spPr bwMode="auto">
            <a:xfrm>
              <a:off x="2837794" y="5013325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4" name="Rectangle 93"/>
            <p:cNvSpPr>
              <a:spLocks noChangeArrowheads="1"/>
            </p:cNvSpPr>
            <p:nvPr/>
          </p:nvSpPr>
          <p:spPr bwMode="auto">
            <a:xfrm>
              <a:off x="2837794" y="4710113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5" name="Rectangle 94"/>
            <p:cNvSpPr>
              <a:spLocks noChangeArrowheads="1"/>
            </p:cNvSpPr>
            <p:nvPr/>
          </p:nvSpPr>
          <p:spPr bwMode="auto">
            <a:xfrm>
              <a:off x="2837794" y="4406900"/>
              <a:ext cx="8602839" cy="303213"/>
            </a:xfrm>
            <a:prstGeom prst="rect">
              <a:avLst/>
            </a:prstGeom>
            <a:noFill/>
            <a:ln w="9525">
              <a:solidFill>
                <a:srgbClr val="4D4D4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algn="l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algn="l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9389D1-42FA-47B6-8743-0825B49F7AF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71" y="1360816"/>
            <a:ext cx="6431117" cy="47445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3B02369-8183-4F8F-B723-3A6F8560104D}"/>
              </a:ext>
            </a:extLst>
          </p:cNvPr>
          <p:cNvSpPr txBox="1"/>
          <p:nvPr/>
        </p:nvSpPr>
        <p:spPr>
          <a:xfrm>
            <a:off x="6344529" y="2029392"/>
            <a:ext cx="4875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spc="300" dirty="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谢谢</a:t>
            </a:r>
            <a:r>
              <a:rPr lang="zh-CN" altLang="en-US" sz="7200" spc="3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sym typeface="印品黑体"/>
              </a:rPr>
              <a:t>观看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31C293-A845-4801-A294-D24A273AB4A8}"/>
              </a:ext>
            </a:extLst>
          </p:cNvPr>
          <p:cNvSpPr txBox="1"/>
          <p:nvPr/>
        </p:nvSpPr>
        <p:spPr>
          <a:xfrm>
            <a:off x="6096000" y="3533870"/>
            <a:ext cx="54657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庆典策划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广告策划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公关策划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组织方案 </a:t>
            </a:r>
            <a:r>
              <a:rPr lang="en-US" altLang="zh-CN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/ </a:t>
            </a:r>
            <a:r>
              <a:rPr lang="zh-CN" altLang="en-US" sz="1600" dirty="0">
                <a:solidFill>
                  <a:srgbClr val="266C89"/>
                </a:solidFill>
                <a:latin typeface="印品黑体"/>
                <a:ea typeface="印品黑体"/>
                <a:sym typeface="印品黑体"/>
              </a:rPr>
              <a:t>会务安排等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90CA4C6-ED52-4CDB-B258-D54A6AED462E}"/>
              </a:ext>
            </a:extLst>
          </p:cNvPr>
          <p:cNvSpPr txBox="1"/>
          <p:nvPr/>
        </p:nvSpPr>
        <p:spPr>
          <a:xfrm>
            <a:off x="6344530" y="4515128"/>
            <a:ext cx="220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印品黑体"/>
                <a:ea typeface="印品黑体"/>
                <a:sym typeface="印品黑体"/>
              </a:rPr>
              <a:t>部门：第一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PPT</a:t>
            </a:r>
            <a:endParaRPr lang="zh-CN" altLang="en-US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72E4E8-8B14-43E1-881C-A3AC8BF9E65A}"/>
              </a:ext>
            </a:extLst>
          </p:cNvPr>
          <p:cNvSpPr txBox="1"/>
          <p:nvPr/>
        </p:nvSpPr>
        <p:spPr>
          <a:xfrm>
            <a:off x="8545671" y="4515128"/>
            <a:ext cx="267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印品黑体"/>
                <a:ea typeface="印品黑体"/>
                <a:sym typeface="印品黑体"/>
              </a:rPr>
              <a:t>时间：</a:t>
            </a:r>
            <a:r>
              <a:rPr lang="en-US" altLang="zh-CN">
                <a:latin typeface="印品黑体"/>
                <a:ea typeface="印品黑体"/>
                <a:sym typeface="印品黑体"/>
              </a:rPr>
              <a:t>20XX</a:t>
            </a:r>
            <a:r>
              <a:rPr lang="zh-CN" altLang="en-US">
                <a:latin typeface="印品黑体"/>
                <a:ea typeface="印品黑体"/>
                <a:sym typeface="印品黑体"/>
              </a:rPr>
              <a:t>年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12</a:t>
            </a:r>
            <a:r>
              <a:rPr lang="zh-CN" altLang="en-US" dirty="0">
                <a:latin typeface="印品黑体"/>
                <a:ea typeface="印品黑体"/>
                <a:sym typeface="印品黑体"/>
              </a:rPr>
              <a:t>月</a:t>
            </a:r>
            <a:r>
              <a:rPr lang="en-US" altLang="zh-CN" dirty="0">
                <a:latin typeface="印品黑体"/>
                <a:ea typeface="印品黑体"/>
                <a:sym typeface="印品黑体"/>
              </a:rPr>
              <a:t>24</a:t>
            </a:r>
            <a:r>
              <a:rPr lang="zh-CN" altLang="en-US" dirty="0">
                <a:latin typeface="印品黑体"/>
                <a:ea typeface="印品黑体"/>
                <a:sym typeface="印品黑体"/>
              </a:rPr>
              <a:t>日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C9A8DD8-CDBD-478C-B893-8DCBFFE4CF6E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A88361D-D07E-4A40-A203-361E5BFAFB96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17BF4F0-3383-4FB8-9F5A-67D6611DCAFA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151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75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25"/>
                            </p:stCondLst>
                            <p:childTnLst>
                              <p:par>
                                <p:cTn id="1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1269037" y="737060"/>
              <a:ext cx="36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6EBBEC50-721B-9297-DE8C-65115C350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715569" y="629060"/>
                <a:ext cx="4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9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2D0D48-031F-4021-BB33-4DBDB19DA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5055" y="790544"/>
            <a:ext cx="6431117" cy="47445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4ACB9-58BB-47A7-B06A-0FC290806320}"/>
              </a:ext>
            </a:extLst>
          </p:cNvPr>
          <p:cNvSpPr txBox="1"/>
          <p:nvPr/>
        </p:nvSpPr>
        <p:spPr bwMode="auto">
          <a:xfrm>
            <a:off x="5428673" y="2339697"/>
            <a:ext cx="4894025" cy="96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8535" baseline="-3000" dirty="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cs typeface="inpin heiti" charset="-122"/>
                <a:sym typeface="印品黑体"/>
              </a:rPr>
              <a:t>活动总体思路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B97583-1ABD-44ED-B969-F2E791F4A862}"/>
              </a:ext>
            </a:extLst>
          </p:cNvPr>
          <p:cNvSpPr txBox="1"/>
          <p:nvPr/>
        </p:nvSpPr>
        <p:spPr>
          <a:xfrm>
            <a:off x="3008765" y="2170092"/>
            <a:ext cx="2753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8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r>
              <a:rPr lang="en-US" altLang="zh-CN" dirty="0">
                <a:sym typeface="印品黑体"/>
              </a:rPr>
              <a:t>[1]</a:t>
            </a:r>
            <a:endParaRPr lang="zh-CN" altLang="en-US" dirty="0"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61C2E-3041-4A9C-A567-832DE35C0218}"/>
              </a:ext>
            </a:extLst>
          </p:cNvPr>
          <p:cNvSpPr txBox="1"/>
          <p:nvPr/>
        </p:nvSpPr>
        <p:spPr>
          <a:xfrm>
            <a:off x="5713799" y="3299721"/>
            <a:ext cx="160336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活动背景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      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活动简介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B223B-47DA-4BCC-8FAF-858E878B5CFC}"/>
              </a:ext>
            </a:extLst>
          </p:cNvPr>
          <p:cNvSpPr txBox="1"/>
          <p:nvPr/>
        </p:nvSpPr>
        <p:spPr>
          <a:xfrm>
            <a:off x="7306434" y="3299721"/>
            <a:ext cx="1653797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活动目的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/>
              <a:ea typeface="印品黑体"/>
              <a:sym typeface="印品黑体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人员介绍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8D8CB7-7A7E-4055-B261-004C171F34C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93CBC3A-BC3A-4DBE-80D4-A27F3546C682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80D4-E306-4428-A170-B02797C45328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CF0EFB-65C4-4D15-87E7-BDB9E27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" y="4809980"/>
            <a:ext cx="122052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2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54088E-E55C-47D1-9221-3B6667EF800F}"/>
              </a:ext>
            </a:extLst>
          </p:cNvPr>
          <p:cNvSpPr/>
          <p:nvPr/>
        </p:nvSpPr>
        <p:spPr>
          <a:xfrm>
            <a:off x="0" y="1601650"/>
            <a:ext cx="5837383" cy="3642191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2C4C76E-99E1-402E-8E53-E1005B7F785A}"/>
              </a:ext>
            </a:extLst>
          </p:cNvPr>
          <p:cNvGrpSpPr/>
          <p:nvPr/>
        </p:nvGrpSpPr>
        <p:grpSpPr>
          <a:xfrm>
            <a:off x="6105236" y="1716796"/>
            <a:ext cx="5911275" cy="3321024"/>
            <a:chOff x="4578926" y="1582650"/>
            <a:chExt cx="4433456" cy="2490768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B9F58D9-53BE-4BD0-9D01-4BD4E01B155E}"/>
                </a:ext>
              </a:extLst>
            </p:cNvPr>
            <p:cNvSpPr txBox="1"/>
            <p:nvPr/>
          </p:nvSpPr>
          <p:spPr>
            <a:xfrm>
              <a:off x="4578926" y="1582650"/>
              <a:ext cx="344945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135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印品黑体"/>
                  <a:ea typeface="印品黑体"/>
                  <a:sym typeface="印品黑体"/>
                </a:rPr>
                <a:t>活动背景</a:t>
              </a:r>
              <a:endParaRPr lang="zh-CN" altLang="zh-CN" sz="2135" dirty="0">
                <a:solidFill>
                  <a:schemeClr val="tx1">
                    <a:lumMod val="95000"/>
                    <a:lumOff val="5000"/>
                  </a:schemeClr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F96E7F-1D24-4FE9-9C3A-E589B017FF69}"/>
                </a:ext>
              </a:extLst>
            </p:cNvPr>
            <p:cNvSpPr txBox="1"/>
            <p:nvPr/>
          </p:nvSpPr>
          <p:spPr>
            <a:xfrm>
              <a:off x="4578926" y="1898073"/>
              <a:ext cx="4433456" cy="7963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您的内容打在这里，或者通过复制您的文本后，在此框中选择粘贴，并选择只保留文字您的内容打在这里，或者通过复制您的文本后，在此框中选择粘贴</a:t>
              </a:r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B75B07D-01BD-484A-AC93-D14AF0A4DDC5}"/>
                </a:ext>
              </a:extLst>
            </p:cNvPr>
            <p:cNvSpPr txBox="1"/>
            <p:nvPr/>
          </p:nvSpPr>
          <p:spPr>
            <a:xfrm>
              <a:off x="4578926" y="2792298"/>
              <a:ext cx="4433456" cy="128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，并选择只保留文字您的内容打在这里，或者通过复制您的文本后，在此框中选择粘贴，并选择只保留文字您的内容打在这里，或者通过复制您的文本后，在此框中选择粘贴您的内容打在这里，或者通过复制您的文本后，在此框中选择粘贴，并选择只保留文字您的内容打在这里</a:t>
              </a:r>
              <a:endParaRPr lang="zh-CN" altLang="en-US" sz="1400" dirty="0"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2A41D6A-F3E9-4785-9D33-7A51C05755BD}"/>
              </a:ext>
            </a:extLst>
          </p:cNvPr>
          <p:cNvSpPr txBox="1"/>
          <p:nvPr/>
        </p:nvSpPr>
        <p:spPr>
          <a:xfrm>
            <a:off x="5409218" y="253053"/>
            <a:ext cx="1752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2200" dirty="0">
                <a:solidFill>
                  <a:prstClr val="black">
                    <a:lumMod val="85000"/>
                    <a:lumOff val="15000"/>
                  </a:prstClr>
                </a:solidFill>
                <a:latin typeface="印品黑体"/>
                <a:ea typeface="印品黑体"/>
                <a:sym typeface="印品黑体"/>
              </a:rPr>
              <a:t>活动背景</a:t>
            </a:r>
          </a:p>
        </p:txBody>
      </p:sp>
      <p:sp>
        <p:nvSpPr>
          <p:cNvPr id="12" name="TextBox 37">
            <a:extLst>
              <a:ext uri="{FF2B5EF4-FFF2-40B4-BE49-F238E27FC236}">
                <a16:creationId xmlns:a16="http://schemas.microsoft.com/office/drawing/2014/main" id="{27431AA8-FF32-449F-A753-E82A9D251C97}"/>
              </a:ext>
            </a:extLst>
          </p:cNvPr>
          <p:cNvSpPr txBox="1"/>
          <p:nvPr/>
        </p:nvSpPr>
        <p:spPr>
          <a:xfrm>
            <a:off x="5409217" y="635580"/>
            <a:ext cx="2010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Background</a:t>
            </a:r>
          </a:p>
        </p:txBody>
      </p:sp>
    </p:spTree>
    <p:extLst>
      <p:ext uri="{BB962C8B-B14F-4D97-AF65-F5344CB8AC3E}">
        <p14:creationId xmlns:p14="http://schemas.microsoft.com/office/powerpoint/2010/main" val="689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547457" y="3527568"/>
            <a:ext cx="7116515" cy="505920"/>
            <a:chOff x="1910593" y="2736734"/>
            <a:chExt cx="5337386" cy="379440"/>
          </a:xfrm>
          <a:solidFill>
            <a:srgbClr val="266C89"/>
          </a:solidFill>
        </p:grpSpPr>
        <p:sp>
          <p:nvSpPr>
            <p:cNvPr id="7" name="右箭头 6"/>
            <p:cNvSpPr/>
            <p:nvPr/>
          </p:nvSpPr>
          <p:spPr>
            <a:xfrm rot="18795906">
              <a:off x="1910593" y="2736968"/>
              <a:ext cx="360040" cy="360040"/>
            </a:xfrm>
            <a:prstGeom prst="rightArrow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 rot="18795906">
              <a:off x="5173412" y="2736734"/>
              <a:ext cx="360040" cy="360040"/>
            </a:xfrm>
            <a:prstGeom prst="rightArrow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 rot="2700000">
              <a:off x="3649431" y="2755902"/>
              <a:ext cx="360040" cy="360040"/>
            </a:xfrm>
            <a:prstGeom prst="rightArrow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" name="右箭头 9"/>
            <p:cNvSpPr/>
            <p:nvPr/>
          </p:nvSpPr>
          <p:spPr>
            <a:xfrm rot="2700000">
              <a:off x="6887939" y="2756134"/>
              <a:ext cx="360040" cy="360040"/>
            </a:xfrm>
            <a:prstGeom prst="rightArrow">
              <a:avLst/>
            </a:prstGeom>
            <a:grp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3392" y="3666553"/>
            <a:ext cx="2264965" cy="2315208"/>
            <a:chOff x="467544" y="2869547"/>
            <a:chExt cx="1698724" cy="173640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椭圆 11"/>
            <p:cNvSpPr/>
            <p:nvPr/>
          </p:nvSpPr>
          <p:spPr>
            <a:xfrm>
              <a:off x="467544" y="2907229"/>
              <a:ext cx="1698724" cy="1698724"/>
            </a:xfrm>
            <a:prstGeom prst="ellipse">
              <a:avLst/>
            </a:prstGeom>
            <a:solidFill>
              <a:srgbClr val="0C7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96947" y="2869547"/>
              <a:ext cx="499175" cy="5617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4267" dirty="0">
                  <a:solidFill>
                    <a:prstClr val="white"/>
                  </a:solidFill>
                  <a:latin typeface="印品黑体"/>
                  <a:ea typeface="印品黑体"/>
                  <a:cs typeface="inpin heiti" charset="-122"/>
                  <a:sym typeface="印品黑体"/>
                </a:rPr>
                <a:t>01</a:t>
              </a:r>
              <a:endParaRPr lang="zh-CN" altLang="en-US" sz="4267" dirty="0">
                <a:solidFill>
                  <a:prstClr val="white"/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805709" y="3406791"/>
              <a:ext cx="1022396" cy="3154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33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24818" y="3803286"/>
              <a:ext cx="1584176" cy="62324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535475" y="3744929"/>
              <a:ext cx="15628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>
            <a:grpSpLocks/>
          </p:cNvGrpSpPr>
          <p:nvPr/>
        </p:nvGrpSpPr>
        <p:grpSpPr bwMode="auto">
          <a:xfrm>
            <a:off x="2794001" y="1701801"/>
            <a:ext cx="2264833" cy="2298699"/>
            <a:chOff x="2095091" y="1275606"/>
            <a:chExt cx="1698724" cy="1724744"/>
          </a:xfrm>
          <a:solidFill>
            <a:srgbClr val="F38118"/>
          </a:solidFill>
        </p:grpSpPr>
        <p:sp>
          <p:nvSpPr>
            <p:cNvPr id="18" name="椭圆 17"/>
            <p:cNvSpPr/>
            <p:nvPr/>
          </p:nvSpPr>
          <p:spPr>
            <a:xfrm>
              <a:off x="2095091" y="1301017"/>
              <a:ext cx="1698724" cy="1699333"/>
            </a:xfrm>
            <a:prstGeom prst="ellipse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2624494" y="1275606"/>
              <a:ext cx="571344" cy="56197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4267" dirty="0">
                  <a:solidFill>
                    <a:srgbClr val="FFFFFF"/>
                  </a:solidFill>
                  <a:latin typeface="印品黑体"/>
                  <a:ea typeface="印品黑体"/>
                  <a:cs typeface="inpin heiti" charset="-122"/>
                  <a:sym typeface="印品黑体"/>
                </a:rPr>
                <a:t>02</a:t>
              </a:r>
              <a:endParaRPr lang="zh-CN" altLang="en-US" sz="4267" dirty="0">
                <a:solidFill>
                  <a:srgbClr val="FFFFFF"/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20" name="TextBox 19"/>
            <p:cNvSpPr txBox="1"/>
            <p:nvPr/>
          </p:nvSpPr>
          <p:spPr bwMode="auto">
            <a:xfrm>
              <a:off x="2433226" y="1812405"/>
              <a:ext cx="1022455" cy="31555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33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152244" y="2209445"/>
              <a:ext cx="1584417" cy="62350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2163358" y="2150684"/>
              <a:ext cx="1562191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>
            <a:grpSpLocks/>
          </p:cNvGrpSpPr>
          <p:nvPr/>
        </p:nvGrpSpPr>
        <p:grpSpPr bwMode="auto">
          <a:xfrm>
            <a:off x="5001685" y="3666065"/>
            <a:ext cx="2264833" cy="2315633"/>
            <a:chOff x="3751903" y="2749914"/>
            <a:chExt cx="1698724" cy="1736406"/>
          </a:xfrm>
        </p:grpSpPr>
        <p:grpSp>
          <p:nvGrpSpPr>
            <p:cNvPr id="24" name="组合 23"/>
            <p:cNvGrpSpPr/>
            <p:nvPr/>
          </p:nvGrpSpPr>
          <p:grpSpPr>
            <a:xfrm>
              <a:off x="3751903" y="2787596"/>
              <a:ext cx="1698724" cy="1698724"/>
              <a:chOff x="3751903" y="2907229"/>
              <a:chExt cx="1698724" cy="169872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椭圆 25"/>
              <p:cNvSpPr/>
              <p:nvPr/>
            </p:nvSpPr>
            <p:spPr>
              <a:xfrm>
                <a:off x="3751903" y="2907229"/>
                <a:ext cx="1698724" cy="1698724"/>
              </a:xfrm>
              <a:prstGeom prst="ellipse">
                <a:avLst/>
              </a:prstGeom>
              <a:solidFill>
                <a:srgbClr val="0C736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4097733" y="3406791"/>
                <a:ext cx="1007065" cy="3153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algn="ctr" fontAlgn="auto">
                  <a:spcBef>
                    <a:spcPts val="0"/>
                  </a:spcBef>
                  <a:spcAft>
                    <a:spcPts val="0"/>
                  </a:spcAft>
                  <a:defRPr sz="1600" b="1" spc="12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defRPr>
                </a:lvl1pPr>
              </a:lstStyle>
              <a:p>
                <a:pPr>
                  <a:defRPr/>
                </a:pPr>
                <a:r>
                  <a:rPr lang="zh-CN" altLang="en-US" sz="2133" b="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rPr>
                  <a:t>添加标题</a:t>
                </a: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9177" y="3803286"/>
                <a:ext cx="1584176" cy="62313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zh-CN" altLang="en-US" sz="1600" kern="0" dirty="0">
                    <a:solidFill>
                      <a:prstClr val="white"/>
                    </a:solidFill>
                    <a:latin typeface="印品黑体"/>
                    <a:ea typeface="印品黑体"/>
                    <a:sym typeface="印品黑体"/>
                  </a:rPr>
                  <a:t>您的内容打在这里，或者通过复制您的文本后</a:t>
                </a:r>
              </a:p>
            </p:txBody>
          </p:sp>
          <p:cxnSp>
            <p:nvCxnSpPr>
              <p:cNvPr id="29" name="直接连接符 28"/>
              <p:cNvCxnSpPr/>
              <p:nvPr/>
            </p:nvCxnSpPr>
            <p:spPr>
              <a:xfrm>
                <a:off x="3819834" y="3744929"/>
                <a:ext cx="156286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30"/>
            <p:cNvSpPr txBox="1">
              <a:spLocks noChangeArrowheads="1"/>
            </p:cNvSpPr>
            <p:nvPr/>
          </p:nvSpPr>
          <p:spPr bwMode="auto">
            <a:xfrm>
              <a:off x="4281306" y="2749914"/>
              <a:ext cx="568939" cy="561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4267" dirty="0">
                  <a:solidFill>
                    <a:srgbClr val="FFFFFF"/>
                  </a:solidFill>
                  <a:latin typeface="印品黑体"/>
                  <a:ea typeface="印品黑体"/>
                  <a:cs typeface="inpin heiti" charset="-122"/>
                  <a:sym typeface="印品黑体"/>
                </a:rPr>
                <a:t>03</a:t>
              </a:r>
              <a:endParaRPr lang="zh-CN" altLang="en-US" sz="4267" dirty="0">
                <a:solidFill>
                  <a:srgbClr val="FFFFFF"/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7114118" y="1701800"/>
            <a:ext cx="2264833" cy="2264834"/>
            <a:chOff x="5336282" y="1275606"/>
            <a:chExt cx="1698724" cy="1698724"/>
          </a:xfrm>
        </p:grpSpPr>
        <p:sp>
          <p:nvSpPr>
            <p:cNvPr id="31" name="椭圆 30"/>
            <p:cNvSpPr/>
            <p:nvPr/>
          </p:nvSpPr>
          <p:spPr>
            <a:xfrm>
              <a:off x="5336282" y="1275606"/>
              <a:ext cx="1698724" cy="1698724"/>
            </a:xfrm>
            <a:prstGeom prst="ellipse">
              <a:avLst/>
            </a:prstGeom>
            <a:solidFill>
              <a:srgbClr val="F3811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2" name="TextBox 40"/>
            <p:cNvSpPr txBox="1">
              <a:spLocks noChangeArrowheads="1"/>
            </p:cNvSpPr>
            <p:nvPr/>
          </p:nvSpPr>
          <p:spPr bwMode="auto">
            <a:xfrm>
              <a:off x="5865685" y="1275606"/>
              <a:ext cx="595390" cy="56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4267" dirty="0">
                  <a:solidFill>
                    <a:srgbClr val="FFFFFF"/>
                  </a:solidFill>
                  <a:latin typeface="印品黑体"/>
                  <a:ea typeface="印品黑体"/>
                  <a:cs typeface="inpin heiti" charset="-122"/>
                  <a:sym typeface="印品黑体"/>
                </a:rPr>
                <a:t>04</a:t>
              </a:r>
              <a:endParaRPr lang="zh-CN" altLang="en-US" sz="4267" dirty="0">
                <a:solidFill>
                  <a:srgbClr val="FFFFFF"/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674415" y="1812212"/>
              <a:ext cx="1022455" cy="31544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2133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5393435" y="2209110"/>
              <a:ext cx="1584417" cy="62328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5404548" y="2150370"/>
              <a:ext cx="15621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>
            <a:grpSpLocks/>
          </p:cNvGrpSpPr>
          <p:nvPr/>
        </p:nvGrpSpPr>
        <p:grpSpPr bwMode="auto">
          <a:xfrm>
            <a:off x="9302752" y="3649133"/>
            <a:ext cx="2264833" cy="2332567"/>
            <a:chOff x="6977732" y="2736701"/>
            <a:chExt cx="1698724" cy="1749619"/>
          </a:xfrm>
        </p:grpSpPr>
        <p:sp>
          <p:nvSpPr>
            <p:cNvPr id="37" name="椭圆 36"/>
            <p:cNvSpPr/>
            <p:nvPr/>
          </p:nvSpPr>
          <p:spPr>
            <a:xfrm>
              <a:off x="6977732" y="2787507"/>
              <a:ext cx="1698724" cy="1698813"/>
            </a:xfrm>
            <a:prstGeom prst="ellipse">
              <a:avLst/>
            </a:prstGeom>
            <a:solidFill>
              <a:srgbClr val="0C73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38" name="TextBox 49"/>
            <p:cNvSpPr txBox="1">
              <a:spLocks noChangeArrowheads="1"/>
            </p:cNvSpPr>
            <p:nvPr/>
          </p:nvSpPr>
          <p:spPr bwMode="auto">
            <a:xfrm>
              <a:off x="7507135" y="2736701"/>
              <a:ext cx="595390" cy="56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4267" dirty="0">
                  <a:solidFill>
                    <a:srgbClr val="FFFFFF"/>
                  </a:solidFill>
                  <a:latin typeface="印品黑体"/>
                  <a:ea typeface="印品黑体"/>
                  <a:cs typeface="inpin heiti" charset="-122"/>
                  <a:sym typeface="印品黑体"/>
                </a:rPr>
                <a:t>05</a:t>
              </a:r>
              <a:endParaRPr lang="zh-CN" altLang="en-US" sz="4267" dirty="0">
                <a:solidFill>
                  <a:srgbClr val="FFFFFF"/>
                </a:solidFill>
                <a:latin typeface="印品黑体"/>
                <a:ea typeface="印品黑体"/>
                <a:cs typeface="inpin heiti" charset="-122"/>
                <a:sym typeface="印品黑体"/>
              </a:endParaRPr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23561" y="3273336"/>
              <a:ext cx="1007065" cy="31545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600" b="1" spc="12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>
                <a:defRPr/>
              </a:pPr>
              <a:r>
                <a:rPr lang="zh-CN" altLang="en-US" sz="2133" b="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7034885" y="3670255"/>
              <a:ext cx="1584417" cy="62331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1600" kern="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</a:t>
              </a: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7045998" y="3611511"/>
              <a:ext cx="156219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623392" y="1089350"/>
            <a:ext cx="2912533" cy="420564"/>
            <a:chOff x="942321" y="777637"/>
            <a:chExt cx="2184358" cy="315811"/>
          </a:xfrm>
        </p:grpSpPr>
        <p:sp>
          <p:nvSpPr>
            <p:cNvPr id="43" name="TextBox 57"/>
            <p:cNvSpPr txBox="1">
              <a:spLocks noChangeArrowheads="1"/>
            </p:cNvSpPr>
            <p:nvPr/>
          </p:nvSpPr>
          <p:spPr bwMode="auto">
            <a:xfrm>
              <a:off x="1085136" y="777637"/>
              <a:ext cx="2041543" cy="3158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33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  <p:sp>
          <p:nvSpPr>
            <p:cNvPr id="44" name="矩形 25"/>
            <p:cNvSpPr/>
            <p:nvPr/>
          </p:nvSpPr>
          <p:spPr>
            <a:xfrm>
              <a:off x="942321" y="842805"/>
              <a:ext cx="201609" cy="205039"/>
            </a:xfrm>
            <a:custGeom>
              <a:avLst/>
              <a:gdLst/>
              <a:ahLst/>
              <a:cxnLst/>
              <a:rect l="l" t="t" r="r" b="b"/>
              <a:pathLst>
                <a:path w="320420" h="323049">
                  <a:moveTo>
                    <a:pt x="267017" y="0"/>
                  </a:moveTo>
                  <a:lnTo>
                    <a:pt x="320420" y="0"/>
                  </a:lnTo>
                  <a:lnTo>
                    <a:pt x="320420" y="323049"/>
                  </a:lnTo>
                  <a:lnTo>
                    <a:pt x="267017" y="323049"/>
                  </a:lnTo>
                  <a:lnTo>
                    <a:pt x="0" y="323049"/>
                  </a:lnTo>
                  <a:lnTo>
                    <a:pt x="0" y="265952"/>
                  </a:lnTo>
                  <a:lnTo>
                    <a:pt x="233099" y="265952"/>
                  </a:lnTo>
                  <a:lnTo>
                    <a:pt x="47446" y="70197"/>
                  </a:lnTo>
                  <a:lnTo>
                    <a:pt x="86492" y="33166"/>
                  </a:lnTo>
                  <a:lnTo>
                    <a:pt x="267017" y="223515"/>
                  </a:lnTo>
                  <a:close/>
                </a:path>
              </a:pathLst>
            </a:custGeom>
            <a:solidFill>
              <a:srgbClr val="E14826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 u="sng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1369DC96-9B21-46A5-904E-09E38ED04F11}"/>
              </a:ext>
            </a:extLst>
          </p:cNvPr>
          <p:cNvSpPr txBox="1"/>
          <p:nvPr/>
        </p:nvSpPr>
        <p:spPr>
          <a:xfrm>
            <a:off x="5462765" y="248107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活动目的</a:t>
            </a:r>
          </a:p>
        </p:txBody>
      </p:sp>
      <p:sp>
        <p:nvSpPr>
          <p:cNvPr id="46" name="TextBox 37">
            <a:extLst>
              <a:ext uri="{FF2B5EF4-FFF2-40B4-BE49-F238E27FC236}">
                <a16:creationId xmlns:a16="http://schemas.microsoft.com/office/drawing/2014/main" id="{1EC35C38-4075-48F6-BAAB-2D6E64046FB7}"/>
              </a:ext>
            </a:extLst>
          </p:cNvPr>
          <p:cNvSpPr txBox="1"/>
          <p:nvPr/>
        </p:nvSpPr>
        <p:spPr>
          <a:xfrm>
            <a:off x="5462765" y="600044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</a:t>
            </a:r>
            <a:r>
              <a:rPr lang="en-US" altLang="zh-CN" sz="1400" dirty="0">
                <a:latin typeface="印品黑体"/>
                <a:ea typeface="印品黑体"/>
                <a:sym typeface="印品黑体"/>
              </a:rPr>
              <a:t>Purpose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印品黑体"/>
              <a:ea typeface="印品黑体"/>
              <a:cs typeface="inpin heiti" charset="-122"/>
              <a:sym typeface="印品黑体"/>
            </a:endParaRPr>
          </a:p>
        </p:txBody>
      </p:sp>
    </p:spTree>
    <p:extLst>
      <p:ext uri="{BB962C8B-B14F-4D97-AF65-F5344CB8AC3E}">
        <p14:creationId xmlns:p14="http://schemas.microsoft.com/office/powerpoint/2010/main" val="33686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9021233" y="1998102"/>
            <a:ext cx="2794000" cy="4119065"/>
            <a:chOff x="6765826" y="1498675"/>
            <a:chExt cx="2096219" cy="3089299"/>
          </a:xfrm>
        </p:grpSpPr>
        <p:pic>
          <p:nvPicPr>
            <p:cNvPr id="7" name="Picture 51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6766979" y="1498675"/>
              <a:ext cx="2093912" cy="139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6770591" y="3124299"/>
              <a:ext cx="2086691" cy="146367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rgbClr val="F7964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33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9" name="TextBox 25"/>
            <p:cNvSpPr txBox="1">
              <a:spLocks noChangeArrowheads="1"/>
            </p:cNvSpPr>
            <p:nvPr/>
          </p:nvSpPr>
          <p:spPr bwMode="auto">
            <a:xfrm>
              <a:off x="6816727" y="3248831"/>
              <a:ext cx="1953091" cy="117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765826" y="2925862"/>
              <a:ext cx="2096219" cy="296862"/>
            </a:xfrm>
            <a:prstGeom prst="rect">
              <a:avLst/>
            </a:prstGeom>
            <a:solidFill>
              <a:srgbClr val="F3811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1" name="TextBox 26"/>
            <p:cNvSpPr txBox="1">
              <a:spLocks noChangeArrowheads="1"/>
            </p:cNvSpPr>
            <p:nvPr/>
          </p:nvSpPr>
          <p:spPr bwMode="auto">
            <a:xfrm>
              <a:off x="6876195" y="2926044"/>
              <a:ext cx="1985849" cy="3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440267" y="1998488"/>
            <a:ext cx="2794000" cy="4118681"/>
            <a:chOff x="330152" y="1498964"/>
            <a:chExt cx="2096219" cy="3089010"/>
          </a:xfrm>
        </p:grpSpPr>
        <p:sp>
          <p:nvSpPr>
            <p:cNvPr id="13" name="矩形 12"/>
            <p:cNvSpPr/>
            <p:nvPr/>
          </p:nvSpPr>
          <p:spPr>
            <a:xfrm>
              <a:off x="334917" y="3124299"/>
              <a:ext cx="2086691" cy="146367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rgbClr val="F7964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33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31741" y="1498964"/>
              <a:ext cx="2093043" cy="1394883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386661" y="3267417"/>
              <a:ext cx="1953091" cy="117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30152" y="2932212"/>
              <a:ext cx="2096219" cy="290512"/>
            </a:xfrm>
            <a:prstGeom prst="rect">
              <a:avLst/>
            </a:prstGeom>
            <a:solidFill>
              <a:srgbClr val="F3811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7" name="TextBox 26"/>
            <p:cNvSpPr txBox="1">
              <a:spLocks noChangeArrowheads="1"/>
            </p:cNvSpPr>
            <p:nvPr/>
          </p:nvSpPr>
          <p:spPr bwMode="auto">
            <a:xfrm>
              <a:off x="367978" y="2925440"/>
              <a:ext cx="1992144" cy="3000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</p:grpSp>
      <p:grpSp>
        <p:nvGrpSpPr>
          <p:cNvPr id="18" name="组合 17"/>
          <p:cNvGrpSpPr>
            <a:grpSpLocks/>
          </p:cNvGrpSpPr>
          <p:nvPr/>
        </p:nvGrpSpPr>
        <p:grpSpPr bwMode="auto">
          <a:xfrm>
            <a:off x="3299885" y="1997696"/>
            <a:ext cx="2796116" cy="4119470"/>
            <a:chOff x="2479552" y="1498371"/>
            <a:chExt cx="2096623" cy="3089603"/>
          </a:xfrm>
        </p:grpSpPr>
        <p:pic>
          <p:nvPicPr>
            <p:cNvPr id="19" name="Picture 3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2481139" y="1498371"/>
              <a:ext cx="2093450" cy="1396069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2484313" y="3124299"/>
              <a:ext cx="2085513" cy="146367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rgbClr val="F79646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33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1" name="TextBox 25"/>
            <p:cNvSpPr txBox="1">
              <a:spLocks noChangeArrowheads="1"/>
            </p:cNvSpPr>
            <p:nvPr/>
          </p:nvSpPr>
          <p:spPr bwMode="auto">
            <a:xfrm>
              <a:off x="2536061" y="3248831"/>
              <a:ext cx="1953091" cy="117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79552" y="2925862"/>
              <a:ext cx="2096623" cy="296862"/>
            </a:xfrm>
            <a:prstGeom prst="rect">
              <a:avLst/>
            </a:prstGeom>
            <a:solidFill>
              <a:srgbClr val="F3811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3" name="TextBox 26"/>
            <p:cNvSpPr txBox="1">
              <a:spLocks noChangeArrowheads="1"/>
            </p:cNvSpPr>
            <p:nvPr/>
          </p:nvSpPr>
          <p:spPr bwMode="auto">
            <a:xfrm>
              <a:off x="2535895" y="2926044"/>
              <a:ext cx="1968287" cy="3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</p:grp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161617" y="1997476"/>
            <a:ext cx="2794000" cy="4119690"/>
            <a:chOff x="4626646" y="1498206"/>
            <a:chExt cx="2096219" cy="3089768"/>
          </a:xfrm>
        </p:grpSpPr>
        <p:pic>
          <p:nvPicPr>
            <p:cNvPr id="25" name="Picture 4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628234" y="1498206"/>
              <a:ext cx="2093043" cy="1396400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矩形 25"/>
            <p:cNvSpPr/>
            <p:nvPr/>
          </p:nvSpPr>
          <p:spPr>
            <a:xfrm>
              <a:off x="4631410" y="3124299"/>
              <a:ext cx="2086691" cy="1463675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solidFill>
                <a:srgbClr val="F38118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 sz="1333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7" name="TextBox 25"/>
            <p:cNvSpPr txBox="1">
              <a:spLocks noChangeArrowheads="1"/>
            </p:cNvSpPr>
            <p:nvPr/>
          </p:nvSpPr>
          <p:spPr bwMode="auto">
            <a:xfrm>
              <a:off x="4683155" y="3248831"/>
              <a:ext cx="1953091" cy="1177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buFont typeface="Arial" pitchFamily="34" charset="0"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印品黑体"/>
                  <a:ea typeface="印品黑体"/>
                  <a:sym typeface="印品黑体"/>
                </a:rPr>
                <a:t>您的内容打在这里，或者通过复制您的文本后，在此框中选择粘贴</a:t>
              </a:r>
              <a:endParaRPr lang="zh-CN" altLang="en-US" sz="1867" dirty="0">
                <a:solidFill>
                  <a:srgbClr val="595959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626646" y="2925862"/>
              <a:ext cx="2096219" cy="296862"/>
            </a:xfrm>
            <a:prstGeom prst="rect">
              <a:avLst/>
            </a:prstGeom>
            <a:solidFill>
              <a:srgbClr val="F3811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29" name="TextBox 26"/>
            <p:cNvSpPr txBox="1">
              <a:spLocks noChangeArrowheads="1"/>
            </p:cNvSpPr>
            <p:nvPr/>
          </p:nvSpPr>
          <p:spPr bwMode="auto">
            <a:xfrm>
              <a:off x="4678198" y="2926044"/>
              <a:ext cx="1958048" cy="300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2000" spc="16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rPr>
                <a:t>添加标题</a:t>
              </a:r>
            </a:p>
          </p:txBody>
        </p:sp>
      </p:grpSp>
      <p:grpSp>
        <p:nvGrpSpPr>
          <p:cNvPr id="30" name="组合 29"/>
          <p:cNvGrpSpPr>
            <a:grpSpLocks/>
          </p:cNvGrpSpPr>
          <p:nvPr/>
        </p:nvGrpSpPr>
        <p:grpSpPr bwMode="auto">
          <a:xfrm>
            <a:off x="855134" y="1030820"/>
            <a:ext cx="2912533" cy="420565"/>
            <a:chOff x="942321" y="777637"/>
            <a:chExt cx="2184358" cy="314336"/>
          </a:xfrm>
        </p:grpSpPr>
        <p:sp>
          <p:nvSpPr>
            <p:cNvPr id="31" name="TextBox 30"/>
            <p:cNvSpPr txBox="1">
              <a:spLocks noChangeArrowheads="1"/>
            </p:cNvSpPr>
            <p:nvPr/>
          </p:nvSpPr>
          <p:spPr bwMode="auto">
            <a:xfrm>
              <a:off x="1085136" y="777637"/>
              <a:ext cx="2041543" cy="314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zh-CN" altLang="en-US" sz="2133" dirty="0">
                  <a:solidFill>
                    <a:srgbClr val="595959"/>
                  </a:solidFill>
                  <a:latin typeface="印品黑体"/>
                  <a:ea typeface="印品黑体"/>
                  <a:sym typeface="印品黑体"/>
                </a:rPr>
                <a:t>点击添加标题</a:t>
              </a:r>
            </a:p>
          </p:txBody>
        </p:sp>
        <p:sp>
          <p:nvSpPr>
            <p:cNvPr id="32" name="矩形 25"/>
            <p:cNvSpPr/>
            <p:nvPr/>
          </p:nvSpPr>
          <p:spPr>
            <a:xfrm>
              <a:off x="942321" y="844082"/>
              <a:ext cx="201609" cy="204081"/>
            </a:xfrm>
            <a:custGeom>
              <a:avLst/>
              <a:gdLst/>
              <a:ahLst/>
              <a:cxnLst/>
              <a:rect l="l" t="t" r="r" b="b"/>
              <a:pathLst>
                <a:path w="320420" h="323049">
                  <a:moveTo>
                    <a:pt x="267017" y="0"/>
                  </a:moveTo>
                  <a:lnTo>
                    <a:pt x="320420" y="0"/>
                  </a:lnTo>
                  <a:lnTo>
                    <a:pt x="320420" y="323049"/>
                  </a:lnTo>
                  <a:lnTo>
                    <a:pt x="267017" y="323049"/>
                  </a:lnTo>
                  <a:lnTo>
                    <a:pt x="0" y="323049"/>
                  </a:lnTo>
                  <a:lnTo>
                    <a:pt x="0" y="265952"/>
                  </a:lnTo>
                  <a:lnTo>
                    <a:pt x="233099" y="265952"/>
                  </a:lnTo>
                  <a:lnTo>
                    <a:pt x="47446" y="70197"/>
                  </a:lnTo>
                  <a:lnTo>
                    <a:pt x="86492" y="33166"/>
                  </a:lnTo>
                  <a:lnTo>
                    <a:pt x="267017" y="223515"/>
                  </a:lnTo>
                  <a:close/>
                </a:path>
              </a:pathLst>
            </a:custGeom>
            <a:solidFill>
              <a:srgbClr val="E14826"/>
            </a:solidFill>
            <a:ln>
              <a:noFill/>
            </a:ln>
          </p:spPr>
          <p:txBody>
            <a:bodyPr/>
            <a:lstStyle/>
            <a:p>
              <a:pPr defTabSz="914377">
                <a:defRPr/>
              </a:pPr>
              <a:endParaRPr lang="zh-CN" altLang="en-US" u="sng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EFDBCBA-1F38-4759-AABF-6404C77F1A6A}"/>
              </a:ext>
            </a:extLst>
          </p:cNvPr>
          <p:cNvSpPr txBox="1"/>
          <p:nvPr/>
        </p:nvSpPr>
        <p:spPr>
          <a:xfrm>
            <a:off x="5470320" y="226834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活动简介</a:t>
            </a:r>
          </a:p>
        </p:txBody>
      </p:sp>
      <p:sp>
        <p:nvSpPr>
          <p:cNvPr id="34" name="TextBox 37">
            <a:extLst>
              <a:ext uri="{FF2B5EF4-FFF2-40B4-BE49-F238E27FC236}">
                <a16:creationId xmlns:a16="http://schemas.microsoft.com/office/drawing/2014/main" id="{BA2981BD-898A-4382-8645-EE4348BB533D}"/>
              </a:ext>
            </a:extLst>
          </p:cNvPr>
          <p:cNvSpPr txBox="1"/>
          <p:nvPr/>
        </p:nvSpPr>
        <p:spPr>
          <a:xfrm>
            <a:off x="5470320" y="578771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Profile</a:t>
            </a:r>
          </a:p>
        </p:txBody>
      </p:sp>
    </p:spTree>
    <p:extLst>
      <p:ext uri="{BB962C8B-B14F-4D97-AF65-F5344CB8AC3E}">
        <p14:creationId xmlns:p14="http://schemas.microsoft.com/office/powerpoint/2010/main" val="213314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文本框 84">
            <a:extLst>
              <a:ext uri="{FF2B5EF4-FFF2-40B4-BE49-F238E27FC236}">
                <a16:creationId xmlns:a16="http://schemas.microsoft.com/office/drawing/2014/main" id="{DA271BA9-21A9-4B60-B63E-8C38E39148C5}"/>
              </a:ext>
            </a:extLst>
          </p:cNvPr>
          <p:cNvSpPr txBox="1"/>
          <p:nvPr/>
        </p:nvSpPr>
        <p:spPr>
          <a:xfrm>
            <a:off x="3137412" y="1536304"/>
            <a:ext cx="26307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340"/>
            <a:r>
              <a:rPr lang="en-US" altLang="zh-CN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Howard Allen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5CA782F-7FC0-4745-8B29-18E161B3F2D3}"/>
              </a:ext>
            </a:extLst>
          </p:cNvPr>
          <p:cNvSpPr txBox="1"/>
          <p:nvPr/>
        </p:nvSpPr>
        <p:spPr>
          <a:xfrm>
            <a:off x="3137413" y="1864671"/>
            <a:ext cx="7316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7755">
              <a:lnSpc>
                <a:spcPct val="150000"/>
              </a:lnSpc>
            </a:pPr>
            <a:r>
              <a:rPr lang="zh-CN" altLang="en-US" sz="1600" dirty="0">
                <a:latin typeface="印品黑体"/>
                <a:ea typeface="印品黑体"/>
                <a:sym typeface="印品黑体"/>
              </a:rPr>
              <a:t>主要的职业经验在这里输入，将介绍成员的主要经历用简短的文字描述，包括成员曾经的任职主要机构有哪些，从业的年份、行业经验等等。主要的职业经验在这里输入，将介绍成员的主要经历用简短的文字描述，包括成员曾经的任职主要机构有哪些，从业的年份、行业经验等等。</a:t>
            </a:r>
            <a:endParaRPr lang="en-US" altLang="zh-CN" sz="1600" dirty="0">
              <a:latin typeface="印品黑体"/>
              <a:ea typeface="印品黑体"/>
              <a:sym typeface="印品黑体"/>
            </a:endParaRPr>
          </a:p>
          <a:p>
            <a:pPr defTabSz="1087755">
              <a:lnSpc>
                <a:spcPct val="150000"/>
              </a:lnSpc>
            </a:pPr>
            <a:endParaRPr lang="en-US" altLang="zh-CN" sz="16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C844F356-8E54-4D41-98BD-D8F188690D79}"/>
              </a:ext>
            </a:extLst>
          </p:cNvPr>
          <p:cNvSpPr>
            <a:spLocks noChangeAspect="1"/>
          </p:cNvSpPr>
          <p:nvPr/>
        </p:nvSpPr>
        <p:spPr>
          <a:xfrm>
            <a:off x="1304785" y="1483139"/>
            <a:ext cx="1481986" cy="1481986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E3481A2-D8C5-471D-AF8A-F3C4DF9B0F9F}"/>
              </a:ext>
            </a:extLst>
          </p:cNvPr>
          <p:cNvSpPr>
            <a:spLocks noChangeAspect="1"/>
          </p:cNvSpPr>
          <p:nvPr/>
        </p:nvSpPr>
        <p:spPr>
          <a:xfrm>
            <a:off x="1306139" y="3788279"/>
            <a:ext cx="1480752" cy="1480752"/>
          </a:xfrm>
          <a:prstGeom prst="ellipse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5AEC34C5-99DB-4185-A611-413C2E452C7A}"/>
              </a:ext>
            </a:extLst>
          </p:cNvPr>
          <p:cNvSpPr txBox="1"/>
          <p:nvPr/>
        </p:nvSpPr>
        <p:spPr>
          <a:xfrm>
            <a:off x="3137412" y="3863187"/>
            <a:ext cx="26307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450340"/>
            <a:r>
              <a:rPr lang="en-US" altLang="zh-CN" sz="1865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Alex White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522C1768-E615-4709-AEEC-082B41D11B75}"/>
              </a:ext>
            </a:extLst>
          </p:cNvPr>
          <p:cNvSpPr txBox="1"/>
          <p:nvPr/>
        </p:nvSpPr>
        <p:spPr>
          <a:xfrm>
            <a:off x="3137413" y="4191554"/>
            <a:ext cx="7316588" cy="79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87755">
              <a:lnSpc>
                <a:spcPct val="150000"/>
              </a:lnSpc>
            </a:pPr>
            <a:r>
              <a:rPr lang="zh-CN" altLang="en-US" sz="1600" dirty="0">
                <a:latin typeface="印品黑体"/>
                <a:ea typeface="印品黑体"/>
                <a:sym typeface="印品黑体"/>
              </a:rPr>
              <a:t>主要的职业经验在这里输入，将介绍成员的主要经历用简短的文字描述，包括成员曾经的任职主要机构有哪些，从业的年份、行业经验等等。主要的职业经验在</a:t>
            </a:r>
            <a:endParaRPr lang="en-US" altLang="zh-CN" sz="1600" dirty="0">
              <a:latin typeface="印品黑体"/>
              <a:ea typeface="印品黑体"/>
              <a:sym typeface="印品黑体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E048E50-EFB1-4338-BC62-F050E82AC52D}"/>
              </a:ext>
            </a:extLst>
          </p:cNvPr>
          <p:cNvSpPr txBox="1"/>
          <p:nvPr/>
        </p:nvSpPr>
        <p:spPr>
          <a:xfrm>
            <a:off x="5570394" y="265244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人员介绍</a:t>
            </a:r>
          </a:p>
        </p:txBody>
      </p:sp>
      <p:sp>
        <p:nvSpPr>
          <p:cNvPr id="92" name="TextBox 37">
            <a:extLst>
              <a:ext uri="{FF2B5EF4-FFF2-40B4-BE49-F238E27FC236}">
                <a16:creationId xmlns:a16="http://schemas.microsoft.com/office/drawing/2014/main" id="{AD805E20-DC3B-49B3-A4E4-8DE34F7CE856}"/>
              </a:ext>
            </a:extLst>
          </p:cNvPr>
          <p:cNvSpPr txBox="1"/>
          <p:nvPr/>
        </p:nvSpPr>
        <p:spPr>
          <a:xfrm>
            <a:off x="5570394" y="617181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Personnel Profile</a:t>
            </a:r>
          </a:p>
        </p:txBody>
      </p:sp>
    </p:spTree>
    <p:extLst>
      <p:ext uri="{BB962C8B-B14F-4D97-AF65-F5344CB8AC3E}">
        <p14:creationId xmlns:p14="http://schemas.microsoft.com/office/powerpoint/2010/main" val="347939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6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3 L 1.66667E-6 0.00023 " pathEditMode="relative" rAng="0" ptsTypes="AA">
                                      <p:cBhvr>
                                        <p:cTn id="16" dur="8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6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0023 L 1.45833E-6 0.00023 " pathEditMode="relative" rAng="0" ptsTypes="AA">
                                      <p:cBhvr>
                                        <p:cTn id="31" dur="8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6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 animBg="1"/>
      <p:bldP spid="87" grpId="1" animBg="1"/>
      <p:bldP spid="88" grpId="0" animBg="1"/>
      <p:bldP spid="88" grpId="1" animBg="1"/>
      <p:bldP spid="89" grpId="0"/>
      <p:bldP spid="90" grpId="0"/>
      <p:bldP spid="91" grpId="0"/>
      <p:bldP spid="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2D0D48-031F-4021-BB33-4DBDB19DA8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45055" y="790544"/>
            <a:ext cx="6431117" cy="474450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664ACB9-58BB-47A7-B06A-0FC290806320}"/>
              </a:ext>
            </a:extLst>
          </p:cNvPr>
          <p:cNvSpPr txBox="1"/>
          <p:nvPr/>
        </p:nvSpPr>
        <p:spPr bwMode="auto">
          <a:xfrm>
            <a:off x="5428673" y="2339697"/>
            <a:ext cx="4894025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8535" baseline="-30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  <a:cs typeface="inpin heiti" charset="-122"/>
              </a:defRPr>
            </a:lvl1pPr>
          </a:lstStyle>
          <a:p>
            <a:r>
              <a:rPr lang="zh-CN" altLang="en-US" dirty="0">
                <a:sym typeface="印品黑体"/>
              </a:rPr>
              <a:t>活动内容构成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B97583-1ABD-44ED-B969-F2E791F4A862}"/>
              </a:ext>
            </a:extLst>
          </p:cNvPr>
          <p:cNvSpPr txBox="1"/>
          <p:nvPr/>
        </p:nvSpPr>
        <p:spPr>
          <a:xfrm>
            <a:off x="3008765" y="2170092"/>
            <a:ext cx="27536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800">
                <a:solidFill>
                  <a:srgbClr val="ED7D3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汉真广标" pitchFamily="49" charset="-122"/>
                <a:ea typeface="汉真广标" pitchFamily="49" charset="-122"/>
              </a:defRPr>
            </a:lvl1pPr>
          </a:lstStyle>
          <a:p>
            <a:r>
              <a:rPr lang="en-US" altLang="zh-CN" dirty="0">
                <a:sym typeface="印品黑体"/>
              </a:rPr>
              <a:t>[2]</a:t>
            </a:r>
            <a:endParaRPr lang="zh-CN" altLang="en-US" dirty="0">
              <a:sym typeface="印品黑体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D61C2E-3041-4A9C-A567-832DE35C0218}"/>
              </a:ext>
            </a:extLst>
          </p:cNvPr>
          <p:cNvSpPr txBox="1"/>
          <p:nvPr/>
        </p:nvSpPr>
        <p:spPr>
          <a:xfrm>
            <a:off x="5713799" y="3299721"/>
            <a:ext cx="1603368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活动主题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活动流程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6EB223B-47DA-4BCC-8FAF-858E878B5CFC}"/>
              </a:ext>
            </a:extLst>
          </p:cNvPr>
          <p:cNvSpPr txBox="1"/>
          <p:nvPr/>
        </p:nvSpPr>
        <p:spPr>
          <a:xfrm>
            <a:off x="7306434" y="3299721"/>
            <a:ext cx="1653797" cy="87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活动主题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印品黑体"/>
                <a:ea typeface="印品黑体"/>
                <a:sym typeface="印品黑体"/>
              </a:rPr>
              <a:t>活动流程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68D8CB7-7A7E-4055-B261-004C171F34C7}"/>
              </a:ext>
            </a:extLst>
          </p:cNvPr>
          <p:cNvGrpSpPr/>
          <p:nvPr/>
        </p:nvGrpSpPr>
        <p:grpSpPr>
          <a:xfrm>
            <a:off x="11014363" y="322118"/>
            <a:ext cx="831273" cy="374073"/>
            <a:chOff x="11014363" y="322118"/>
            <a:chExt cx="831273" cy="374073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93CBC3A-BC3A-4DBE-80D4-A27F3546C682}"/>
                </a:ext>
              </a:extLst>
            </p:cNvPr>
            <p:cNvSpPr/>
            <p:nvPr/>
          </p:nvSpPr>
          <p:spPr>
            <a:xfrm>
              <a:off x="11014363" y="322118"/>
              <a:ext cx="831273" cy="374073"/>
            </a:xfrm>
            <a:prstGeom prst="roundRect">
              <a:avLst/>
            </a:prstGeom>
            <a:gradFill>
              <a:gsLst>
                <a:gs pos="0">
                  <a:srgbClr val="049AAB"/>
                </a:gs>
                <a:gs pos="100000">
                  <a:srgbClr val="01304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/>
                <a:ea typeface="印品黑体"/>
                <a:sym typeface="印品黑体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60780D4-E306-4428-A170-B02797C45328}"/>
                </a:ext>
              </a:extLst>
            </p:cNvPr>
            <p:cNvSpPr txBox="1"/>
            <p:nvPr/>
          </p:nvSpPr>
          <p:spPr>
            <a:xfrm>
              <a:off x="11014363" y="357637"/>
              <a:ext cx="7848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/>
                  </a:solidFill>
                  <a:latin typeface="印品黑体"/>
                  <a:ea typeface="印品黑体"/>
                  <a:sym typeface="印品黑体"/>
                </a:rPr>
                <a:t>LOGO</a:t>
              </a:r>
              <a:endParaRPr lang="zh-CN" altLang="en-US" sz="1600" dirty="0">
                <a:solidFill>
                  <a:schemeClr val="bg1"/>
                </a:solidFill>
                <a:latin typeface="印品黑体"/>
                <a:ea typeface="印品黑体"/>
                <a:sym typeface="印品黑体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FCF0EFB-65C4-4D15-87E7-BDB9E272C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9" y="4809980"/>
            <a:ext cx="12205250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16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6" presetClass="emph" presetSubtype="0" decel="10000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</p:cBhvr>
                                      <p:by x="91000" y="91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  <p:bldP spid="9" grpId="2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279900" y="1255184"/>
            <a:ext cx="6893984" cy="2317749"/>
            <a:chOff x="3209987" y="942118"/>
            <a:chExt cx="5170813" cy="1737192"/>
          </a:xfrm>
        </p:grpSpPr>
        <p:sp>
          <p:nvSpPr>
            <p:cNvPr id="7" name="对角圆角矩形 3072"/>
            <p:cNvSpPr/>
            <p:nvPr/>
          </p:nvSpPr>
          <p:spPr>
            <a:xfrm>
              <a:off x="3209987" y="942118"/>
              <a:ext cx="5170813" cy="1737192"/>
            </a:xfrm>
            <a:custGeom>
              <a:avLst/>
              <a:gdLst/>
              <a:ahLst/>
              <a:cxnLst/>
              <a:rect l="l" t="t" r="r" b="b"/>
              <a:pathLst>
                <a:path w="4984798" h="1613569">
                  <a:moveTo>
                    <a:pt x="268934" y="0"/>
                  </a:moveTo>
                  <a:lnTo>
                    <a:pt x="4984798" y="0"/>
                  </a:lnTo>
                  <a:lnTo>
                    <a:pt x="4984798" y="1344635"/>
                  </a:lnTo>
                  <a:cubicBezTo>
                    <a:pt x="4984798" y="1493163"/>
                    <a:pt x="4864392" y="1613569"/>
                    <a:pt x="4715864" y="1613569"/>
                  </a:cubicBezTo>
                  <a:lnTo>
                    <a:pt x="1408800" y="1613569"/>
                  </a:lnTo>
                  <a:cubicBezTo>
                    <a:pt x="1394361" y="1607671"/>
                    <a:pt x="1300910" y="1569492"/>
                    <a:pt x="696061" y="1322386"/>
                  </a:cubicBezTo>
                  <a:cubicBezTo>
                    <a:pt x="696061" y="1322386"/>
                    <a:pt x="696061" y="1322386"/>
                    <a:pt x="0" y="1606756"/>
                  </a:cubicBezTo>
                  <a:lnTo>
                    <a:pt x="0" y="268934"/>
                  </a:lnTo>
                  <a:cubicBezTo>
                    <a:pt x="0" y="120406"/>
                    <a:pt x="120406" y="0"/>
                    <a:pt x="268934" y="0"/>
                  </a:cubicBezTo>
                  <a:close/>
                </a:path>
              </a:pathLst>
            </a:custGeom>
            <a:solidFill>
              <a:srgbClr val="F38118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solidFill>
                  <a:prstClr val="white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grpSp>
          <p:nvGrpSpPr>
            <p:cNvPr id="8" name="组合 7"/>
            <p:cNvGrpSpPr>
              <a:grpSpLocks/>
            </p:cNvGrpSpPr>
            <p:nvPr/>
          </p:nvGrpSpPr>
          <p:grpSpPr bwMode="auto">
            <a:xfrm>
              <a:off x="3324689" y="1166567"/>
              <a:ext cx="4789185" cy="1361275"/>
              <a:chOff x="3373568" y="2357579"/>
              <a:chExt cx="4472215" cy="1360447"/>
            </a:xfrm>
          </p:grpSpPr>
          <p:sp>
            <p:nvSpPr>
              <p:cNvPr id="9" name="TextBox 26"/>
              <p:cNvSpPr txBox="1">
                <a:spLocks noChangeArrowheads="1"/>
              </p:cNvSpPr>
              <p:nvPr/>
            </p:nvSpPr>
            <p:spPr bwMode="auto">
              <a:xfrm>
                <a:off x="3373568" y="2746827"/>
                <a:ext cx="1638563" cy="3150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zh-CN" altLang="en-US" sz="2133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点击添加标题</a:t>
                </a:r>
              </a:p>
            </p:txBody>
          </p:sp>
          <p:sp>
            <p:nvSpPr>
              <p:cNvPr id="10" name="TextBox 29"/>
              <p:cNvSpPr txBox="1">
                <a:spLocks noChangeArrowheads="1"/>
              </p:cNvSpPr>
              <p:nvPr/>
            </p:nvSpPr>
            <p:spPr bwMode="auto">
              <a:xfrm>
                <a:off x="4996575" y="2357579"/>
                <a:ext cx="2849208" cy="1360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67" dirty="0">
                    <a:solidFill>
                      <a:srgbClr val="FFFFFF"/>
                    </a:solidFill>
                    <a:latin typeface="印品黑体"/>
                    <a:ea typeface="印品黑体"/>
                    <a:sym typeface="印品黑体"/>
                  </a:rPr>
                  <a:t>您的内容打在这里，或者通过复制您的文本后，在此框中选择粘贴，并选择只保留文字您的内容打在这里您的内容打在这里，或者通过复制您的文本后</a:t>
                </a:r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5400000">
                <a:off x="4663880" y="2854555"/>
                <a:ext cx="155380" cy="13342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 dirty="0">
                  <a:solidFill>
                    <a:prstClr val="white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</p:grpSp>
      </p:grpSp>
      <p:grpSp>
        <p:nvGrpSpPr>
          <p:cNvPr id="12" name="组合 11"/>
          <p:cNvGrpSpPr>
            <a:grpSpLocks/>
          </p:cNvGrpSpPr>
          <p:nvPr/>
        </p:nvGrpSpPr>
        <p:grpSpPr bwMode="auto">
          <a:xfrm>
            <a:off x="1018118" y="1018118"/>
            <a:ext cx="5575300" cy="5376333"/>
            <a:chOff x="763201" y="915566"/>
            <a:chExt cx="4181680" cy="4032448"/>
          </a:xfrm>
        </p:grpSpPr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763201" y="915566"/>
              <a:ext cx="4181680" cy="4030860"/>
            </a:xfrm>
            <a:custGeom>
              <a:avLst/>
              <a:gdLst>
                <a:gd name="T0" fmla="*/ 2147483647 w 1877"/>
                <a:gd name="T1" fmla="*/ 2147483647 h 1809"/>
                <a:gd name="T2" fmla="*/ 2147483647 w 1877"/>
                <a:gd name="T3" fmla="*/ 2147483647 h 1809"/>
                <a:gd name="T4" fmla="*/ 2147483647 w 1877"/>
                <a:gd name="T5" fmla="*/ 2147483647 h 1809"/>
                <a:gd name="T6" fmla="*/ 2147483647 w 1877"/>
                <a:gd name="T7" fmla="*/ 2147483647 h 1809"/>
                <a:gd name="T8" fmla="*/ 2147483647 w 1877"/>
                <a:gd name="T9" fmla="*/ 2147483647 h 1809"/>
                <a:gd name="T10" fmla="*/ 2147483647 w 1877"/>
                <a:gd name="T11" fmla="*/ 2147483647 h 1809"/>
                <a:gd name="T12" fmla="*/ 2147483647 w 1877"/>
                <a:gd name="T13" fmla="*/ 2147483647 h 1809"/>
                <a:gd name="T14" fmla="*/ 2147483647 w 1877"/>
                <a:gd name="T15" fmla="*/ 2147483647 h 1809"/>
                <a:gd name="T16" fmla="*/ 2147483647 w 1877"/>
                <a:gd name="T17" fmla="*/ 2147483647 h 1809"/>
                <a:gd name="T18" fmla="*/ 2147483647 w 1877"/>
                <a:gd name="T19" fmla="*/ 2147483647 h 1809"/>
                <a:gd name="T20" fmla="*/ 2147483647 w 1877"/>
                <a:gd name="T21" fmla="*/ 2147483647 h 1809"/>
                <a:gd name="T22" fmla="*/ 2147483647 w 1877"/>
                <a:gd name="T23" fmla="*/ 2147483647 h 1809"/>
                <a:gd name="T24" fmla="*/ 2147483647 w 1877"/>
                <a:gd name="T25" fmla="*/ 2147483647 h 1809"/>
                <a:gd name="T26" fmla="*/ 2147483647 w 1877"/>
                <a:gd name="T27" fmla="*/ 2147483647 h 1809"/>
                <a:gd name="T28" fmla="*/ 2147483647 w 1877"/>
                <a:gd name="T29" fmla="*/ 2147483647 h 1809"/>
                <a:gd name="T30" fmla="*/ 2147483647 w 1877"/>
                <a:gd name="T31" fmla="*/ 2147483647 h 1809"/>
                <a:gd name="T32" fmla="*/ 2147483647 w 1877"/>
                <a:gd name="T33" fmla="*/ 2147483647 h 1809"/>
                <a:gd name="T34" fmla="*/ 2147483647 w 1877"/>
                <a:gd name="T35" fmla="*/ 2147483647 h 1809"/>
                <a:gd name="T36" fmla="*/ 2147483647 w 1877"/>
                <a:gd name="T37" fmla="*/ 2147483647 h 1809"/>
                <a:gd name="T38" fmla="*/ 0 w 1877"/>
                <a:gd name="T39" fmla="*/ 2147483647 h 1809"/>
                <a:gd name="T40" fmla="*/ 2147483647 w 1877"/>
                <a:gd name="T41" fmla="*/ 2147483647 h 1809"/>
                <a:gd name="T42" fmla="*/ 2147483647 w 1877"/>
                <a:gd name="T43" fmla="*/ 2147483647 h 1809"/>
                <a:gd name="T44" fmla="*/ 2147483647 w 1877"/>
                <a:gd name="T45" fmla="*/ 2147483647 h 1809"/>
                <a:gd name="T46" fmla="*/ 2147483647 w 1877"/>
                <a:gd name="T47" fmla="*/ 2147483647 h 1809"/>
                <a:gd name="T48" fmla="*/ 2147483647 w 1877"/>
                <a:gd name="T49" fmla="*/ 2147483647 h 1809"/>
                <a:gd name="T50" fmla="*/ 2147483647 w 1877"/>
                <a:gd name="T51" fmla="*/ 2147483647 h 1809"/>
                <a:gd name="T52" fmla="*/ 2147483647 w 1877"/>
                <a:gd name="T53" fmla="*/ 2147483647 h 1809"/>
                <a:gd name="T54" fmla="*/ 2147483647 w 1877"/>
                <a:gd name="T55" fmla="*/ 2147483647 h 1809"/>
                <a:gd name="T56" fmla="*/ 2147483647 w 1877"/>
                <a:gd name="T57" fmla="*/ 2147483647 h 1809"/>
                <a:gd name="T58" fmla="*/ 2147483647 w 1877"/>
                <a:gd name="T59" fmla="*/ 2147483647 h 1809"/>
                <a:gd name="T60" fmla="*/ 2147483647 w 1877"/>
                <a:gd name="T61" fmla="*/ 2147483647 h 1809"/>
                <a:gd name="T62" fmla="*/ 2147483647 w 1877"/>
                <a:gd name="T63" fmla="*/ 2147483647 h 1809"/>
                <a:gd name="T64" fmla="*/ 2147483647 w 1877"/>
                <a:gd name="T65" fmla="*/ 2147483647 h 1809"/>
                <a:gd name="T66" fmla="*/ 2147483647 w 1877"/>
                <a:gd name="T67" fmla="*/ 2147483647 h 1809"/>
                <a:gd name="T68" fmla="*/ 2147483647 w 1877"/>
                <a:gd name="T69" fmla="*/ 2147483647 h 1809"/>
                <a:gd name="T70" fmla="*/ 2147483647 w 1877"/>
                <a:gd name="T71" fmla="*/ 2147483647 h 1809"/>
                <a:gd name="T72" fmla="*/ 2147483647 w 1877"/>
                <a:gd name="T73" fmla="*/ 2147483647 h 1809"/>
                <a:gd name="T74" fmla="*/ 2147483647 w 1877"/>
                <a:gd name="T75" fmla="*/ 2147483647 h 1809"/>
                <a:gd name="T76" fmla="*/ 2147483647 w 1877"/>
                <a:gd name="T77" fmla="*/ 2147483647 h 1809"/>
                <a:gd name="T78" fmla="*/ 2147483647 w 1877"/>
                <a:gd name="T79" fmla="*/ 2147483647 h 1809"/>
                <a:gd name="T80" fmla="*/ 2147483647 w 1877"/>
                <a:gd name="T81" fmla="*/ 2147483647 h 1809"/>
                <a:gd name="T82" fmla="*/ 2147483647 w 1877"/>
                <a:gd name="T83" fmla="*/ 2147483647 h 1809"/>
                <a:gd name="T84" fmla="*/ 2147483647 w 1877"/>
                <a:gd name="T85" fmla="*/ 2147483647 h 1809"/>
                <a:gd name="T86" fmla="*/ 2147483647 w 1877"/>
                <a:gd name="T87" fmla="*/ 2147483647 h 1809"/>
                <a:gd name="T88" fmla="*/ 2147483647 w 1877"/>
                <a:gd name="T89" fmla="*/ 2147483647 h 1809"/>
                <a:gd name="T90" fmla="*/ 2147483647 w 1877"/>
                <a:gd name="T91" fmla="*/ 2147483647 h 1809"/>
                <a:gd name="T92" fmla="*/ 2147483647 w 1877"/>
                <a:gd name="T93" fmla="*/ 2147483647 h 1809"/>
                <a:gd name="T94" fmla="*/ 2147483647 w 1877"/>
                <a:gd name="T95" fmla="*/ 2147483647 h 1809"/>
                <a:gd name="T96" fmla="*/ 2147483647 w 1877"/>
                <a:gd name="T97" fmla="*/ 2147483647 h 1809"/>
                <a:gd name="T98" fmla="*/ 2147483647 w 1877"/>
                <a:gd name="T99" fmla="*/ 2147483647 h 1809"/>
                <a:gd name="T100" fmla="*/ 2147483647 w 1877"/>
                <a:gd name="T101" fmla="*/ 2147483647 h 1809"/>
                <a:gd name="T102" fmla="*/ 2147483647 w 1877"/>
                <a:gd name="T103" fmla="*/ 2147483647 h 1809"/>
                <a:gd name="T104" fmla="*/ 2147483647 w 1877"/>
                <a:gd name="T105" fmla="*/ 2147483647 h 1809"/>
                <a:gd name="T106" fmla="*/ 2147483647 w 1877"/>
                <a:gd name="T107" fmla="*/ 2147483647 h 1809"/>
                <a:gd name="T108" fmla="*/ 2147483647 w 1877"/>
                <a:gd name="T109" fmla="*/ 2147483647 h 180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877" h="1809">
                  <a:moveTo>
                    <a:pt x="1774" y="1028"/>
                  </a:moveTo>
                  <a:cubicBezTo>
                    <a:pt x="1848" y="1038"/>
                    <a:pt x="1848" y="1038"/>
                    <a:pt x="1848" y="1038"/>
                  </a:cubicBezTo>
                  <a:cubicBezTo>
                    <a:pt x="1854" y="998"/>
                    <a:pt x="1854" y="998"/>
                    <a:pt x="1854" y="998"/>
                  </a:cubicBezTo>
                  <a:cubicBezTo>
                    <a:pt x="1779" y="988"/>
                    <a:pt x="1779" y="988"/>
                    <a:pt x="1779" y="988"/>
                  </a:cubicBezTo>
                  <a:lnTo>
                    <a:pt x="1774" y="1028"/>
                  </a:lnTo>
                  <a:close/>
                  <a:moveTo>
                    <a:pt x="1781" y="970"/>
                  </a:moveTo>
                  <a:cubicBezTo>
                    <a:pt x="1856" y="975"/>
                    <a:pt x="1856" y="975"/>
                    <a:pt x="1856" y="975"/>
                  </a:cubicBezTo>
                  <a:cubicBezTo>
                    <a:pt x="1859" y="921"/>
                    <a:pt x="1859" y="921"/>
                    <a:pt x="1859" y="921"/>
                  </a:cubicBezTo>
                  <a:cubicBezTo>
                    <a:pt x="1783" y="921"/>
                    <a:pt x="1783" y="921"/>
                    <a:pt x="1783" y="921"/>
                  </a:cubicBezTo>
                  <a:lnTo>
                    <a:pt x="1781" y="970"/>
                  </a:lnTo>
                  <a:close/>
                  <a:moveTo>
                    <a:pt x="1763" y="1085"/>
                  </a:moveTo>
                  <a:cubicBezTo>
                    <a:pt x="1835" y="1100"/>
                    <a:pt x="1835" y="1100"/>
                    <a:pt x="1835" y="1100"/>
                  </a:cubicBezTo>
                  <a:cubicBezTo>
                    <a:pt x="1844" y="1060"/>
                    <a:pt x="1844" y="1060"/>
                    <a:pt x="1844" y="1060"/>
                  </a:cubicBezTo>
                  <a:cubicBezTo>
                    <a:pt x="1771" y="1045"/>
                    <a:pt x="1771" y="1045"/>
                    <a:pt x="1771" y="1045"/>
                  </a:cubicBezTo>
                  <a:lnTo>
                    <a:pt x="1763" y="1085"/>
                  </a:lnTo>
                  <a:close/>
                  <a:moveTo>
                    <a:pt x="1768" y="898"/>
                  </a:moveTo>
                  <a:cubicBezTo>
                    <a:pt x="1877" y="898"/>
                    <a:pt x="1877" y="898"/>
                    <a:pt x="1877" y="898"/>
                  </a:cubicBezTo>
                  <a:cubicBezTo>
                    <a:pt x="1822" y="803"/>
                    <a:pt x="1822" y="803"/>
                    <a:pt x="1822" y="803"/>
                  </a:cubicBezTo>
                  <a:lnTo>
                    <a:pt x="1768" y="898"/>
                  </a:lnTo>
                  <a:close/>
                  <a:moveTo>
                    <a:pt x="855" y="1"/>
                  </a:moveTo>
                  <a:cubicBezTo>
                    <a:pt x="855" y="1"/>
                    <a:pt x="855" y="1"/>
                    <a:pt x="855" y="1"/>
                  </a:cubicBezTo>
                  <a:cubicBezTo>
                    <a:pt x="855" y="0"/>
                    <a:pt x="855" y="0"/>
                    <a:pt x="855" y="0"/>
                  </a:cubicBezTo>
                  <a:cubicBezTo>
                    <a:pt x="855" y="0"/>
                    <a:pt x="855" y="0"/>
                    <a:pt x="855" y="0"/>
                  </a:cubicBezTo>
                  <a:lnTo>
                    <a:pt x="855" y="1"/>
                  </a:lnTo>
                  <a:close/>
                  <a:moveTo>
                    <a:pt x="1749" y="1141"/>
                  </a:moveTo>
                  <a:cubicBezTo>
                    <a:pt x="1818" y="1161"/>
                    <a:pt x="1818" y="1161"/>
                    <a:pt x="1818" y="1161"/>
                  </a:cubicBezTo>
                  <a:cubicBezTo>
                    <a:pt x="1829" y="1122"/>
                    <a:pt x="1829" y="1122"/>
                    <a:pt x="1829" y="1122"/>
                  </a:cubicBezTo>
                  <a:cubicBezTo>
                    <a:pt x="1759" y="1102"/>
                    <a:pt x="1759" y="1102"/>
                    <a:pt x="1759" y="1102"/>
                  </a:cubicBezTo>
                  <a:lnTo>
                    <a:pt x="1749" y="1141"/>
                  </a:lnTo>
                  <a:close/>
                  <a:moveTo>
                    <a:pt x="619" y="51"/>
                  </a:moveTo>
                  <a:cubicBezTo>
                    <a:pt x="657" y="38"/>
                    <a:pt x="657" y="38"/>
                    <a:pt x="657" y="38"/>
                  </a:cubicBezTo>
                  <a:cubicBezTo>
                    <a:pt x="656" y="34"/>
                    <a:pt x="656" y="34"/>
                    <a:pt x="656" y="34"/>
                  </a:cubicBezTo>
                  <a:cubicBezTo>
                    <a:pt x="617" y="46"/>
                    <a:pt x="617" y="46"/>
                    <a:pt x="617" y="46"/>
                  </a:cubicBezTo>
                  <a:cubicBezTo>
                    <a:pt x="618" y="49"/>
                    <a:pt x="618" y="49"/>
                    <a:pt x="618" y="49"/>
                  </a:cubicBezTo>
                  <a:cubicBezTo>
                    <a:pt x="617" y="46"/>
                    <a:pt x="617" y="46"/>
                    <a:pt x="617" y="46"/>
                  </a:cubicBezTo>
                  <a:cubicBezTo>
                    <a:pt x="617" y="46"/>
                    <a:pt x="617" y="46"/>
                    <a:pt x="617" y="46"/>
                  </a:cubicBezTo>
                  <a:cubicBezTo>
                    <a:pt x="618" y="50"/>
                    <a:pt x="618" y="50"/>
                    <a:pt x="618" y="50"/>
                  </a:cubicBezTo>
                  <a:cubicBezTo>
                    <a:pt x="618" y="51"/>
                    <a:pt x="618" y="51"/>
                    <a:pt x="618" y="51"/>
                  </a:cubicBezTo>
                  <a:cubicBezTo>
                    <a:pt x="619" y="51"/>
                    <a:pt x="619" y="51"/>
                    <a:pt x="619" y="51"/>
                  </a:cubicBezTo>
                  <a:cubicBezTo>
                    <a:pt x="619" y="51"/>
                    <a:pt x="619" y="51"/>
                    <a:pt x="619" y="51"/>
                  </a:cubicBezTo>
                  <a:cubicBezTo>
                    <a:pt x="619" y="51"/>
                    <a:pt x="619" y="51"/>
                    <a:pt x="619" y="51"/>
                  </a:cubicBezTo>
                  <a:close/>
                  <a:moveTo>
                    <a:pt x="676" y="32"/>
                  </a:moveTo>
                  <a:cubicBezTo>
                    <a:pt x="715" y="22"/>
                    <a:pt x="715" y="22"/>
                    <a:pt x="715" y="22"/>
                  </a:cubicBezTo>
                  <a:cubicBezTo>
                    <a:pt x="715" y="19"/>
                    <a:pt x="715" y="19"/>
                    <a:pt x="715" y="19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76" y="30"/>
                    <a:pt x="676" y="30"/>
                    <a:pt x="676" y="30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75" y="29"/>
                    <a:pt x="675" y="29"/>
                    <a:pt x="675" y="29"/>
                  </a:cubicBezTo>
                  <a:cubicBezTo>
                    <a:pt x="676" y="32"/>
                    <a:pt x="676" y="32"/>
                    <a:pt x="676" y="32"/>
                  </a:cubicBezTo>
                  <a:cubicBezTo>
                    <a:pt x="676" y="32"/>
                    <a:pt x="676" y="32"/>
                    <a:pt x="676" y="32"/>
                  </a:cubicBezTo>
                  <a:cubicBezTo>
                    <a:pt x="676" y="32"/>
                    <a:pt x="676" y="32"/>
                    <a:pt x="676" y="32"/>
                  </a:cubicBezTo>
                  <a:close/>
                  <a:moveTo>
                    <a:pt x="1583" y="1447"/>
                  </a:moveTo>
                  <a:cubicBezTo>
                    <a:pt x="1633" y="1489"/>
                    <a:pt x="1633" y="1489"/>
                    <a:pt x="1633" y="1489"/>
                  </a:cubicBezTo>
                  <a:cubicBezTo>
                    <a:pt x="1659" y="1457"/>
                    <a:pt x="1659" y="1457"/>
                    <a:pt x="1659" y="1457"/>
                  </a:cubicBezTo>
                  <a:cubicBezTo>
                    <a:pt x="1608" y="1416"/>
                    <a:pt x="1608" y="1416"/>
                    <a:pt x="1608" y="1416"/>
                  </a:cubicBezTo>
                  <a:lnTo>
                    <a:pt x="1583" y="1447"/>
                  </a:lnTo>
                  <a:close/>
                  <a:moveTo>
                    <a:pt x="1543" y="1490"/>
                  </a:moveTo>
                  <a:cubicBezTo>
                    <a:pt x="1590" y="1535"/>
                    <a:pt x="1590" y="1535"/>
                    <a:pt x="1590" y="1535"/>
                  </a:cubicBezTo>
                  <a:cubicBezTo>
                    <a:pt x="1618" y="1505"/>
                    <a:pt x="1618" y="1505"/>
                    <a:pt x="1618" y="1505"/>
                  </a:cubicBezTo>
                  <a:cubicBezTo>
                    <a:pt x="1571" y="1461"/>
                    <a:pt x="1571" y="1461"/>
                    <a:pt x="1571" y="1461"/>
                  </a:cubicBezTo>
                  <a:lnTo>
                    <a:pt x="1543" y="1490"/>
                  </a:lnTo>
                  <a:close/>
                  <a:moveTo>
                    <a:pt x="562" y="73"/>
                  </a:moveTo>
                  <a:cubicBezTo>
                    <a:pt x="600" y="58"/>
                    <a:pt x="600" y="58"/>
                    <a:pt x="600" y="58"/>
                  </a:cubicBezTo>
                  <a:cubicBezTo>
                    <a:pt x="598" y="53"/>
                    <a:pt x="598" y="53"/>
                    <a:pt x="598" y="53"/>
                  </a:cubicBezTo>
                  <a:cubicBezTo>
                    <a:pt x="560" y="68"/>
                    <a:pt x="560" y="68"/>
                    <a:pt x="560" y="68"/>
                  </a:cubicBezTo>
                  <a:cubicBezTo>
                    <a:pt x="561" y="70"/>
                    <a:pt x="561" y="70"/>
                    <a:pt x="561" y="70"/>
                  </a:cubicBezTo>
                  <a:cubicBezTo>
                    <a:pt x="560" y="68"/>
                    <a:pt x="560" y="68"/>
                    <a:pt x="560" y="68"/>
                  </a:cubicBezTo>
                  <a:cubicBezTo>
                    <a:pt x="560" y="68"/>
                    <a:pt x="560" y="68"/>
                    <a:pt x="560" y="68"/>
                  </a:cubicBezTo>
                  <a:cubicBezTo>
                    <a:pt x="562" y="72"/>
                    <a:pt x="562" y="72"/>
                    <a:pt x="562" y="72"/>
                  </a:cubicBezTo>
                  <a:cubicBezTo>
                    <a:pt x="562" y="73"/>
                    <a:pt x="562" y="73"/>
                    <a:pt x="562" y="73"/>
                  </a:cubicBezTo>
                  <a:cubicBezTo>
                    <a:pt x="562" y="73"/>
                    <a:pt x="562" y="73"/>
                    <a:pt x="562" y="73"/>
                  </a:cubicBezTo>
                  <a:cubicBezTo>
                    <a:pt x="562" y="73"/>
                    <a:pt x="562" y="73"/>
                    <a:pt x="562" y="73"/>
                  </a:cubicBezTo>
                  <a:close/>
                  <a:moveTo>
                    <a:pt x="1730" y="1197"/>
                  </a:moveTo>
                  <a:cubicBezTo>
                    <a:pt x="1797" y="1221"/>
                    <a:pt x="1797" y="1221"/>
                    <a:pt x="1797" y="1221"/>
                  </a:cubicBezTo>
                  <a:cubicBezTo>
                    <a:pt x="1811" y="1183"/>
                    <a:pt x="1811" y="1183"/>
                    <a:pt x="1811" y="1183"/>
                  </a:cubicBezTo>
                  <a:cubicBezTo>
                    <a:pt x="1743" y="1158"/>
                    <a:pt x="1743" y="1158"/>
                    <a:pt x="1743" y="1158"/>
                  </a:cubicBezTo>
                  <a:lnTo>
                    <a:pt x="1730" y="1197"/>
                  </a:lnTo>
                  <a:close/>
                  <a:moveTo>
                    <a:pt x="1501" y="1531"/>
                  </a:moveTo>
                  <a:cubicBezTo>
                    <a:pt x="1544" y="1577"/>
                    <a:pt x="1544" y="1577"/>
                    <a:pt x="1544" y="1577"/>
                  </a:cubicBezTo>
                  <a:cubicBezTo>
                    <a:pt x="1574" y="1550"/>
                    <a:pt x="1574" y="1550"/>
                    <a:pt x="1574" y="1550"/>
                  </a:cubicBezTo>
                  <a:cubicBezTo>
                    <a:pt x="1531" y="1503"/>
                    <a:pt x="1531" y="1503"/>
                    <a:pt x="1531" y="1503"/>
                  </a:cubicBezTo>
                  <a:lnTo>
                    <a:pt x="1501" y="1531"/>
                  </a:lnTo>
                  <a:close/>
                  <a:moveTo>
                    <a:pt x="1619" y="1401"/>
                  </a:moveTo>
                  <a:cubicBezTo>
                    <a:pt x="1673" y="1440"/>
                    <a:pt x="1673" y="1440"/>
                    <a:pt x="1673" y="1440"/>
                  </a:cubicBezTo>
                  <a:cubicBezTo>
                    <a:pt x="1697" y="1407"/>
                    <a:pt x="1697" y="1407"/>
                    <a:pt x="1697" y="1407"/>
                  </a:cubicBezTo>
                  <a:cubicBezTo>
                    <a:pt x="1642" y="1368"/>
                    <a:pt x="1642" y="1368"/>
                    <a:pt x="1642" y="1368"/>
                  </a:cubicBezTo>
                  <a:lnTo>
                    <a:pt x="1619" y="1401"/>
                  </a:lnTo>
                  <a:close/>
                  <a:moveTo>
                    <a:pt x="1708" y="1250"/>
                  </a:moveTo>
                  <a:cubicBezTo>
                    <a:pt x="1772" y="1278"/>
                    <a:pt x="1772" y="1278"/>
                    <a:pt x="1772" y="1278"/>
                  </a:cubicBezTo>
                  <a:cubicBezTo>
                    <a:pt x="1788" y="1242"/>
                    <a:pt x="1788" y="1242"/>
                    <a:pt x="1788" y="1242"/>
                  </a:cubicBezTo>
                  <a:cubicBezTo>
                    <a:pt x="1724" y="1213"/>
                    <a:pt x="1724" y="1213"/>
                    <a:pt x="1724" y="1213"/>
                  </a:cubicBezTo>
                  <a:lnTo>
                    <a:pt x="1708" y="1250"/>
                  </a:lnTo>
                  <a:close/>
                  <a:moveTo>
                    <a:pt x="1457" y="1569"/>
                  </a:moveTo>
                  <a:cubicBezTo>
                    <a:pt x="1496" y="1617"/>
                    <a:pt x="1496" y="1617"/>
                    <a:pt x="1496" y="1617"/>
                  </a:cubicBezTo>
                  <a:cubicBezTo>
                    <a:pt x="1527" y="1592"/>
                    <a:pt x="1527" y="1592"/>
                    <a:pt x="1527" y="1592"/>
                  </a:cubicBezTo>
                  <a:cubicBezTo>
                    <a:pt x="1488" y="1543"/>
                    <a:pt x="1488" y="1543"/>
                    <a:pt x="1488" y="1543"/>
                  </a:cubicBezTo>
                  <a:lnTo>
                    <a:pt x="1457" y="1569"/>
                  </a:lnTo>
                  <a:close/>
                  <a:moveTo>
                    <a:pt x="1652" y="1353"/>
                  </a:moveTo>
                  <a:cubicBezTo>
                    <a:pt x="1710" y="1388"/>
                    <a:pt x="1710" y="1388"/>
                    <a:pt x="1710" y="1388"/>
                  </a:cubicBezTo>
                  <a:cubicBezTo>
                    <a:pt x="1731" y="1354"/>
                    <a:pt x="1731" y="1354"/>
                    <a:pt x="1731" y="1354"/>
                  </a:cubicBezTo>
                  <a:cubicBezTo>
                    <a:pt x="1673" y="1318"/>
                    <a:pt x="1673" y="1318"/>
                    <a:pt x="1673" y="1318"/>
                  </a:cubicBezTo>
                  <a:lnTo>
                    <a:pt x="1652" y="1353"/>
                  </a:lnTo>
                  <a:close/>
                  <a:moveTo>
                    <a:pt x="1682" y="1303"/>
                  </a:moveTo>
                  <a:cubicBezTo>
                    <a:pt x="1742" y="1334"/>
                    <a:pt x="1742" y="1334"/>
                    <a:pt x="1742" y="1334"/>
                  </a:cubicBezTo>
                  <a:cubicBezTo>
                    <a:pt x="1762" y="1299"/>
                    <a:pt x="1762" y="1299"/>
                    <a:pt x="1762" y="1299"/>
                  </a:cubicBezTo>
                  <a:cubicBezTo>
                    <a:pt x="1700" y="1267"/>
                    <a:pt x="1700" y="1267"/>
                    <a:pt x="1700" y="1267"/>
                  </a:cubicBezTo>
                  <a:lnTo>
                    <a:pt x="1682" y="1303"/>
                  </a:lnTo>
                  <a:close/>
                  <a:moveTo>
                    <a:pt x="54" y="661"/>
                  </a:moveTo>
                  <a:cubicBezTo>
                    <a:pt x="34" y="656"/>
                    <a:pt x="34" y="656"/>
                    <a:pt x="34" y="656"/>
                  </a:cubicBezTo>
                  <a:cubicBezTo>
                    <a:pt x="24" y="695"/>
                    <a:pt x="24" y="695"/>
                    <a:pt x="24" y="695"/>
                  </a:cubicBezTo>
                  <a:cubicBezTo>
                    <a:pt x="45" y="700"/>
                    <a:pt x="45" y="700"/>
                    <a:pt x="45" y="700"/>
                  </a:cubicBezTo>
                  <a:lnTo>
                    <a:pt x="54" y="661"/>
                  </a:lnTo>
                  <a:close/>
                  <a:moveTo>
                    <a:pt x="93" y="547"/>
                  </a:moveTo>
                  <a:cubicBezTo>
                    <a:pt x="75" y="540"/>
                    <a:pt x="75" y="540"/>
                    <a:pt x="75" y="540"/>
                  </a:cubicBezTo>
                  <a:cubicBezTo>
                    <a:pt x="60" y="577"/>
                    <a:pt x="60" y="577"/>
                    <a:pt x="60" y="577"/>
                  </a:cubicBezTo>
                  <a:cubicBezTo>
                    <a:pt x="78" y="585"/>
                    <a:pt x="78" y="585"/>
                    <a:pt x="78" y="585"/>
                  </a:cubicBezTo>
                  <a:lnTo>
                    <a:pt x="93" y="547"/>
                  </a:lnTo>
                  <a:close/>
                  <a:moveTo>
                    <a:pt x="71" y="603"/>
                  </a:moveTo>
                  <a:cubicBezTo>
                    <a:pt x="53" y="597"/>
                    <a:pt x="53" y="597"/>
                    <a:pt x="53" y="597"/>
                  </a:cubicBezTo>
                  <a:cubicBezTo>
                    <a:pt x="40" y="635"/>
                    <a:pt x="40" y="635"/>
                    <a:pt x="40" y="635"/>
                  </a:cubicBezTo>
                  <a:cubicBezTo>
                    <a:pt x="59" y="642"/>
                    <a:pt x="59" y="642"/>
                    <a:pt x="59" y="642"/>
                  </a:cubicBezTo>
                  <a:lnTo>
                    <a:pt x="71" y="603"/>
                  </a:lnTo>
                  <a:close/>
                  <a:moveTo>
                    <a:pt x="118" y="492"/>
                  </a:moveTo>
                  <a:cubicBezTo>
                    <a:pt x="102" y="485"/>
                    <a:pt x="102" y="485"/>
                    <a:pt x="102" y="485"/>
                  </a:cubicBezTo>
                  <a:cubicBezTo>
                    <a:pt x="84" y="521"/>
                    <a:pt x="84" y="521"/>
                    <a:pt x="84" y="521"/>
                  </a:cubicBezTo>
                  <a:cubicBezTo>
                    <a:pt x="100" y="529"/>
                    <a:pt x="100" y="529"/>
                    <a:pt x="100" y="529"/>
                  </a:cubicBezTo>
                  <a:lnTo>
                    <a:pt x="118" y="492"/>
                  </a:lnTo>
                  <a:close/>
                  <a:moveTo>
                    <a:pt x="32" y="778"/>
                  </a:moveTo>
                  <a:cubicBezTo>
                    <a:pt x="9" y="776"/>
                    <a:pt x="9" y="776"/>
                    <a:pt x="9" y="776"/>
                  </a:cubicBezTo>
                  <a:cubicBezTo>
                    <a:pt x="4" y="816"/>
                    <a:pt x="4" y="816"/>
                    <a:pt x="4" y="816"/>
                  </a:cubicBezTo>
                  <a:cubicBezTo>
                    <a:pt x="28" y="819"/>
                    <a:pt x="28" y="819"/>
                    <a:pt x="28" y="819"/>
                  </a:cubicBezTo>
                  <a:lnTo>
                    <a:pt x="32" y="778"/>
                  </a:lnTo>
                  <a:close/>
                  <a:moveTo>
                    <a:pt x="41" y="719"/>
                  </a:moveTo>
                  <a:cubicBezTo>
                    <a:pt x="19" y="715"/>
                    <a:pt x="19" y="715"/>
                    <a:pt x="19" y="715"/>
                  </a:cubicBezTo>
                  <a:cubicBezTo>
                    <a:pt x="12" y="755"/>
                    <a:pt x="12" y="755"/>
                    <a:pt x="12" y="755"/>
                  </a:cubicBezTo>
                  <a:cubicBezTo>
                    <a:pt x="34" y="759"/>
                    <a:pt x="34" y="759"/>
                    <a:pt x="34" y="759"/>
                  </a:cubicBezTo>
                  <a:lnTo>
                    <a:pt x="41" y="719"/>
                  </a:lnTo>
                  <a:close/>
                  <a:moveTo>
                    <a:pt x="26" y="838"/>
                  </a:moveTo>
                  <a:cubicBezTo>
                    <a:pt x="2" y="837"/>
                    <a:pt x="2" y="837"/>
                    <a:pt x="2" y="837"/>
                  </a:cubicBezTo>
                  <a:cubicBezTo>
                    <a:pt x="0" y="878"/>
                    <a:pt x="0" y="878"/>
                    <a:pt x="0" y="878"/>
                  </a:cubicBezTo>
                  <a:cubicBezTo>
                    <a:pt x="25" y="879"/>
                    <a:pt x="25" y="879"/>
                    <a:pt x="25" y="879"/>
                  </a:cubicBezTo>
                  <a:lnTo>
                    <a:pt x="26" y="838"/>
                  </a:lnTo>
                  <a:close/>
                  <a:moveTo>
                    <a:pt x="146" y="439"/>
                  </a:moveTo>
                  <a:cubicBezTo>
                    <a:pt x="132" y="431"/>
                    <a:pt x="132" y="431"/>
                    <a:pt x="132" y="431"/>
                  </a:cubicBezTo>
                  <a:cubicBezTo>
                    <a:pt x="112" y="466"/>
                    <a:pt x="112" y="466"/>
                    <a:pt x="112" y="466"/>
                  </a:cubicBezTo>
                  <a:cubicBezTo>
                    <a:pt x="127" y="475"/>
                    <a:pt x="127" y="475"/>
                    <a:pt x="127" y="475"/>
                  </a:cubicBezTo>
                  <a:lnTo>
                    <a:pt x="146" y="439"/>
                  </a:lnTo>
                  <a:close/>
                  <a:moveTo>
                    <a:pt x="310" y="237"/>
                  </a:moveTo>
                  <a:cubicBezTo>
                    <a:pt x="340" y="211"/>
                    <a:pt x="340" y="211"/>
                    <a:pt x="340" y="211"/>
                  </a:cubicBezTo>
                  <a:cubicBezTo>
                    <a:pt x="333" y="202"/>
                    <a:pt x="333" y="202"/>
                    <a:pt x="333" y="202"/>
                  </a:cubicBezTo>
                  <a:cubicBezTo>
                    <a:pt x="302" y="229"/>
                    <a:pt x="302" y="229"/>
                    <a:pt x="302" y="229"/>
                  </a:cubicBezTo>
                  <a:lnTo>
                    <a:pt x="310" y="237"/>
                  </a:lnTo>
                  <a:close/>
                  <a:moveTo>
                    <a:pt x="356" y="198"/>
                  </a:moveTo>
                  <a:cubicBezTo>
                    <a:pt x="388" y="173"/>
                    <a:pt x="388" y="173"/>
                    <a:pt x="388" y="173"/>
                  </a:cubicBezTo>
                  <a:cubicBezTo>
                    <a:pt x="382" y="165"/>
                    <a:pt x="382" y="165"/>
                    <a:pt x="382" y="165"/>
                  </a:cubicBezTo>
                  <a:cubicBezTo>
                    <a:pt x="349" y="190"/>
                    <a:pt x="349" y="190"/>
                    <a:pt x="349" y="190"/>
                  </a:cubicBezTo>
                  <a:lnTo>
                    <a:pt x="356" y="198"/>
                  </a:lnTo>
                  <a:close/>
                  <a:moveTo>
                    <a:pt x="507" y="99"/>
                  </a:moveTo>
                  <a:cubicBezTo>
                    <a:pt x="544" y="81"/>
                    <a:pt x="544" y="81"/>
                    <a:pt x="544" y="81"/>
                  </a:cubicBezTo>
                  <a:cubicBezTo>
                    <a:pt x="541" y="76"/>
                    <a:pt x="541" y="76"/>
                    <a:pt x="541" y="76"/>
                  </a:cubicBezTo>
                  <a:cubicBezTo>
                    <a:pt x="504" y="93"/>
                    <a:pt x="504" y="93"/>
                    <a:pt x="504" y="93"/>
                  </a:cubicBezTo>
                  <a:cubicBezTo>
                    <a:pt x="506" y="96"/>
                    <a:pt x="506" y="96"/>
                    <a:pt x="506" y="96"/>
                  </a:cubicBezTo>
                  <a:cubicBezTo>
                    <a:pt x="504" y="93"/>
                    <a:pt x="504" y="93"/>
                    <a:pt x="504" y="93"/>
                  </a:cubicBezTo>
                  <a:cubicBezTo>
                    <a:pt x="504" y="93"/>
                    <a:pt x="504" y="93"/>
                    <a:pt x="504" y="93"/>
                  </a:cubicBezTo>
                  <a:cubicBezTo>
                    <a:pt x="507" y="97"/>
                    <a:pt x="507" y="97"/>
                    <a:pt x="507" y="97"/>
                  </a:cubicBezTo>
                  <a:cubicBezTo>
                    <a:pt x="507" y="99"/>
                    <a:pt x="507" y="99"/>
                    <a:pt x="507" y="99"/>
                  </a:cubicBezTo>
                  <a:cubicBezTo>
                    <a:pt x="507" y="99"/>
                    <a:pt x="507" y="99"/>
                    <a:pt x="507" y="99"/>
                  </a:cubicBezTo>
                  <a:cubicBezTo>
                    <a:pt x="507" y="99"/>
                    <a:pt x="507" y="99"/>
                    <a:pt x="507" y="99"/>
                  </a:cubicBezTo>
                  <a:close/>
                  <a:moveTo>
                    <a:pt x="179" y="389"/>
                  </a:moveTo>
                  <a:cubicBezTo>
                    <a:pt x="166" y="380"/>
                    <a:pt x="166" y="380"/>
                    <a:pt x="166" y="380"/>
                  </a:cubicBezTo>
                  <a:cubicBezTo>
                    <a:pt x="143" y="414"/>
                    <a:pt x="143" y="414"/>
                    <a:pt x="143" y="414"/>
                  </a:cubicBezTo>
                  <a:cubicBezTo>
                    <a:pt x="157" y="423"/>
                    <a:pt x="157" y="423"/>
                    <a:pt x="157" y="423"/>
                  </a:cubicBezTo>
                  <a:lnTo>
                    <a:pt x="179" y="389"/>
                  </a:lnTo>
                  <a:close/>
                  <a:moveTo>
                    <a:pt x="455" y="129"/>
                  </a:moveTo>
                  <a:cubicBezTo>
                    <a:pt x="490" y="108"/>
                    <a:pt x="490" y="108"/>
                    <a:pt x="490" y="108"/>
                  </a:cubicBezTo>
                  <a:cubicBezTo>
                    <a:pt x="486" y="102"/>
                    <a:pt x="486" y="102"/>
                    <a:pt x="486" y="102"/>
                  </a:cubicBezTo>
                  <a:cubicBezTo>
                    <a:pt x="451" y="121"/>
                    <a:pt x="451" y="121"/>
                    <a:pt x="451" y="121"/>
                  </a:cubicBezTo>
                  <a:lnTo>
                    <a:pt x="455" y="129"/>
                  </a:lnTo>
                  <a:close/>
                  <a:moveTo>
                    <a:pt x="404" y="162"/>
                  </a:moveTo>
                  <a:cubicBezTo>
                    <a:pt x="438" y="139"/>
                    <a:pt x="438" y="139"/>
                    <a:pt x="438" y="139"/>
                  </a:cubicBezTo>
                  <a:cubicBezTo>
                    <a:pt x="433" y="132"/>
                    <a:pt x="433" y="132"/>
                    <a:pt x="433" y="132"/>
                  </a:cubicBezTo>
                  <a:cubicBezTo>
                    <a:pt x="399" y="154"/>
                    <a:pt x="399" y="154"/>
                    <a:pt x="399" y="154"/>
                  </a:cubicBezTo>
                  <a:lnTo>
                    <a:pt x="404" y="162"/>
                  </a:lnTo>
                  <a:close/>
                  <a:moveTo>
                    <a:pt x="190" y="373"/>
                  </a:moveTo>
                  <a:cubicBezTo>
                    <a:pt x="214" y="340"/>
                    <a:pt x="214" y="340"/>
                    <a:pt x="214" y="340"/>
                  </a:cubicBezTo>
                  <a:cubicBezTo>
                    <a:pt x="203" y="332"/>
                    <a:pt x="203" y="332"/>
                    <a:pt x="203" y="332"/>
                  </a:cubicBezTo>
                  <a:cubicBezTo>
                    <a:pt x="178" y="364"/>
                    <a:pt x="178" y="364"/>
                    <a:pt x="178" y="364"/>
                  </a:cubicBezTo>
                  <a:lnTo>
                    <a:pt x="190" y="373"/>
                  </a:lnTo>
                  <a:close/>
                  <a:moveTo>
                    <a:pt x="267" y="280"/>
                  </a:moveTo>
                  <a:cubicBezTo>
                    <a:pt x="295" y="251"/>
                    <a:pt x="295" y="251"/>
                    <a:pt x="295" y="251"/>
                  </a:cubicBezTo>
                  <a:cubicBezTo>
                    <a:pt x="287" y="243"/>
                    <a:pt x="287" y="243"/>
                    <a:pt x="287" y="243"/>
                  </a:cubicBezTo>
                  <a:cubicBezTo>
                    <a:pt x="258" y="271"/>
                    <a:pt x="258" y="271"/>
                    <a:pt x="258" y="271"/>
                  </a:cubicBezTo>
                  <a:lnTo>
                    <a:pt x="267" y="280"/>
                  </a:lnTo>
                  <a:close/>
                  <a:moveTo>
                    <a:pt x="227" y="325"/>
                  </a:moveTo>
                  <a:cubicBezTo>
                    <a:pt x="253" y="294"/>
                    <a:pt x="253" y="294"/>
                    <a:pt x="253" y="294"/>
                  </a:cubicBezTo>
                  <a:cubicBezTo>
                    <a:pt x="244" y="286"/>
                    <a:pt x="244" y="286"/>
                    <a:pt x="244" y="286"/>
                  </a:cubicBezTo>
                  <a:cubicBezTo>
                    <a:pt x="217" y="316"/>
                    <a:pt x="217" y="316"/>
                    <a:pt x="217" y="316"/>
                  </a:cubicBezTo>
                  <a:lnTo>
                    <a:pt x="227" y="325"/>
                  </a:lnTo>
                  <a:close/>
                  <a:moveTo>
                    <a:pt x="1409" y="1604"/>
                  </a:moveTo>
                  <a:cubicBezTo>
                    <a:pt x="1444" y="1654"/>
                    <a:pt x="1444" y="1654"/>
                    <a:pt x="1444" y="1654"/>
                  </a:cubicBezTo>
                  <a:cubicBezTo>
                    <a:pt x="1478" y="1631"/>
                    <a:pt x="1478" y="1631"/>
                    <a:pt x="1478" y="1631"/>
                  </a:cubicBezTo>
                  <a:cubicBezTo>
                    <a:pt x="1442" y="1580"/>
                    <a:pt x="1442" y="1580"/>
                    <a:pt x="1442" y="1580"/>
                  </a:cubicBezTo>
                  <a:lnTo>
                    <a:pt x="1409" y="1604"/>
                  </a:lnTo>
                  <a:close/>
                  <a:moveTo>
                    <a:pt x="232" y="1446"/>
                  </a:moveTo>
                  <a:cubicBezTo>
                    <a:pt x="205" y="1470"/>
                    <a:pt x="205" y="1470"/>
                    <a:pt x="205" y="1470"/>
                  </a:cubicBezTo>
                  <a:cubicBezTo>
                    <a:pt x="231" y="1500"/>
                    <a:pt x="231" y="1500"/>
                    <a:pt x="231" y="1500"/>
                  </a:cubicBezTo>
                  <a:cubicBezTo>
                    <a:pt x="259" y="1476"/>
                    <a:pt x="259" y="1476"/>
                    <a:pt x="259" y="1476"/>
                  </a:cubicBezTo>
                  <a:lnTo>
                    <a:pt x="232" y="1446"/>
                  </a:lnTo>
                  <a:close/>
                  <a:moveTo>
                    <a:pt x="272" y="1490"/>
                  </a:moveTo>
                  <a:cubicBezTo>
                    <a:pt x="246" y="1516"/>
                    <a:pt x="246" y="1516"/>
                    <a:pt x="246" y="1516"/>
                  </a:cubicBezTo>
                  <a:cubicBezTo>
                    <a:pt x="274" y="1545"/>
                    <a:pt x="274" y="1545"/>
                    <a:pt x="274" y="1545"/>
                  </a:cubicBezTo>
                  <a:cubicBezTo>
                    <a:pt x="301" y="1518"/>
                    <a:pt x="301" y="1518"/>
                    <a:pt x="301" y="1518"/>
                  </a:cubicBezTo>
                  <a:lnTo>
                    <a:pt x="272" y="1490"/>
                  </a:lnTo>
                  <a:close/>
                  <a:moveTo>
                    <a:pt x="315" y="1531"/>
                  </a:moveTo>
                  <a:cubicBezTo>
                    <a:pt x="290" y="1560"/>
                    <a:pt x="290" y="1560"/>
                    <a:pt x="290" y="1560"/>
                  </a:cubicBezTo>
                  <a:cubicBezTo>
                    <a:pt x="320" y="1587"/>
                    <a:pt x="320" y="1587"/>
                    <a:pt x="320" y="1587"/>
                  </a:cubicBezTo>
                  <a:cubicBezTo>
                    <a:pt x="346" y="1557"/>
                    <a:pt x="346" y="1557"/>
                    <a:pt x="346" y="1557"/>
                  </a:cubicBezTo>
                  <a:lnTo>
                    <a:pt x="315" y="1531"/>
                  </a:lnTo>
                  <a:close/>
                  <a:moveTo>
                    <a:pt x="1360" y="1635"/>
                  </a:moveTo>
                  <a:cubicBezTo>
                    <a:pt x="1391" y="1687"/>
                    <a:pt x="1391" y="1687"/>
                    <a:pt x="1391" y="1687"/>
                  </a:cubicBezTo>
                  <a:cubicBezTo>
                    <a:pt x="1426" y="1666"/>
                    <a:pt x="1426" y="1666"/>
                    <a:pt x="1426" y="1666"/>
                  </a:cubicBezTo>
                  <a:cubicBezTo>
                    <a:pt x="1394" y="1614"/>
                    <a:pt x="1394" y="1614"/>
                    <a:pt x="1394" y="1614"/>
                  </a:cubicBezTo>
                  <a:lnTo>
                    <a:pt x="1360" y="1635"/>
                  </a:lnTo>
                  <a:close/>
                  <a:moveTo>
                    <a:pt x="361" y="1569"/>
                  </a:moveTo>
                  <a:cubicBezTo>
                    <a:pt x="336" y="1601"/>
                    <a:pt x="336" y="1601"/>
                    <a:pt x="336" y="1601"/>
                  </a:cubicBezTo>
                  <a:cubicBezTo>
                    <a:pt x="368" y="1626"/>
                    <a:pt x="368" y="1626"/>
                    <a:pt x="368" y="1626"/>
                  </a:cubicBezTo>
                  <a:cubicBezTo>
                    <a:pt x="393" y="1593"/>
                    <a:pt x="393" y="1593"/>
                    <a:pt x="393" y="1593"/>
                  </a:cubicBezTo>
                  <a:lnTo>
                    <a:pt x="361" y="1569"/>
                  </a:lnTo>
                  <a:close/>
                  <a:moveTo>
                    <a:pt x="161" y="1350"/>
                  </a:moveTo>
                  <a:cubicBezTo>
                    <a:pt x="133" y="1369"/>
                    <a:pt x="133" y="1369"/>
                    <a:pt x="133" y="1369"/>
                  </a:cubicBezTo>
                  <a:cubicBezTo>
                    <a:pt x="155" y="1403"/>
                    <a:pt x="155" y="1403"/>
                    <a:pt x="155" y="1403"/>
                  </a:cubicBezTo>
                  <a:cubicBezTo>
                    <a:pt x="184" y="1383"/>
                    <a:pt x="184" y="1383"/>
                    <a:pt x="184" y="1383"/>
                  </a:cubicBezTo>
                  <a:lnTo>
                    <a:pt x="161" y="1350"/>
                  </a:lnTo>
                  <a:close/>
                  <a:moveTo>
                    <a:pt x="459" y="1636"/>
                  </a:moveTo>
                  <a:cubicBezTo>
                    <a:pt x="438" y="1672"/>
                    <a:pt x="438" y="1672"/>
                    <a:pt x="438" y="1672"/>
                  </a:cubicBezTo>
                  <a:cubicBezTo>
                    <a:pt x="473" y="1693"/>
                    <a:pt x="473" y="1693"/>
                    <a:pt x="473" y="1693"/>
                  </a:cubicBezTo>
                  <a:cubicBezTo>
                    <a:pt x="494" y="1656"/>
                    <a:pt x="494" y="1656"/>
                    <a:pt x="494" y="1656"/>
                  </a:cubicBezTo>
                  <a:lnTo>
                    <a:pt x="459" y="1636"/>
                  </a:lnTo>
                  <a:close/>
                  <a:moveTo>
                    <a:pt x="408" y="1604"/>
                  </a:moveTo>
                  <a:cubicBezTo>
                    <a:pt x="386" y="1638"/>
                    <a:pt x="386" y="1638"/>
                    <a:pt x="386" y="1638"/>
                  </a:cubicBezTo>
                  <a:cubicBezTo>
                    <a:pt x="419" y="1661"/>
                    <a:pt x="419" y="1661"/>
                    <a:pt x="419" y="1661"/>
                  </a:cubicBezTo>
                  <a:cubicBezTo>
                    <a:pt x="442" y="1626"/>
                    <a:pt x="442" y="1626"/>
                    <a:pt x="442" y="1626"/>
                  </a:cubicBezTo>
                  <a:lnTo>
                    <a:pt x="408" y="1604"/>
                  </a:lnTo>
                  <a:close/>
                  <a:moveTo>
                    <a:pt x="47" y="1076"/>
                  </a:moveTo>
                  <a:cubicBezTo>
                    <a:pt x="19" y="1083"/>
                    <a:pt x="19" y="1083"/>
                    <a:pt x="19" y="1083"/>
                  </a:cubicBezTo>
                  <a:cubicBezTo>
                    <a:pt x="28" y="1122"/>
                    <a:pt x="28" y="1122"/>
                    <a:pt x="28" y="1122"/>
                  </a:cubicBezTo>
                  <a:cubicBezTo>
                    <a:pt x="57" y="1115"/>
                    <a:pt x="57" y="1115"/>
                    <a:pt x="57" y="1115"/>
                  </a:cubicBezTo>
                  <a:lnTo>
                    <a:pt x="47" y="1076"/>
                  </a:lnTo>
                  <a:close/>
                  <a:moveTo>
                    <a:pt x="511" y="1664"/>
                  </a:moveTo>
                  <a:cubicBezTo>
                    <a:pt x="492" y="1703"/>
                    <a:pt x="492" y="1703"/>
                    <a:pt x="492" y="1703"/>
                  </a:cubicBezTo>
                  <a:cubicBezTo>
                    <a:pt x="528" y="1721"/>
                    <a:pt x="528" y="1721"/>
                    <a:pt x="528" y="1721"/>
                  </a:cubicBezTo>
                  <a:cubicBezTo>
                    <a:pt x="547" y="1682"/>
                    <a:pt x="547" y="1682"/>
                    <a:pt x="547" y="1682"/>
                  </a:cubicBezTo>
                  <a:lnTo>
                    <a:pt x="511" y="1664"/>
                  </a:lnTo>
                  <a:close/>
                  <a:moveTo>
                    <a:pt x="29" y="958"/>
                  </a:moveTo>
                  <a:cubicBezTo>
                    <a:pt x="2" y="960"/>
                    <a:pt x="2" y="960"/>
                    <a:pt x="2" y="960"/>
                  </a:cubicBezTo>
                  <a:cubicBezTo>
                    <a:pt x="6" y="1001"/>
                    <a:pt x="6" y="1001"/>
                    <a:pt x="6" y="1001"/>
                  </a:cubicBezTo>
                  <a:cubicBezTo>
                    <a:pt x="33" y="998"/>
                    <a:pt x="33" y="998"/>
                    <a:pt x="33" y="998"/>
                  </a:cubicBezTo>
                  <a:lnTo>
                    <a:pt x="29" y="958"/>
                  </a:lnTo>
                  <a:close/>
                  <a:moveTo>
                    <a:pt x="131" y="1299"/>
                  </a:moveTo>
                  <a:cubicBezTo>
                    <a:pt x="102" y="1315"/>
                    <a:pt x="102" y="1315"/>
                    <a:pt x="102" y="1315"/>
                  </a:cubicBezTo>
                  <a:cubicBezTo>
                    <a:pt x="122" y="1350"/>
                    <a:pt x="122" y="1350"/>
                    <a:pt x="122" y="1350"/>
                  </a:cubicBezTo>
                  <a:cubicBezTo>
                    <a:pt x="151" y="1334"/>
                    <a:pt x="151" y="1334"/>
                    <a:pt x="151" y="1334"/>
                  </a:cubicBezTo>
                  <a:lnTo>
                    <a:pt x="131" y="1299"/>
                  </a:lnTo>
                  <a:close/>
                  <a:moveTo>
                    <a:pt x="0" y="899"/>
                  </a:moveTo>
                  <a:cubicBezTo>
                    <a:pt x="1" y="939"/>
                    <a:pt x="1" y="939"/>
                    <a:pt x="1" y="939"/>
                  </a:cubicBezTo>
                  <a:cubicBezTo>
                    <a:pt x="27" y="939"/>
                    <a:pt x="27" y="939"/>
                    <a:pt x="27" y="939"/>
                  </a:cubicBezTo>
                  <a:cubicBezTo>
                    <a:pt x="25" y="898"/>
                    <a:pt x="25" y="898"/>
                    <a:pt x="25" y="898"/>
                  </a:cubicBezTo>
                  <a:lnTo>
                    <a:pt x="0" y="899"/>
                  </a:lnTo>
                  <a:close/>
                  <a:moveTo>
                    <a:pt x="36" y="1017"/>
                  </a:moveTo>
                  <a:cubicBezTo>
                    <a:pt x="9" y="1022"/>
                    <a:pt x="9" y="1022"/>
                    <a:pt x="9" y="1022"/>
                  </a:cubicBezTo>
                  <a:cubicBezTo>
                    <a:pt x="15" y="1062"/>
                    <a:pt x="15" y="1062"/>
                    <a:pt x="15" y="1062"/>
                  </a:cubicBezTo>
                  <a:cubicBezTo>
                    <a:pt x="43" y="1057"/>
                    <a:pt x="43" y="1057"/>
                    <a:pt x="43" y="1057"/>
                  </a:cubicBezTo>
                  <a:lnTo>
                    <a:pt x="36" y="1017"/>
                  </a:lnTo>
                  <a:close/>
                  <a:moveTo>
                    <a:pt x="104" y="1245"/>
                  </a:moveTo>
                  <a:cubicBezTo>
                    <a:pt x="76" y="1259"/>
                    <a:pt x="76" y="1259"/>
                    <a:pt x="76" y="1259"/>
                  </a:cubicBezTo>
                  <a:cubicBezTo>
                    <a:pt x="93" y="1296"/>
                    <a:pt x="93" y="1296"/>
                    <a:pt x="93" y="1296"/>
                  </a:cubicBezTo>
                  <a:cubicBezTo>
                    <a:pt x="122" y="1282"/>
                    <a:pt x="122" y="1282"/>
                    <a:pt x="122" y="1282"/>
                  </a:cubicBezTo>
                  <a:lnTo>
                    <a:pt x="104" y="1245"/>
                  </a:lnTo>
                  <a:close/>
                  <a:moveTo>
                    <a:pt x="81" y="1190"/>
                  </a:moveTo>
                  <a:cubicBezTo>
                    <a:pt x="53" y="1202"/>
                    <a:pt x="53" y="1202"/>
                    <a:pt x="53" y="1202"/>
                  </a:cubicBezTo>
                  <a:cubicBezTo>
                    <a:pt x="67" y="1239"/>
                    <a:pt x="67" y="1239"/>
                    <a:pt x="67" y="1239"/>
                  </a:cubicBezTo>
                  <a:cubicBezTo>
                    <a:pt x="97" y="1228"/>
                    <a:pt x="97" y="1228"/>
                    <a:pt x="97" y="1228"/>
                  </a:cubicBezTo>
                  <a:lnTo>
                    <a:pt x="81" y="1190"/>
                  </a:lnTo>
                  <a:close/>
                  <a:moveTo>
                    <a:pt x="62" y="1134"/>
                  </a:moveTo>
                  <a:cubicBezTo>
                    <a:pt x="34" y="1143"/>
                    <a:pt x="34" y="1143"/>
                    <a:pt x="34" y="1143"/>
                  </a:cubicBezTo>
                  <a:cubicBezTo>
                    <a:pt x="46" y="1181"/>
                    <a:pt x="46" y="1181"/>
                    <a:pt x="46" y="1181"/>
                  </a:cubicBezTo>
                  <a:cubicBezTo>
                    <a:pt x="75" y="1172"/>
                    <a:pt x="75" y="1172"/>
                    <a:pt x="75" y="1172"/>
                  </a:cubicBezTo>
                  <a:lnTo>
                    <a:pt x="62" y="1134"/>
                  </a:lnTo>
                  <a:close/>
                  <a:moveTo>
                    <a:pt x="195" y="1399"/>
                  </a:moveTo>
                  <a:cubicBezTo>
                    <a:pt x="167" y="1420"/>
                    <a:pt x="167" y="1420"/>
                    <a:pt x="167" y="1420"/>
                  </a:cubicBezTo>
                  <a:cubicBezTo>
                    <a:pt x="191" y="1453"/>
                    <a:pt x="191" y="1453"/>
                    <a:pt x="191" y="1453"/>
                  </a:cubicBezTo>
                  <a:cubicBezTo>
                    <a:pt x="220" y="1431"/>
                    <a:pt x="220" y="1431"/>
                    <a:pt x="220" y="1431"/>
                  </a:cubicBezTo>
                  <a:lnTo>
                    <a:pt x="195" y="1399"/>
                  </a:lnTo>
                  <a:close/>
                  <a:moveTo>
                    <a:pt x="911" y="1758"/>
                  </a:moveTo>
                  <a:cubicBezTo>
                    <a:pt x="911" y="1809"/>
                    <a:pt x="911" y="1809"/>
                    <a:pt x="911" y="1809"/>
                  </a:cubicBezTo>
                  <a:cubicBezTo>
                    <a:pt x="911" y="1809"/>
                    <a:pt x="913" y="1809"/>
                    <a:pt x="917" y="1809"/>
                  </a:cubicBezTo>
                  <a:cubicBezTo>
                    <a:pt x="921" y="1809"/>
                    <a:pt x="926" y="1809"/>
                    <a:pt x="931" y="1809"/>
                  </a:cubicBezTo>
                  <a:cubicBezTo>
                    <a:pt x="942" y="1809"/>
                    <a:pt x="952" y="1809"/>
                    <a:pt x="952" y="1809"/>
                  </a:cubicBezTo>
                  <a:cubicBezTo>
                    <a:pt x="951" y="1757"/>
                    <a:pt x="951" y="1757"/>
                    <a:pt x="951" y="1757"/>
                  </a:cubicBezTo>
                  <a:cubicBezTo>
                    <a:pt x="951" y="1757"/>
                    <a:pt x="941" y="1757"/>
                    <a:pt x="931" y="1758"/>
                  </a:cubicBezTo>
                  <a:cubicBezTo>
                    <a:pt x="926" y="1758"/>
                    <a:pt x="921" y="1758"/>
                    <a:pt x="917" y="1758"/>
                  </a:cubicBezTo>
                  <a:cubicBezTo>
                    <a:pt x="913" y="1758"/>
                    <a:pt x="911" y="1758"/>
                    <a:pt x="911" y="1758"/>
                  </a:cubicBezTo>
                  <a:close/>
                  <a:moveTo>
                    <a:pt x="1126" y="1731"/>
                  </a:moveTo>
                  <a:cubicBezTo>
                    <a:pt x="1086" y="1740"/>
                    <a:pt x="1086" y="1740"/>
                    <a:pt x="1086" y="1740"/>
                  </a:cubicBezTo>
                  <a:cubicBezTo>
                    <a:pt x="1098" y="1793"/>
                    <a:pt x="1098" y="1793"/>
                    <a:pt x="1098" y="1793"/>
                  </a:cubicBezTo>
                  <a:cubicBezTo>
                    <a:pt x="1137" y="1785"/>
                    <a:pt x="1137" y="1785"/>
                    <a:pt x="1137" y="1785"/>
                  </a:cubicBezTo>
                  <a:lnTo>
                    <a:pt x="1126" y="1731"/>
                  </a:lnTo>
                  <a:close/>
                  <a:moveTo>
                    <a:pt x="1068" y="1744"/>
                  </a:moveTo>
                  <a:cubicBezTo>
                    <a:pt x="1028" y="1750"/>
                    <a:pt x="1028" y="1750"/>
                    <a:pt x="1028" y="1750"/>
                  </a:cubicBezTo>
                  <a:cubicBezTo>
                    <a:pt x="1036" y="1803"/>
                    <a:pt x="1036" y="1803"/>
                    <a:pt x="1036" y="1803"/>
                  </a:cubicBezTo>
                  <a:cubicBezTo>
                    <a:pt x="1076" y="1797"/>
                    <a:pt x="1076" y="1797"/>
                    <a:pt x="1076" y="1797"/>
                  </a:cubicBezTo>
                  <a:lnTo>
                    <a:pt x="1068" y="1744"/>
                  </a:lnTo>
                  <a:close/>
                  <a:moveTo>
                    <a:pt x="1010" y="1752"/>
                  </a:moveTo>
                  <a:cubicBezTo>
                    <a:pt x="969" y="1756"/>
                    <a:pt x="969" y="1756"/>
                    <a:pt x="969" y="1756"/>
                  </a:cubicBezTo>
                  <a:cubicBezTo>
                    <a:pt x="974" y="1808"/>
                    <a:pt x="974" y="1808"/>
                    <a:pt x="974" y="1808"/>
                  </a:cubicBezTo>
                  <a:cubicBezTo>
                    <a:pt x="1014" y="1805"/>
                    <a:pt x="1014" y="1805"/>
                    <a:pt x="1014" y="1805"/>
                  </a:cubicBezTo>
                  <a:lnTo>
                    <a:pt x="1010" y="1752"/>
                  </a:lnTo>
                  <a:close/>
                  <a:moveTo>
                    <a:pt x="565" y="1689"/>
                  </a:moveTo>
                  <a:cubicBezTo>
                    <a:pt x="548" y="1730"/>
                    <a:pt x="548" y="1730"/>
                    <a:pt x="548" y="1730"/>
                  </a:cubicBezTo>
                  <a:cubicBezTo>
                    <a:pt x="585" y="1745"/>
                    <a:pt x="585" y="1745"/>
                    <a:pt x="585" y="1745"/>
                  </a:cubicBezTo>
                  <a:cubicBezTo>
                    <a:pt x="602" y="1704"/>
                    <a:pt x="602" y="1704"/>
                    <a:pt x="602" y="1704"/>
                  </a:cubicBezTo>
                  <a:lnTo>
                    <a:pt x="565" y="1689"/>
                  </a:lnTo>
                  <a:close/>
                  <a:moveTo>
                    <a:pt x="1308" y="1664"/>
                  </a:moveTo>
                  <a:cubicBezTo>
                    <a:pt x="1335" y="1716"/>
                    <a:pt x="1335" y="1716"/>
                    <a:pt x="1335" y="1716"/>
                  </a:cubicBezTo>
                  <a:cubicBezTo>
                    <a:pt x="1371" y="1697"/>
                    <a:pt x="1371" y="1697"/>
                    <a:pt x="1371" y="1697"/>
                  </a:cubicBezTo>
                  <a:cubicBezTo>
                    <a:pt x="1344" y="1645"/>
                    <a:pt x="1344" y="1645"/>
                    <a:pt x="1344" y="1645"/>
                  </a:cubicBezTo>
                  <a:lnTo>
                    <a:pt x="1308" y="1664"/>
                  </a:lnTo>
                  <a:close/>
                  <a:moveTo>
                    <a:pt x="1255" y="1688"/>
                  </a:moveTo>
                  <a:cubicBezTo>
                    <a:pt x="1278" y="1741"/>
                    <a:pt x="1278" y="1741"/>
                    <a:pt x="1278" y="1741"/>
                  </a:cubicBezTo>
                  <a:cubicBezTo>
                    <a:pt x="1315" y="1725"/>
                    <a:pt x="1315" y="1725"/>
                    <a:pt x="1315" y="1725"/>
                  </a:cubicBezTo>
                  <a:cubicBezTo>
                    <a:pt x="1292" y="1672"/>
                    <a:pt x="1292" y="1672"/>
                    <a:pt x="1292" y="1672"/>
                  </a:cubicBezTo>
                  <a:lnTo>
                    <a:pt x="1255" y="1688"/>
                  </a:lnTo>
                  <a:close/>
                  <a:moveTo>
                    <a:pt x="1238" y="1695"/>
                  </a:moveTo>
                  <a:cubicBezTo>
                    <a:pt x="1200" y="1709"/>
                    <a:pt x="1200" y="1709"/>
                    <a:pt x="1200" y="1709"/>
                  </a:cubicBezTo>
                  <a:cubicBezTo>
                    <a:pt x="1219" y="1763"/>
                    <a:pt x="1219" y="1763"/>
                    <a:pt x="1219" y="1763"/>
                  </a:cubicBezTo>
                  <a:cubicBezTo>
                    <a:pt x="1257" y="1749"/>
                    <a:pt x="1257" y="1749"/>
                    <a:pt x="1257" y="1749"/>
                  </a:cubicBezTo>
                  <a:lnTo>
                    <a:pt x="1238" y="1695"/>
                  </a:lnTo>
                  <a:close/>
                  <a:moveTo>
                    <a:pt x="1183" y="1715"/>
                  </a:moveTo>
                  <a:cubicBezTo>
                    <a:pt x="1144" y="1727"/>
                    <a:pt x="1144" y="1727"/>
                    <a:pt x="1144" y="1727"/>
                  </a:cubicBezTo>
                  <a:cubicBezTo>
                    <a:pt x="1159" y="1780"/>
                    <a:pt x="1159" y="1780"/>
                    <a:pt x="1159" y="1780"/>
                  </a:cubicBezTo>
                  <a:cubicBezTo>
                    <a:pt x="1198" y="1769"/>
                    <a:pt x="1198" y="1769"/>
                    <a:pt x="1198" y="1769"/>
                  </a:cubicBezTo>
                  <a:lnTo>
                    <a:pt x="1183" y="1715"/>
                  </a:lnTo>
                  <a:close/>
                  <a:moveTo>
                    <a:pt x="677" y="1727"/>
                  </a:moveTo>
                  <a:cubicBezTo>
                    <a:pt x="665" y="1772"/>
                    <a:pt x="665" y="1772"/>
                    <a:pt x="665" y="1772"/>
                  </a:cubicBezTo>
                  <a:cubicBezTo>
                    <a:pt x="704" y="1783"/>
                    <a:pt x="704" y="1783"/>
                    <a:pt x="704" y="1783"/>
                  </a:cubicBezTo>
                  <a:cubicBezTo>
                    <a:pt x="716" y="1737"/>
                    <a:pt x="716" y="1737"/>
                    <a:pt x="716" y="1737"/>
                  </a:cubicBezTo>
                  <a:lnTo>
                    <a:pt x="677" y="1727"/>
                  </a:lnTo>
                  <a:close/>
                  <a:moveTo>
                    <a:pt x="851" y="1756"/>
                  </a:moveTo>
                  <a:cubicBezTo>
                    <a:pt x="849" y="1806"/>
                    <a:pt x="849" y="1806"/>
                    <a:pt x="849" y="1806"/>
                  </a:cubicBezTo>
                  <a:cubicBezTo>
                    <a:pt x="889" y="1808"/>
                    <a:pt x="889" y="1808"/>
                    <a:pt x="889" y="1808"/>
                  </a:cubicBezTo>
                  <a:cubicBezTo>
                    <a:pt x="892" y="1758"/>
                    <a:pt x="892" y="1758"/>
                    <a:pt x="892" y="1758"/>
                  </a:cubicBezTo>
                  <a:lnTo>
                    <a:pt x="851" y="1756"/>
                  </a:lnTo>
                  <a:close/>
                  <a:moveTo>
                    <a:pt x="734" y="1741"/>
                  </a:moveTo>
                  <a:cubicBezTo>
                    <a:pt x="725" y="1788"/>
                    <a:pt x="725" y="1788"/>
                    <a:pt x="725" y="1788"/>
                  </a:cubicBezTo>
                  <a:cubicBezTo>
                    <a:pt x="765" y="1795"/>
                    <a:pt x="765" y="1795"/>
                    <a:pt x="765" y="1795"/>
                  </a:cubicBezTo>
                  <a:cubicBezTo>
                    <a:pt x="774" y="1748"/>
                    <a:pt x="774" y="1748"/>
                    <a:pt x="774" y="1748"/>
                  </a:cubicBezTo>
                  <a:lnTo>
                    <a:pt x="734" y="1741"/>
                  </a:lnTo>
                  <a:close/>
                  <a:moveTo>
                    <a:pt x="620" y="1710"/>
                  </a:moveTo>
                  <a:cubicBezTo>
                    <a:pt x="606" y="1753"/>
                    <a:pt x="606" y="1753"/>
                    <a:pt x="606" y="1753"/>
                  </a:cubicBezTo>
                  <a:cubicBezTo>
                    <a:pt x="644" y="1766"/>
                    <a:pt x="644" y="1766"/>
                    <a:pt x="644" y="1766"/>
                  </a:cubicBezTo>
                  <a:cubicBezTo>
                    <a:pt x="659" y="1722"/>
                    <a:pt x="659" y="1722"/>
                    <a:pt x="659" y="1722"/>
                  </a:cubicBezTo>
                  <a:lnTo>
                    <a:pt x="620" y="1710"/>
                  </a:lnTo>
                  <a:close/>
                  <a:moveTo>
                    <a:pt x="795" y="7"/>
                  </a:moveTo>
                  <a:cubicBezTo>
                    <a:pt x="835" y="2"/>
                    <a:pt x="835" y="2"/>
                    <a:pt x="835" y="2"/>
                  </a:cubicBezTo>
                  <a:cubicBezTo>
                    <a:pt x="835" y="2"/>
                    <a:pt x="835" y="2"/>
                    <a:pt x="835" y="2"/>
                  </a:cubicBezTo>
                  <a:cubicBezTo>
                    <a:pt x="795" y="6"/>
                    <a:pt x="795" y="6"/>
                    <a:pt x="795" y="6"/>
                  </a:cubicBezTo>
                  <a:cubicBezTo>
                    <a:pt x="795" y="6"/>
                    <a:pt x="795" y="6"/>
                    <a:pt x="795" y="6"/>
                  </a:cubicBezTo>
                  <a:cubicBezTo>
                    <a:pt x="795" y="6"/>
                    <a:pt x="795" y="6"/>
                    <a:pt x="795" y="6"/>
                  </a:cubicBezTo>
                  <a:cubicBezTo>
                    <a:pt x="795" y="6"/>
                    <a:pt x="795" y="6"/>
                    <a:pt x="795" y="6"/>
                  </a:cubicBezTo>
                  <a:cubicBezTo>
                    <a:pt x="795" y="7"/>
                    <a:pt x="795" y="7"/>
                    <a:pt x="795" y="7"/>
                  </a:cubicBezTo>
                  <a:close/>
                  <a:moveTo>
                    <a:pt x="735" y="18"/>
                  </a:moveTo>
                  <a:cubicBezTo>
                    <a:pt x="775" y="10"/>
                    <a:pt x="775" y="10"/>
                    <a:pt x="775" y="10"/>
                  </a:cubicBezTo>
                  <a:cubicBezTo>
                    <a:pt x="775" y="8"/>
                    <a:pt x="775" y="8"/>
                    <a:pt x="775" y="8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5" y="16"/>
                    <a:pt x="735" y="16"/>
                    <a:pt x="735" y="16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5" y="15"/>
                    <a:pt x="735" y="15"/>
                    <a:pt x="735" y="15"/>
                  </a:cubicBezTo>
                  <a:cubicBezTo>
                    <a:pt x="735" y="18"/>
                    <a:pt x="735" y="18"/>
                    <a:pt x="735" y="18"/>
                  </a:cubicBezTo>
                  <a:cubicBezTo>
                    <a:pt x="735" y="18"/>
                    <a:pt x="735" y="18"/>
                    <a:pt x="735" y="18"/>
                  </a:cubicBezTo>
                  <a:cubicBezTo>
                    <a:pt x="735" y="18"/>
                    <a:pt x="735" y="18"/>
                    <a:pt x="735" y="18"/>
                  </a:cubicBezTo>
                  <a:close/>
                  <a:moveTo>
                    <a:pt x="792" y="1750"/>
                  </a:moveTo>
                  <a:cubicBezTo>
                    <a:pt x="787" y="1799"/>
                    <a:pt x="787" y="1799"/>
                    <a:pt x="787" y="1799"/>
                  </a:cubicBezTo>
                  <a:cubicBezTo>
                    <a:pt x="827" y="1804"/>
                    <a:pt x="827" y="1804"/>
                    <a:pt x="827" y="1804"/>
                  </a:cubicBezTo>
                  <a:cubicBezTo>
                    <a:pt x="833" y="1755"/>
                    <a:pt x="833" y="1755"/>
                    <a:pt x="833" y="1755"/>
                  </a:cubicBezTo>
                  <a:lnTo>
                    <a:pt x="792" y="1750"/>
                  </a:lnTo>
                  <a:close/>
                </a:path>
              </a:pathLst>
            </a:custGeom>
            <a:solidFill>
              <a:srgbClr val="0C73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 dirty="0">
                <a:solidFill>
                  <a:prstClr val="black"/>
                </a:solidFill>
                <a:latin typeface="印品黑体"/>
                <a:ea typeface="印品黑体"/>
                <a:sym typeface="印品黑体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64789" y="917154"/>
              <a:ext cx="4178505" cy="4030860"/>
              <a:chOff x="1086590" y="917013"/>
              <a:chExt cx="3808597" cy="3674023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AutoShape 4"/>
              <p:cNvSpPr>
                <a:spLocks noChangeAspect="1" noChangeArrowheads="1" noTextEdit="1"/>
              </p:cNvSpPr>
              <p:nvPr/>
            </p:nvSpPr>
            <p:spPr bwMode="auto">
              <a:xfrm>
                <a:off x="1086590" y="917013"/>
                <a:ext cx="3808597" cy="36740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 sz="2400" dirty="0">
                  <a:solidFill>
                    <a:prstClr val="black"/>
                  </a:solidFill>
                  <a:latin typeface="印品黑体"/>
                  <a:ea typeface="印品黑体"/>
                  <a:sym typeface="印品黑体"/>
                </a:endParaRPr>
              </a:p>
            </p:txBody>
          </p:sp>
          <p:grpSp>
            <p:nvGrpSpPr>
              <p:cNvPr id="16" name="组合 5"/>
              <p:cNvGrpSpPr>
                <a:grpSpLocks/>
              </p:cNvGrpSpPr>
              <p:nvPr/>
            </p:nvGrpSpPr>
            <p:grpSpPr bwMode="auto">
              <a:xfrm>
                <a:off x="1302198" y="1079081"/>
                <a:ext cx="3352781" cy="3218207"/>
                <a:chOff x="1030424" y="2022155"/>
                <a:chExt cx="3678637" cy="3530438"/>
              </a:xfrm>
            </p:grpSpPr>
            <p:sp>
              <p:nvSpPr>
                <p:cNvPr id="22" name="Freeform 6"/>
                <p:cNvSpPr>
                  <a:spLocks/>
                </p:cNvSpPr>
                <p:nvPr/>
              </p:nvSpPr>
              <p:spPr bwMode="auto">
                <a:xfrm>
                  <a:off x="1203480" y="2022155"/>
                  <a:ext cx="1555919" cy="1489007"/>
                </a:xfrm>
                <a:custGeom>
                  <a:avLst/>
                  <a:gdLst>
                    <a:gd name="T0" fmla="*/ 698 w 698"/>
                    <a:gd name="T1" fmla="*/ 528 h 668"/>
                    <a:gd name="T2" fmla="*/ 481 w 698"/>
                    <a:gd name="T3" fmla="*/ 668 h 668"/>
                    <a:gd name="T4" fmla="*/ 0 w 698"/>
                    <a:gd name="T5" fmla="*/ 448 h 668"/>
                    <a:gd name="T6" fmla="*/ 698 w 698"/>
                    <a:gd name="T7" fmla="*/ 0 h 668"/>
                    <a:gd name="T8" fmla="*/ 698 w 698"/>
                    <a:gd name="T9" fmla="*/ 528 h 6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8" h="668">
                      <a:moveTo>
                        <a:pt x="698" y="528"/>
                      </a:moveTo>
                      <a:cubicBezTo>
                        <a:pt x="603" y="534"/>
                        <a:pt x="523" y="589"/>
                        <a:pt x="481" y="668"/>
                      </a:cubicBezTo>
                      <a:cubicBezTo>
                        <a:pt x="0" y="448"/>
                        <a:pt x="0" y="448"/>
                        <a:pt x="0" y="448"/>
                      </a:cubicBezTo>
                      <a:cubicBezTo>
                        <a:pt x="126" y="187"/>
                        <a:pt x="390" y="6"/>
                        <a:pt x="698" y="0"/>
                      </a:cubicBezTo>
                      <a:lnTo>
                        <a:pt x="698" y="528"/>
                      </a:lnTo>
                      <a:close/>
                    </a:path>
                  </a:pathLst>
                </a:custGeom>
                <a:solidFill>
                  <a:srgbClr val="F381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23" name="Freeform 7"/>
                <p:cNvSpPr>
                  <a:spLocks/>
                </p:cNvSpPr>
                <p:nvPr/>
              </p:nvSpPr>
              <p:spPr bwMode="auto">
                <a:xfrm>
                  <a:off x="1030424" y="3085897"/>
                  <a:ext cx="1295921" cy="1829438"/>
                </a:xfrm>
                <a:custGeom>
                  <a:avLst/>
                  <a:gdLst>
                    <a:gd name="T0" fmla="*/ 2147483647 w 582"/>
                    <a:gd name="T1" fmla="*/ 1092375033 h 821"/>
                    <a:gd name="T2" fmla="*/ 2147483647 w 582"/>
                    <a:gd name="T3" fmla="*/ 1564082586 h 821"/>
                    <a:gd name="T4" fmla="*/ 2147483647 w 582"/>
                    <a:gd name="T5" fmla="*/ 2147483647 h 821"/>
                    <a:gd name="T6" fmla="*/ 902366270 w 582"/>
                    <a:gd name="T7" fmla="*/ 2147483647 h 821"/>
                    <a:gd name="T8" fmla="*/ 0 w 582"/>
                    <a:gd name="T9" fmla="*/ 1564082586 h 821"/>
                    <a:gd name="T10" fmla="*/ 322272395 w 582"/>
                    <a:gd name="T11" fmla="*/ 0 h 821"/>
                    <a:gd name="T12" fmla="*/ 2147483647 w 582"/>
                    <a:gd name="T13" fmla="*/ 1092375033 h 8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582" h="821">
                      <a:moveTo>
                        <a:pt x="545" y="220"/>
                      </a:moveTo>
                      <a:cubicBezTo>
                        <a:pt x="534" y="249"/>
                        <a:pt x="528" y="281"/>
                        <a:pt x="528" y="315"/>
                      </a:cubicBezTo>
                      <a:cubicBezTo>
                        <a:pt x="528" y="375"/>
                        <a:pt x="548" y="431"/>
                        <a:pt x="582" y="475"/>
                      </a:cubicBezTo>
                      <a:cubicBezTo>
                        <a:pt x="182" y="821"/>
                        <a:pt x="182" y="821"/>
                        <a:pt x="182" y="821"/>
                      </a:cubicBezTo>
                      <a:cubicBezTo>
                        <a:pt x="68" y="684"/>
                        <a:pt x="0" y="507"/>
                        <a:pt x="0" y="315"/>
                      </a:cubicBezTo>
                      <a:cubicBezTo>
                        <a:pt x="0" y="203"/>
                        <a:pt x="23" y="97"/>
                        <a:pt x="65" y="0"/>
                      </a:cubicBezTo>
                      <a:lnTo>
                        <a:pt x="545" y="220"/>
                      </a:lnTo>
                      <a:close/>
                    </a:path>
                  </a:pathLst>
                </a:custGeom>
                <a:solidFill>
                  <a:srgbClr val="0C73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24" name="Freeform 8"/>
                <p:cNvSpPr>
                  <a:spLocks/>
                </p:cNvSpPr>
                <p:nvPr/>
              </p:nvSpPr>
              <p:spPr bwMode="auto">
                <a:xfrm>
                  <a:off x="1481323" y="4196930"/>
                  <a:ext cx="1771843" cy="1355663"/>
                </a:xfrm>
                <a:custGeom>
                  <a:avLst/>
                  <a:gdLst>
                    <a:gd name="T0" fmla="*/ 400 w 795"/>
                    <a:gd name="T1" fmla="*/ 0 h 608"/>
                    <a:gd name="T2" fmla="*/ 589 w 795"/>
                    <a:gd name="T3" fmla="*/ 80 h 608"/>
                    <a:gd name="T4" fmla="*/ 647 w 795"/>
                    <a:gd name="T5" fmla="*/ 73 h 608"/>
                    <a:gd name="T6" fmla="*/ 795 w 795"/>
                    <a:gd name="T7" fmla="*/ 581 h 608"/>
                    <a:gd name="T8" fmla="*/ 589 w 795"/>
                    <a:gd name="T9" fmla="*/ 608 h 608"/>
                    <a:gd name="T10" fmla="*/ 0 w 795"/>
                    <a:gd name="T11" fmla="*/ 346 h 608"/>
                    <a:gd name="T12" fmla="*/ 400 w 795"/>
                    <a:gd name="T13" fmla="*/ 0 h 6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5" h="608">
                      <a:moveTo>
                        <a:pt x="400" y="0"/>
                      </a:moveTo>
                      <a:cubicBezTo>
                        <a:pt x="448" y="49"/>
                        <a:pt x="515" y="80"/>
                        <a:pt x="589" y="80"/>
                      </a:cubicBezTo>
                      <a:cubicBezTo>
                        <a:pt x="609" y="80"/>
                        <a:pt x="628" y="78"/>
                        <a:pt x="647" y="73"/>
                      </a:cubicBezTo>
                      <a:cubicBezTo>
                        <a:pt x="795" y="581"/>
                        <a:pt x="795" y="581"/>
                        <a:pt x="795" y="581"/>
                      </a:cubicBezTo>
                      <a:cubicBezTo>
                        <a:pt x="729" y="598"/>
                        <a:pt x="660" y="608"/>
                        <a:pt x="589" y="608"/>
                      </a:cubicBezTo>
                      <a:cubicBezTo>
                        <a:pt x="355" y="608"/>
                        <a:pt x="145" y="507"/>
                        <a:pt x="0" y="346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rgbClr val="266C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  <p:sp>
              <p:nvSpPr>
                <p:cNvPr id="25" name="Freeform 9"/>
                <p:cNvSpPr>
                  <a:spLocks/>
                </p:cNvSpPr>
                <p:nvPr/>
              </p:nvSpPr>
              <p:spPr bwMode="auto">
                <a:xfrm>
                  <a:off x="2993242" y="3537082"/>
                  <a:ext cx="1715819" cy="1934825"/>
                </a:xfrm>
                <a:custGeom>
                  <a:avLst/>
                  <a:gdLst>
                    <a:gd name="T0" fmla="*/ 859028125 w 770"/>
                    <a:gd name="T1" fmla="*/ 675744318 h 868"/>
                    <a:gd name="T2" fmla="*/ 516410267 w 770"/>
                    <a:gd name="T3" fmla="*/ 675744318 h 868"/>
                    <a:gd name="T4" fmla="*/ 2147483647 w 770"/>
                    <a:gd name="T5" fmla="*/ 0 h 868"/>
                    <a:gd name="T6" fmla="*/ 2147483647 w 770"/>
                    <a:gd name="T7" fmla="*/ 675744318 h 868"/>
                    <a:gd name="T8" fmla="*/ 2147483647 w 770"/>
                    <a:gd name="T9" fmla="*/ 675744318 h 868"/>
                    <a:gd name="T10" fmla="*/ 734891963 w 770"/>
                    <a:gd name="T11" fmla="*/ 2147483647 h 868"/>
                    <a:gd name="T12" fmla="*/ 0 w 770"/>
                    <a:gd name="T13" fmla="*/ 1788736796 h 868"/>
                    <a:gd name="T14" fmla="*/ 859028125 w 770"/>
                    <a:gd name="T15" fmla="*/ 675744318 h 86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70" h="868">
                      <a:moveTo>
                        <a:pt x="173" y="136"/>
                      </a:moveTo>
                      <a:cubicBezTo>
                        <a:pt x="104" y="136"/>
                        <a:pt x="104" y="136"/>
                        <a:pt x="104" y="136"/>
                      </a:cubicBezTo>
                      <a:cubicBezTo>
                        <a:pt x="437" y="0"/>
                        <a:pt x="437" y="0"/>
                        <a:pt x="437" y="0"/>
                      </a:cubicBezTo>
                      <a:cubicBezTo>
                        <a:pt x="770" y="136"/>
                        <a:pt x="770" y="136"/>
                        <a:pt x="770" y="136"/>
                      </a:cubicBezTo>
                      <a:cubicBezTo>
                        <a:pt x="702" y="136"/>
                        <a:pt x="702" y="136"/>
                        <a:pt x="702" y="136"/>
                      </a:cubicBezTo>
                      <a:cubicBezTo>
                        <a:pt x="692" y="480"/>
                        <a:pt x="462" y="769"/>
                        <a:pt x="148" y="868"/>
                      </a:cubicBezTo>
                      <a:cubicBezTo>
                        <a:pt x="0" y="360"/>
                        <a:pt x="0" y="360"/>
                        <a:pt x="0" y="360"/>
                      </a:cubicBezTo>
                      <a:cubicBezTo>
                        <a:pt x="94" y="326"/>
                        <a:pt x="164" y="240"/>
                        <a:pt x="173" y="136"/>
                      </a:cubicBezTo>
                      <a:close/>
                    </a:path>
                  </a:pathLst>
                </a:custGeom>
                <a:solidFill>
                  <a:srgbClr val="F3811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 sz="2400" dirty="0">
                    <a:solidFill>
                      <a:prstClr val="black"/>
                    </a:solidFill>
                    <a:latin typeface="印品黑体"/>
                    <a:ea typeface="印品黑体"/>
                    <a:sym typeface="印品黑体"/>
                  </a:endParaRPr>
                </a:p>
              </p:txBody>
            </p:sp>
          </p:grpSp>
          <p:grpSp>
            <p:nvGrpSpPr>
              <p:cNvPr id="17" name="组合 6"/>
              <p:cNvGrpSpPr>
                <a:grpSpLocks/>
              </p:cNvGrpSpPr>
              <p:nvPr/>
            </p:nvGrpSpPr>
            <p:grpSpPr bwMode="auto">
              <a:xfrm>
                <a:off x="1354293" y="1645288"/>
                <a:ext cx="2912960" cy="2248939"/>
                <a:chOff x="1086968" y="2643342"/>
                <a:chExt cx="3196571" cy="2466829"/>
              </a:xfrm>
            </p:grpSpPr>
            <p:sp>
              <p:nvSpPr>
                <p:cNvPr id="18" name="TextBox 21"/>
                <p:cNvSpPr txBox="1">
                  <a:spLocks noChangeArrowheads="1"/>
                </p:cNvSpPr>
                <p:nvPr/>
              </p:nvSpPr>
              <p:spPr bwMode="auto">
                <a:xfrm>
                  <a:off x="1642862" y="2643342"/>
                  <a:ext cx="912113" cy="284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67" dirty="0">
                      <a:solidFill>
                        <a:prstClr val="white"/>
                      </a:solidFill>
                      <a:latin typeface="印品黑体"/>
                      <a:ea typeface="印品黑体"/>
                      <a:sym typeface="印品黑体"/>
                    </a:rPr>
                    <a:t>添加文本</a:t>
                  </a:r>
                </a:p>
              </p:txBody>
            </p:sp>
            <p:sp>
              <p:nvSpPr>
                <p:cNvPr id="19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1086968" y="3812572"/>
                  <a:ext cx="912113" cy="284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67" dirty="0">
                      <a:solidFill>
                        <a:prstClr val="white"/>
                      </a:solidFill>
                      <a:latin typeface="印品黑体"/>
                      <a:ea typeface="印品黑体"/>
                      <a:sym typeface="印品黑体"/>
                    </a:rPr>
                    <a:t>添加文本</a:t>
                  </a:r>
                </a:p>
              </p:txBody>
            </p:sp>
            <p:sp>
              <p:nvSpPr>
                <p:cNvPr id="20" name="TextBox 24"/>
                <p:cNvSpPr txBox="1">
                  <a:spLocks noChangeArrowheads="1"/>
                </p:cNvSpPr>
                <p:nvPr/>
              </p:nvSpPr>
              <p:spPr bwMode="auto">
                <a:xfrm>
                  <a:off x="1965748" y="4825477"/>
                  <a:ext cx="912112" cy="284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67" dirty="0">
                      <a:solidFill>
                        <a:prstClr val="white"/>
                      </a:solidFill>
                      <a:latin typeface="印品黑体"/>
                      <a:ea typeface="印品黑体"/>
                      <a:sym typeface="印品黑体"/>
                    </a:rPr>
                    <a:t>添加文本</a:t>
                  </a:r>
                </a:p>
              </p:txBody>
            </p:sp>
            <p:sp>
              <p:nvSpPr>
                <p:cNvPr id="21" name="TextBox 25"/>
                <p:cNvSpPr txBox="1">
                  <a:spLocks noChangeArrowheads="1"/>
                </p:cNvSpPr>
                <p:nvPr/>
              </p:nvSpPr>
              <p:spPr bwMode="auto">
                <a:xfrm>
                  <a:off x="3371427" y="4319779"/>
                  <a:ext cx="912112" cy="284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867" dirty="0">
                      <a:solidFill>
                        <a:prstClr val="white"/>
                      </a:solidFill>
                      <a:latin typeface="印品黑体"/>
                      <a:ea typeface="印品黑体"/>
                      <a:sym typeface="印品黑体"/>
                    </a:rPr>
                    <a:t>添加文本</a:t>
                  </a:r>
                </a:p>
              </p:txBody>
            </p:sp>
          </p:grpSp>
        </p:grp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4BAADD34-0B81-4169-AF24-2414B7C1A019}"/>
              </a:ext>
            </a:extLst>
          </p:cNvPr>
          <p:cNvSpPr txBox="1"/>
          <p:nvPr/>
        </p:nvSpPr>
        <p:spPr>
          <a:xfrm>
            <a:off x="5522275" y="244152"/>
            <a:ext cx="17439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sym typeface="印品黑体"/>
              </a:rPr>
              <a:t>活动主题</a:t>
            </a: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B4980B3A-2DFB-46F8-950E-9E5A6A3EFAF3}"/>
              </a:ext>
            </a:extLst>
          </p:cNvPr>
          <p:cNvSpPr txBox="1"/>
          <p:nvPr/>
        </p:nvSpPr>
        <p:spPr>
          <a:xfrm>
            <a:off x="5522275" y="596089"/>
            <a:ext cx="1743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/>
                <a:ea typeface="印品黑体"/>
                <a:cs typeface="inpin heiti" charset="-122"/>
                <a:sym typeface="印品黑体"/>
              </a:rPr>
              <a:t>Activity Theme</a:t>
            </a:r>
          </a:p>
        </p:txBody>
      </p:sp>
    </p:spTree>
    <p:extLst>
      <p:ext uri="{BB962C8B-B14F-4D97-AF65-F5344CB8AC3E}">
        <p14:creationId xmlns:p14="http://schemas.microsoft.com/office/powerpoint/2010/main" val="342819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4000">
        <p14:prism/>
      </p:transition>
    </mc:Choice>
    <mc:Fallback xmlns=""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 </Template>
  <TotalTime>118</TotalTime>
  <Words>1939</Words>
  <Application>Microsoft Office PowerPoint</Application>
  <PresentationFormat>宽屏</PresentationFormat>
  <Paragraphs>346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inpin heiti</vt:lpstr>
      <vt:lpstr>汉真广标</vt:lpstr>
      <vt:lpstr>微软雅黑</vt:lpstr>
      <vt:lpstr>印品黑体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活动策划</dc:title>
  <dc:creator>第一PPT</dc:creator>
  <cp:keywords>www.1ppt.com</cp:keywords>
  <dc:description>www.1ppt.com</dc:description>
  <cp:lastModifiedBy>Administrator</cp:lastModifiedBy>
  <cp:revision>28</cp:revision>
  <dcterms:created xsi:type="dcterms:W3CDTF">2017-09-10T14:10:02Z</dcterms:created>
  <dcterms:modified xsi:type="dcterms:W3CDTF">2023-05-08T07:54:39Z</dcterms:modified>
</cp:coreProperties>
</file>