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3" r:id="rId2"/>
    <p:sldId id="264" r:id="rId3"/>
    <p:sldId id="265" r:id="rId4"/>
    <p:sldId id="266" r:id="rId5"/>
    <p:sldId id="269" r:id="rId6"/>
    <p:sldId id="270" r:id="rId7"/>
    <p:sldId id="271" r:id="rId8"/>
    <p:sldId id="272" r:id="rId9"/>
    <p:sldId id="274" r:id="rId10"/>
    <p:sldId id="273" r:id="rId11"/>
    <p:sldId id="281" r:id="rId12"/>
    <p:sldId id="282" r:id="rId13"/>
    <p:sldId id="279" r:id="rId14"/>
    <p:sldId id="275" r:id="rId15"/>
    <p:sldId id="267" r:id="rId16"/>
    <p:sldId id="280" r:id="rId17"/>
    <p:sldId id="268" r:id="rId18"/>
    <p:sldId id="283" r:id="rId19"/>
    <p:sldId id="284" r:id="rId20"/>
    <p:sldId id="285"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7F74"/>
    <a:srgbClr val="F23743"/>
    <a:srgbClr val="DFD9C7"/>
    <a:srgbClr val="F5F2ED"/>
    <a:srgbClr val="4C9AE1"/>
    <a:srgbClr val="55B5EE"/>
    <a:srgbClr val="8DCFFD"/>
    <a:srgbClr val="F5D3EF"/>
    <a:srgbClr val="EBAFD5"/>
    <a:srgbClr val="B5EC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705" autoAdjust="0"/>
  </p:normalViewPr>
  <p:slideViewPr>
    <p:cSldViewPr snapToGrid="0" showGuides="1">
      <p:cViewPr varScale="1">
        <p:scale>
          <a:sx n="75" d="100"/>
          <a:sy n="75" d="100"/>
        </p:scale>
        <p:origin x="43" y="250"/>
      </p:cViewPr>
      <p:guideLst/>
    </p:cSldViewPr>
  </p:slideViewPr>
  <p:notesTextViewPr>
    <p:cViewPr>
      <p:scale>
        <a:sx n="1" d="1"/>
        <a:sy n="1" d="1"/>
      </p:scale>
      <p:origin x="0" y="0"/>
    </p:cViewPr>
  </p:notesTextViewPr>
  <p:sorterViewPr>
    <p:cViewPr>
      <p:scale>
        <a:sx n="100" d="100"/>
        <a:sy n="100" d="100"/>
      </p:scale>
      <p:origin x="0" y="-92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Sheet1!$B$1</c:f>
              <c:strCache>
                <c:ptCount val="1"/>
                <c:pt idx="0">
                  <c:v>系列 1</c:v>
                </c:pt>
              </c:strCache>
            </c:strRef>
          </c:tx>
          <c:spPr>
            <a:ln w="50800" cap="rnd">
              <a:solidFill>
                <a:schemeClr val="accent1"/>
              </a:solidFill>
              <a:round/>
            </a:ln>
            <a:effectLst/>
          </c:spPr>
          <c:marker>
            <c:symbol val="none"/>
          </c:marker>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7.8</c:v>
                </c:pt>
              </c:numCache>
            </c:numRef>
          </c:val>
          <c:smooth val="1"/>
          <c:extLst>
            <c:ext xmlns:c16="http://schemas.microsoft.com/office/drawing/2014/chart" uri="{C3380CC4-5D6E-409C-BE32-E72D297353CC}">
              <c16:uniqueId val="{00000000-C9D4-4472-A5CA-0790AEBBED1B}"/>
            </c:ext>
          </c:extLst>
        </c:ser>
        <c:ser>
          <c:idx val="1"/>
          <c:order val="1"/>
          <c:tx>
            <c:strRef>
              <c:f>Sheet1!$C$1</c:f>
              <c:strCache>
                <c:ptCount val="1"/>
                <c:pt idx="0">
                  <c:v>系列 2</c:v>
                </c:pt>
              </c:strCache>
            </c:strRef>
          </c:tx>
          <c:spPr>
            <a:ln w="50800" cap="rnd">
              <a:solidFill>
                <a:schemeClr val="accent2"/>
              </a:solidFill>
              <a:round/>
            </a:ln>
            <a:effectLst/>
          </c:spPr>
          <c:marker>
            <c:symbol val="none"/>
          </c:marker>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0.3</c:v>
                </c:pt>
                <c:pt idx="3">
                  <c:v>2.8</c:v>
                </c:pt>
              </c:numCache>
            </c:numRef>
          </c:val>
          <c:smooth val="1"/>
          <c:extLst>
            <c:ext xmlns:c16="http://schemas.microsoft.com/office/drawing/2014/chart" uri="{C3380CC4-5D6E-409C-BE32-E72D297353CC}">
              <c16:uniqueId val="{00000001-C9D4-4472-A5CA-0790AEBBED1B}"/>
            </c:ext>
          </c:extLst>
        </c:ser>
        <c:dLbls>
          <c:showLegendKey val="0"/>
          <c:showVal val="0"/>
          <c:showCatName val="0"/>
          <c:showSerName val="0"/>
          <c:showPercent val="0"/>
          <c:showBubbleSize val="0"/>
        </c:dLbls>
        <c:smooth val="0"/>
        <c:axId val="621801464"/>
        <c:axId val="621801856"/>
      </c:lineChart>
      <c:catAx>
        <c:axId val="621801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alpha val="70000"/>
                  </a:schemeClr>
                </a:solidFill>
                <a:latin typeface="+mn-lt"/>
                <a:ea typeface="+mn-ea"/>
                <a:cs typeface="+mn-cs"/>
              </a:defRPr>
            </a:pPr>
            <a:endParaRPr lang="zh-CN"/>
          </a:p>
        </c:txPr>
        <c:crossAx val="621801856"/>
        <c:crosses val="autoZero"/>
        <c:auto val="1"/>
        <c:lblAlgn val="ctr"/>
        <c:lblOffset val="100"/>
        <c:noMultiLvlLbl val="0"/>
      </c:catAx>
      <c:valAx>
        <c:axId val="621801856"/>
        <c:scaling>
          <c:orientation val="minMax"/>
        </c:scaling>
        <c:delete val="0"/>
        <c:axPos val="l"/>
        <c:majorGridlines>
          <c:spPr>
            <a:ln w="9525" cap="flat" cmpd="sng" algn="ctr">
              <a:solidFill>
                <a:schemeClr val="accent1">
                  <a:alpha val="2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alpha val="70000"/>
                  </a:schemeClr>
                </a:solidFill>
                <a:latin typeface="+mn-lt"/>
                <a:ea typeface="+mn-ea"/>
                <a:cs typeface="+mn-cs"/>
              </a:defRPr>
            </a:pPr>
            <a:endParaRPr lang="zh-CN"/>
          </a:p>
        </c:txPr>
        <c:crossAx val="621801464"/>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2023/11/15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B6132578-4153-5755-9FA9-C1228D405CB7}"/>
              </a:ext>
            </a:extLst>
          </p:cNvPr>
          <p:cNvGrpSpPr/>
          <p:nvPr userDrawn="1"/>
        </p:nvGrpSpPr>
        <p:grpSpPr>
          <a:xfrm>
            <a:off x="0" y="-3"/>
            <a:ext cx="12438398" cy="6858003"/>
            <a:chOff x="0" y="-3"/>
            <a:chExt cx="12438398" cy="6858003"/>
          </a:xfrm>
        </p:grpSpPr>
        <p:pic>
          <p:nvPicPr>
            <p:cNvPr id="4" name="图片 3">
              <a:extLst>
                <a:ext uri="{FF2B5EF4-FFF2-40B4-BE49-F238E27FC236}">
                  <a16:creationId xmlns:a16="http://schemas.microsoft.com/office/drawing/2014/main" id="{2A9309CC-5504-447E-C95C-509A618BBDD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2888" t="5058" b="8298"/>
            <a:stretch/>
          </p:blipFill>
          <p:spPr>
            <a:xfrm>
              <a:off x="0" y="-3"/>
              <a:ext cx="3663044" cy="6858003"/>
            </a:xfrm>
            <a:prstGeom prst="rect">
              <a:avLst/>
            </a:prstGeom>
          </p:spPr>
        </p:pic>
        <p:grpSp>
          <p:nvGrpSpPr>
            <p:cNvPr id="14" name="组合 13">
              <a:extLst>
                <a:ext uri="{FF2B5EF4-FFF2-40B4-BE49-F238E27FC236}">
                  <a16:creationId xmlns:a16="http://schemas.microsoft.com/office/drawing/2014/main" id="{99B3FD38-DCE9-B6CF-B479-6C2F42F466E9}"/>
                </a:ext>
              </a:extLst>
            </p:cNvPr>
            <p:cNvGrpSpPr/>
            <p:nvPr userDrawn="1"/>
          </p:nvGrpSpPr>
          <p:grpSpPr>
            <a:xfrm>
              <a:off x="7257143" y="-2"/>
              <a:ext cx="5181255" cy="5356582"/>
              <a:chOff x="7257143" y="-2"/>
              <a:chExt cx="5181255" cy="5356582"/>
            </a:xfrm>
          </p:grpSpPr>
          <p:pic>
            <p:nvPicPr>
              <p:cNvPr id="6" name="图片 5">
                <a:extLst>
                  <a:ext uri="{FF2B5EF4-FFF2-40B4-BE49-F238E27FC236}">
                    <a16:creationId xmlns:a16="http://schemas.microsoft.com/office/drawing/2014/main" id="{9F422067-926C-BC87-5B4D-E868E721F71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10558" r="15842"/>
              <a:stretch/>
            </p:blipFill>
            <p:spPr>
              <a:xfrm>
                <a:off x="7257143" y="-1"/>
                <a:ext cx="4934857" cy="5024537"/>
              </a:xfrm>
              <a:prstGeom prst="rect">
                <a:avLst/>
              </a:prstGeom>
            </p:spPr>
          </p:pic>
          <p:pic>
            <p:nvPicPr>
              <p:cNvPr id="10" name="图片 9">
                <a:extLst>
                  <a:ext uri="{FF2B5EF4-FFF2-40B4-BE49-F238E27FC236}">
                    <a16:creationId xmlns:a16="http://schemas.microsoft.com/office/drawing/2014/main" id="{1890414D-0DAA-14A4-39FD-15B211E8E77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42303" y="1691915"/>
                <a:ext cx="4996095" cy="3664665"/>
              </a:xfrm>
              <a:prstGeom prst="rect">
                <a:avLst/>
              </a:prstGeom>
            </p:spPr>
          </p:pic>
          <p:pic>
            <p:nvPicPr>
              <p:cNvPr id="13" name="图片 12">
                <a:extLst>
                  <a:ext uri="{FF2B5EF4-FFF2-40B4-BE49-F238E27FC236}">
                    <a16:creationId xmlns:a16="http://schemas.microsoft.com/office/drawing/2014/main" id="{86F13A60-72C7-FD83-66C6-AD406EC84712}"/>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t="24038" r="11950"/>
              <a:stretch/>
            </p:blipFill>
            <p:spPr>
              <a:xfrm>
                <a:off x="9615558" y="-2"/>
                <a:ext cx="2576442" cy="4560943"/>
              </a:xfrm>
              <a:prstGeom prst="rect">
                <a:avLst/>
              </a:prstGeom>
            </p:spPr>
          </p:pic>
        </p:grpSp>
      </p:grpSp>
      <p:sp>
        <p:nvSpPr>
          <p:cNvPr id="8" name="文本占位符 7">
            <a:extLst>
              <a:ext uri="{FF2B5EF4-FFF2-40B4-BE49-F238E27FC236}">
                <a16:creationId xmlns:a16="http://schemas.microsoft.com/office/drawing/2014/main" id="{44C4A721-803B-47CB-B99E-1D01E8E0169F}"/>
              </a:ext>
            </a:extLst>
          </p:cNvPr>
          <p:cNvSpPr>
            <a:spLocks noGrp="1"/>
          </p:cNvSpPr>
          <p:nvPr>
            <p:ph type="body" sz="quarter" idx="13" hasCustomPrompt="1"/>
          </p:nvPr>
        </p:nvSpPr>
        <p:spPr>
          <a:xfrm>
            <a:off x="9756879" y="6079462"/>
            <a:ext cx="1762021" cy="258532"/>
          </a:xfrm>
        </p:spPr>
        <p:txBody>
          <a:bodyPr vert="horz" wrap="none" lIns="91440" tIns="45720" rIns="91440" bIns="45720" rtlCol="0" anchor="ctr">
            <a:spAutoFit/>
          </a:bodyPr>
          <a:lstStyle>
            <a:lvl1pPr marL="0" indent="0">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CA939A61-406D-45DC-B757-059EFAA05866}"/>
              </a:ext>
            </a:extLst>
          </p:cNvPr>
          <p:cNvSpPr>
            <a:spLocks noGrp="1"/>
          </p:cNvSpPr>
          <p:nvPr>
            <p:ph type="body" sz="quarter" idx="14" hasCustomPrompt="1"/>
          </p:nvPr>
        </p:nvSpPr>
        <p:spPr>
          <a:xfrm>
            <a:off x="660400" y="6060592"/>
            <a:ext cx="1096326" cy="258532"/>
          </a:xfrm>
        </p:spPr>
        <p:txBody>
          <a:bodyPr vert="horz" wrap="none" lIns="91440" tIns="45720" rIns="91440" bIns="45720" rtlCol="0" anchor="ctr">
            <a:sp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OfficePLUS.cn</a:t>
            </a:r>
            <a:endParaRPr lang="en-US" altLang="en-US" dirty="0"/>
          </a:p>
        </p:txBody>
      </p:sp>
      <p:sp>
        <p:nvSpPr>
          <p:cNvPr id="12" name="文本占位符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660400" y="723900"/>
            <a:ext cx="1039091" cy="296271"/>
          </a:xfrm>
        </p:spPr>
        <p:txBody>
          <a:bodyPr vert="horz" wrap="none" lIns="91440" tIns="45720" rIns="91440" bIns="45720" rtlCol="0" anchor="ctr">
            <a:norm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
        <p:nvSpPr>
          <p:cNvPr id="90" name="标题 89">
            <a:extLst>
              <a:ext uri="{FF2B5EF4-FFF2-40B4-BE49-F238E27FC236}">
                <a16:creationId xmlns:a16="http://schemas.microsoft.com/office/drawing/2014/main" id="{7BCF91C6-22F9-5750-DB4D-F7F02B66431D}"/>
              </a:ext>
            </a:extLst>
          </p:cNvPr>
          <p:cNvSpPr>
            <a:spLocks noGrp="1"/>
          </p:cNvSpPr>
          <p:nvPr>
            <p:ph type="ctrTitle" hasCustomPrompt="1"/>
          </p:nvPr>
        </p:nvSpPr>
        <p:spPr>
          <a:xfrm>
            <a:off x="3778532" y="2215915"/>
            <a:ext cx="6641818" cy="1569660"/>
          </a:xfrm>
        </p:spPr>
        <p:txBody>
          <a:bodyPr vert="horz" lIns="91440" tIns="45720" rIns="91440" bIns="45720" rtlCol="0" anchor="b">
            <a:spAutoFit/>
          </a:bodyPr>
          <a:lstStyle>
            <a:lvl1pPr>
              <a:lnSpc>
                <a:spcPct val="100000"/>
              </a:lnSpc>
              <a:defRPr lang="zh-CN" altLang="en-US" sz="4800" b="1" dirty="0">
                <a:solidFill>
                  <a:schemeClr val="tx1"/>
                </a:solidFill>
              </a:defRPr>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91" name="副标题 90">
            <a:extLst>
              <a:ext uri="{FF2B5EF4-FFF2-40B4-BE49-F238E27FC236}">
                <a16:creationId xmlns:a16="http://schemas.microsoft.com/office/drawing/2014/main" id="{72BFB227-A4B3-7B91-D566-A0A22A0ABBA8}"/>
              </a:ext>
            </a:extLst>
          </p:cNvPr>
          <p:cNvSpPr>
            <a:spLocks noGrp="1"/>
          </p:cNvSpPr>
          <p:nvPr>
            <p:ph type="subTitle" idx="1" hasCustomPrompt="1"/>
          </p:nvPr>
        </p:nvSpPr>
        <p:spPr>
          <a:xfrm>
            <a:off x="3925740" y="4508457"/>
            <a:ext cx="3562388" cy="516079"/>
          </a:xfrm>
          <a:prstGeom prst="roundRect">
            <a:avLst>
              <a:gd name="adj" fmla="val 50000"/>
            </a:avLst>
          </a:prstGeom>
          <a:gradFill>
            <a:gsLst>
              <a:gs pos="75000">
                <a:schemeClr val="accent1"/>
              </a:gs>
              <a:gs pos="8000">
                <a:schemeClr val="accent1">
                  <a:lumMod val="60000"/>
                  <a:lumOff val="40000"/>
                </a:schemeClr>
              </a:gs>
            </a:gsLst>
            <a:lin ang="2700000" scaled="1"/>
          </a:gradFill>
          <a:ln>
            <a:noFill/>
          </a:ln>
        </p:spPr>
        <p:txBody>
          <a:bodyPr vert="horz" wrap="square" lIns="108000" tIns="72000" rIns="108000" bIns="72000" rtlCol="0" anchor="ctr" anchorCtr="1">
            <a:normAutofit/>
          </a:bodyPr>
          <a:lstStyle>
            <a:lvl1pPr marL="0" indent="0">
              <a:spcBef>
                <a:spcPts val="0"/>
              </a:spcBef>
              <a:buNone/>
              <a:defRPr lang="zh-CN" altLang="en-US" sz="1600" kern="1200" dirty="0">
                <a:ln>
                  <a:noFill/>
                </a:ln>
                <a:solidFill>
                  <a:schemeClr val="bg1"/>
                </a:solidFill>
                <a:latin typeface="+mn-lt"/>
                <a:ea typeface="+mn-ea"/>
                <a:cs typeface="+mn-cs"/>
              </a:defRPr>
            </a:lvl1pPr>
          </a:lstStyle>
          <a:p>
            <a:pPr marL="228600" lvl="0" indent="-228600" algn="l" defTabSz="914354" rtl="0" eaLnBrk="1" latinLnBrk="0" hangingPunct="1">
              <a:lnSpc>
                <a:spcPct val="90000"/>
              </a:lnSpc>
              <a:spcBef>
                <a:spcPts val="0"/>
              </a:spcBef>
              <a:buFont typeface="Arial" panose="020B0604020202020204" pitchFamily="34" charset="0"/>
              <a:buNone/>
            </a:pPr>
            <a:r>
              <a:rPr lang="en-US" altLang="zh-CN" dirty="0"/>
              <a:t>Click to edit Master subtitle style</a:t>
            </a:r>
            <a:endParaRPr lang="zh-CN" altLang="en-US" dirty="0"/>
          </a:p>
        </p:txBody>
      </p:sp>
    </p:spTree>
    <p:extLst>
      <p:ext uri="{BB962C8B-B14F-4D97-AF65-F5344CB8AC3E}">
        <p14:creationId xmlns:p14="http://schemas.microsoft.com/office/powerpoint/2010/main" val="321854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fld id="{3BC5AEBE-086C-4980-A4E1-E89EE17EFFB9}" type="datetime1">
              <a:rPr lang="zh-CN" altLang="en-US" smtClean="0"/>
              <a:t>2023/11/15</a:t>
            </a:fld>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fld id="{AC4CC43B-9EB6-4465-8B1A-3F7180DAD0DF}" type="datetime1">
              <a:rPr lang="zh-CN" altLang="en-US" smtClean="0"/>
              <a:t>2023/11/15</a:t>
            </a:fld>
            <a:endParaRPr lang="en-US" altLang="zh-CN"/>
          </a:p>
        </p:txBody>
      </p:sp>
      <p:sp>
        <p:nvSpPr>
          <p:cNvPr id="5" name="灯片编号占位符 4">
            <a:extLst>
              <a:ext uri="{FF2B5EF4-FFF2-40B4-BE49-F238E27FC236}">
                <a16:creationId xmlns:a16="http://schemas.microsoft.com/office/drawing/2014/main" id="{E3EAC383-637D-4997-B597-28ADC11AAC10}"/>
              </a:ext>
            </a:extLst>
          </p:cNvPr>
          <p:cNvSpPr>
            <a:spLocks noGrp="1"/>
          </p:cNvSpPr>
          <p:nvPr>
            <p:ph type="sldNum" sz="quarter" idx="12"/>
          </p:nvPr>
        </p:nvSpPr>
        <p:spPr/>
        <p:txBody>
          <a:bodyPr/>
          <a:lstStyle/>
          <a:p>
            <a:fld id="{7F65B630-C7FF-41C0-9923-C5E5E29EED81}" type="slidenum">
              <a:rPr lang="en-US" altLang="zh-CN" smtClean="0"/>
              <a:pPr/>
              <a:t>‹#›</a:t>
            </a:fld>
            <a:endParaRPr lang="en-US" altLang="zh-CN"/>
          </a:p>
        </p:txBody>
      </p:sp>
      <p:cxnSp>
        <p:nvCxnSpPr>
          <p:cNvPr id="10" name="î$ļíďé">
            <a:extLst>
              <a:ext uri="{FF2B5EF4-FFF2-40B4-BE49-F238E27FC236}">
                <a16:creationId xmlns:a16="http://schemas.microsoft.com/office/drawing/2014/main" id="{5866F782-5852-4C4E-B3FE-2AD687E8AC1B}"/>
              </a:ext>
            </a:extLst>
          </p:cNvPr>
          <p:cNvCxnSpPr>
            <a:cxnSpLocks/>
          </p:cNvCxnSpPr>
          <p:nvPr userDrawn="1"/>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1" name="íśľïde">
            <a:extLst>
              <a:ext uri="{FF2B5EF4-FFF2-40B4-BE49-F238E27FC236}">
                <a16:creationId xmlns:a16="http://schemas.microsoft.com/office/drawing/2014/main" id="{3CCCD118-A808-47B5-869B-310AF975DC9C}"/>
              </a:ext>
            </a:extLst>
          </p:cNvPr>
          <p:cNvSpPr>
            <a:spLocks noChangeAspect="1"/>
          </p:cNvSpPr>
          <p:nvPr userDrawn="1"/>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节标题">
    <p:bg>
      <p:bgPr>
        <a:solidFill>
          <a:schemeClr val="bg1"/>
        </a:solidFill>
        <a:effectLst/>
      </p:bgPr>
    </p:bg>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DCA87B52-56B8-B104-81AF-B2D7F9741611}"/>
              </a:ext>
            </a:extLst>
          </p:cNvPr>
          <p:cNvGrpSpPr/>
          <p:nvPr userDrawn="1"/>
        </p:nvGrpSpPr>
        <p:grpSpPr>
          <a:xfrm flipH="1">
            <a:off x="-246398" y="-3"/>
            <a:ext cx="12438398" cy="6858003"/>
            <a:chOff x="0" y="-3"/>
            <a:chExt cx="12438398" cy="6858003"/>
          </a:xfrm>
        </p:grpSpPr>
        <p:pic>
          <p:nvPicPr>
            <p:cNvPr id="19" name="图片 18">
              <a:extLst>
                <a:ext uri="{FF2B5EF4-FFF2-40B4-BE49-F238E27FC236}">
                  <a16:creationId xmlns:a16="http://schemas.microsoft.com/office/drawing/2014/main" id="{B57ADFC2-DEEC-A0C4-B24F-48241C4CC2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2888" t="5058" b="8298"/>
            <a:stretch/>
          </p:blipFill>
          <p:spPr>
            <a:xfrm>
              <a:off x="0" y="-3"/>
              <a:ext cx="3663044" cy="6858003"/>
            </a:xfrm>
            <a:prstGeom prst="rect">
              <a:avLst/>
            </a:prstGeom>
          </p:spPr>
        </p:pic>
        <p:grpSp>
          <p:nvGrpSpPr>
            <p:cNvPr id="20" name="组合 19">
              <a:extLst>
                <a:ext uri="{FF2B5EF4-FFF2-40B4-BE49-F238E27FC236}">
                  <a16:creationId xmlns:a16="http://schemas.microsoft.com/office/drawing/2014/main" id="{E2C46777-5DA7-7F01-D78E-CBCE7ED08F9D}"/>
                </a:ext>
              </a:extLst>
            </p:cNvPr>
            <p:cNvGrpSpPr/>
            <p:nvPr userDrawn="1"/>
          </p:nvGrpSpPr>
          <p:grpSpPr>
            <a:xfrm>
              <a:off x="7257143" y="-2"/>
              <a:ext cx="5181255" cy="5558016"/>
              <a:chOff x="7257143" y="-2"/>
              <a:chExt cx="5181255" cy="5558016"/>
            </a:xfrm>
          </p:grpSpPr>
          <p:pic>
            <p:nvPicPr>
              <p:cNvPr id="21" name="图片 20">
                <a:extLst>
                  <a:ext uri="{FF2B5EF4-FFF2-40B4-BE49-F238E27FC236}">
                    <a16:creationId xmlns:a16="http://schemas.microsoft.com/office/drawing/2014/main" id="{C843ABA7-4D18-BF4A-F871-DB5377B985A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10558" r="15842"/>
              <a:stretch/>
            </p:blipFill>
            <p:spPr>
              <a:xfrm>
                <a:off x="7257143" y="-1"/>
                <a:ext cx="4934857" cy="5024537"/>
              </a:xfrm>
              <a:prstGeom prst="rect">
                <a:avLst/>
              </a:prstGeom>
            </p:spPr>
          </p:pic>
          <p:pic>
            <p:nvPicPr>
              <p:cNvPr id="22" name="图片 21">
                <a:extLst>
                  <a:ext uri="{FF2B5EF4-FFF2-40B4-BE49-F238E27FC236}">
                    <a16:creationId xmlns:a16="http://schemas.microsoft.com/office/drawing/2014/main" id="{76CD9E8A-8658-1E10-98D8-92044B0D3FB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42303" y="1893349"/>
                <a:ext cx="4996095" cy="3664665"/>
              </a:xfrm>
              <a:prstGeom prst="rect">
                <a:avLst/>
              </a:prstGeom>
            </p:spPr>
          </p:pic>
          <p:pic>
            <p:nvPicPr>
              <p:cNvPr id="23" name="图片 22">
                <a:extLst>
                  <a:ext uri="{FF2B5EF4-FFF2-40B4-BE49-F238E27FC236}">
                    <a16:creationId xmlns:a16="http://schemas.microsoft.com/office/drawing/2014/main" id="{0CF7361B-60AC-EFD8-B2E4-29C4AD44B81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t="24038" r="11950"/>
              <a:stretch/>
            </p:blipFill>
            <p:spPr>
              <a:xfrm>
                <a:off x="9615558" y="-2"/>
                <a:ext cx="2576442" cy="4560943"/>
              </a:xfrm>
              <a:prstGeom prst="rect">
                <a:avLst/>
              </a:prstGeom>
            </p:spPr>
          </p:pic>
        </p:grpSp>
      </p:grpSp>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3373870" y="3283695"/>
            <a:ext cx="5194408" cy="978729"/>
          </a:xfrm>
        </p:spPr>
        <p:txBody>
          <a:bodyPr vert="horz" wrap="square" lIns="91440" tIns="45720" rIns="91440" bIns="45720" rtlCol="0" anchor="b">
            <a:spAutoFit/>
          </a:bodyPr>
          <a:lstStyle>
            <a:lvl1pPr algn="ctr">
              <a:defRPr lang="zh-CN" altLang="en-US" sz="3200">
                <a:solidFill>
                  <a:schemeClr val="tx1"/>
                </a:solidFill>
              </a:defRPr>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3373869" y="4277664"/>
            <a:ext cx="5194408" cy="313932"/>
          </a:xfrm>
        </p:spPr>
        <p:txBody>
          <a:bodyPr wrap="square">
            <a:spAutoFit/>
          </a:bodyPr>
          <a:lstStyle>
            <a:lvl1pPr marL="0" indent="0" algn="ctr">
              <a:buNone/>
              <a:defRPr lang="en-US" altLang="zh-CN" sz="1600" kern="120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p>
            <a:fld id="{6834F10D-3A58-4285-A9DB-D9098A7BEDDD}" type="datetime1">
              <a:rPr lang="zh-CN" altLang="en-US" smtClean="0"/>
              <a:t>2023/11/15</a:t>
            </a:fld>
            <a:endParaRPr lang="zh-CN" alt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4C1D7-7C5A-49B3-9D05-119C615E16B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6412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fld id="{748B5987-9647-4253-899C-3B9819D6D8A0}" type="datetime1">
              <a:rPr lang="zh-CN" altLang="en-US" smtClean="0"/>
              <a:t>2023/11/15</a:t>
            </a:fld>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fld id="{A50ECBEB-8597-4EA4-9D29-E1D7025CFAA0}" type="datetime1">
              <a:rPr lang="zh-CN" altLang="en-US" smtClean="0"/>
              <a:t>2023/11/15</a:t>
            </a:fld>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bg1"/>
        </a:solidFill>
        <a:effectLst/>
      </p:bgPr>
    </p:bg>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59598F2E-D310-16E2-F65C-B2F629253B65}"/>
              </a:ext>
            </a:extLst>
          </p:cNvPr>
          <p:cNvGrpSpPr/>
          <p:nvPr userDrawn="1"/>
        </p:nvGrpSpPr>
        <p:grpSpPr>
          <a:xfrm>
            <a:off x="0" y="-3"/>
            <a:ext cx="12438398" cy="6858003"/>
            <a:chOff x="0" y="-3"/>
            <a:chExt cx="12438398" cy="6858003"/>
          </a:xfrm>
        </p:grpSpPr>
        <p:pic>
          <p:nvPicPr>
            <p:cNvPr id="17" name="图片 16">
              <a:extLst>
                <a:ext uri="{FF2B5EF4-FFF2-40B4-BE49-F238E27FC236}">
                  <a16:creationId xmlns:a16="http://schemas.microsoft.com/office/drawing/2014/main" id="{A755AFE5-2B9B-2959-59AB-D67229BEC65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2888" t="5058" b="8298"/>
            <a:stretch/>
          </p:blipFill>
          <p:spPr>
            <a:xfrm>
              <a:off x="0" y="-3"/>
              <a:ext cx="3663044" cy="6858003"/>
            </a:xfrm>
            <a:prstGeom prst="rect">
              <a:avLst/>
            </a:prstGeom>
          </p:spPr>
        </p:pic>
        <p:grpSp>
          <p:nvGrpSpPr>
            <p:cNvPr id="18" name="组合 17">
              <a:extLst>
                <a:ext uri="{FF2B5EF4-FFF2-40B4-BE49-F238E27FC236}">
                  <a16:creationId xmlns:a16="http://schemas.microsoft.com/office/drawing/2014/main" id="{96CC30FD-4528-9DD8-BA61-456E8E966E79}"/>
                </a:ext>
              </a:extLst>
            </p:cNvPr>
            <p:cNvGrpSpPr/>
            <p:nvPr userDrawn="1"/>
          </p:nvGrpSpPr>
          <p:grpSpPr>
            <a:xfrm>
              <a:off x="7257143" y="-2"/>
              <a:ext cx="5181255" cy="5558016"/>
              <a:chOff x="7257143" y="-2"/>
              <a:chExt cx="5181255" cy="5558016"/>
            </a:xfrm>
          </p:grpSpPr>
          <p:pic>
            <p:nvPicPr>
              <p:cNvPr id="19" name="图片 18">
                <a:extLst>
                  <a:ext uri="{FF2B5EF4-FFF2-40B4-BE49-F238E27FC236}">
                    <a16:creationId xmlns:a16="http://schemas.microsoft.com/office/drawing/2014/main" id="{D96ED25C-2F9C-0AFB-8002-12589ABE135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10558" r="15842"/>
              <a:stretch/>
            </p:blipFill>
            <p:spPr>
              <a:xfrm>
                <a:off x="7257143" y="-1"/>
                <a:ext cx="4934857" cy="5024537"/>
              </a:xfrm>
              <a:prstGeom prst="rect">
                <a:avLst/>
              </a:prstGeom>
            </p:spPr>
          </p:pic>
          <p:pic>
            <p:nvPicPr>
              <p:cNvPr id="20" name="图片 19">
                <a:extLst>
                  <a:ext uri="{FF2B5EF4-FFF2-40B4-BE49-F238E27FC236}">
                    <a16:creationId xmlns:a16="http://schemas.microsoft.com/office/drawing/2014/main" id="{D5811041-2050-409C-4179-3662F6B235E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42303" y="1893349"/>
                <a:ext cx="4996095" cy="3664665"/>
              </a:xfrm>
              <a:prstGeom prst="rect">
                <a:avLst/>
              </a:prstGeom>
            </p:spPr>
          </p:pic>
          <p:pic>
            <p:nvPicPr>
              <p:cNvPr id="21" name="图片 20">
                <a:extLst>
                  <a:ext uri="{FF2B5EF4-FFF2-40B4-BE49-F238E27FC236}">
                    <a16:creationId xmlns:a16="http://schemas.microsoft.com/office/drawing/2014/main" id="{39E7F1DC-9073-1FAD-C7B6-2C8E6D13F26C}"/>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t="24038" r="11950"/>
              <a:stretch/>
            </p:blipFill>
            <p:spPr>
              <a:xfrm>
                <a:off x="9615558" y="-2"/>
                <a:ext cx="2576442" cy="4560943"/>
              </a:xfrm>
              <a:prstGeom prst="rect">
                <a:avLst/>
              </a:prstGeom>
            </p:spPr>
          </p:pic>
        </p:grpSp>
      </p:grpSp>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hasCustomPrompt="1"/>
          </p:nvPr>
        </p:nvSpPr>
        <p:spPr>
          <a:xfrm>
            <a:off x="3594573" y="1896486"/>
            <a:ext cx="4934385" cy="2336024"/>
          </a:xfrm>
        </p:spPr>
        <p:txBody>
          <a:bodyPr vert="horz" wrap="square" lIns="91440" tIns="45720" rIns="91440" bIns="45720" rtlCol="0" anchor="b">
            <a:spAutoFit/>
          </a:bodyPr>
          <a:lstStyle>
            <a:lvl1pPr marL="0" indent="0" algn="l">
              <a:buNone/>
              <a:defRPr lang="en-US" altLang="zh-CN" sz="5400" b="1" smtClean="0">
                <a:solidFill>
                  <a:schemeClr val="tx1"/>
                </a:solidFill>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8" name="文本占位符 7">
            <a:extLst>
              <a:ext uri="{FF2B5EF4-FFF2-40B4-BE49-F238E27FC236}">
                <a16:creationId xmlns:a16="http://schemas.microsoft.com/office/drawing/2014/main" id="{DC428848-58C6-4501-8214-B803889F273E}"/>
              </a:ext>
            </a:extLst>
          </p:cNvPr>
          <p:cNvSpPr>
            <a:spLocks noGrp="1"/>
          </p:cNvSpPr>
          <p:nvPr>
            <p:ph type="body" sz="quarter" idx="14" hasCustomPrompt="1"/>
          </p:nvPr>
        </p:nvSpPr>
        <p:spPr>
          <a:xfrm>
            <a:off x="9756879" y="6047018"/>
            <a:ext cx="1762021" cy="258532"/>
          </a:xfrm>
        </p:spPr>
        <p:txBody>
          <a:bodyPr vert="horz" wrap="none" lIns="91440" tIns="45720" rIns="91440" bIns="45720" rtlCol="0" anchor="ctr">
            <a:spAutoFit/>
          </a:bodyPr>
          <a:lstStyle>
            <a:lvl1pPr marL="0" indent="0">
              <a:buNone/>
              <a:defRPr lang="en-US" altLang="zh-CN" sz="1200" b="0" smtClean="0">
                <a:solidFill>
                  <a:schemeClr val="tx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Speaker name and title</a:t>
            </a:r>
          </a:p>
        </p:txBody>
      </p:sp>
      <p:sp>
        <p:nvSpPr>
          <p:cNvPr id="9" name="文本占位符 8">
            <a:extLst>
              <a:ext uri="{FF2B5EF4-FFF2-40B4-BE49-F238E27FC236}">
                <a16:creationId xmlns:a16="http://schemas.microsoft.com/office/drawing/2014/main" id="{A01EED25-4D2A-435D-A5F9-01DCC2F07486}"/>
              </a:ext>
            </a:extLst>
          </p:cNvPr>
          <p:cNvSpPr>
            <a:spLocks noGrp="1"/>
          </p:cNvSpPr>
          <p:nvPr>
            <p:ph type="body" sz="quarter" idx="15" hasCustomPrompt="1"/>
          </p:nvPr>
        </p:nvSpPr>
        <p:spPr>
          <a:xfrm>
            <a:off x="660400" y="6047018"/>
            <a:ext cx="1096326" cy="258532"/>
          </a:xfrm>
        </p:spPr>
        <p:txBody>
          <a:bodyPr vert="horz" wrap="none" lIns="91440" tIns="45720" rIns="91440" bIns="45720" rtlCol="0" anchor="ctr">
            <a:spAutoFit/>
          </a:bodyPr>
          <a:lstStyle>
            <a:lvl1pPr marL="0" indent="0">
              <a:buNone/>
              <a:defRPr lang="en-US" altLang="zh-CN" sz="1200" b="0" smtClean="0">
                <a:solidFill>
                  <a:schemeClr val="bg1"/>
                </a:solidFill>
              </a:defRPr>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OfficePLUS.cn</a:t>
            </a:r>
            <a:endParaRPr lang="en-US" altLang="en-US" dirty="0"/>
          </a:p>
        </p:txBody>
      </p:sp>
    </p:spTree>
    <p:extLst>
      <p:ext uri="{BB962C8B-B14F-4D97-AF65-F5344CB8AC3E}">
        <p14:creationId xmlns:p14="http://schemas.microsoft.com/office/powerpoint/2010/main" val="344480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97000">
              <a:schemeClr val="accent1">
                <a:alpha val="13000"/>
              </a:schemeClr>
            </a:gs>
            <a:gs pos="68000">
              <a:schemeClr val="accent2">
                <a:alpha val="3000"/>
              </a:schemeClr>
            </a:gs>
            <a:gs pos="0">
              <a:schemeClr val="bg1">
                <a:alpha val="0"/>
              </a:schemeClr>
            </a:gs>
          </a:gsLst>
          <a:lin ang="5400000" scaled="0"/>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fld id="{3EBAC152-C384-4126-A41C-02F34DED3069}" type="datetime1">
              <a:rPr lang="zh-CN" altLang="en-US" smtClean="0"/>
              <a:t>2023/11/15</a:t>
            </a:fld>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grpSp>
        <p:nvGrpSpPr>
          <p:cNvPr id="7" name="组合 6">
            <a:extLst>
              <a:ext uri="{FF2B5EF4-FFF2-40B4-BE49-F238E27FC236}">
                <a16:creationId xmlns:a16="http://schemas.microsoft.com/office/drawing/2014/main" id="{65D9E419-B95C-CFB0-6695-4697EDAB86C6}"/>
              </a:ext>
            </a:extLst>
          </p:cNvPr>
          <p:cNvGrpSpPr/>
          <p:nvPr userDrawn="1"/>
        </p:nvGrpSpPr>
        <p:grpSpPr>
          <a:xfrm>
            <a:off x="-12700" y="0"/>
            <a:ext cx="12204700" cy="5094733"/>
            <a:chOff x="-12700" y="0"/>
            <a:chExt cx="12204700" cy="5094733"/>
          </a:xfrm>
        </p:grpSpPr>
        <p:pic>
          <p:nvPicPr>
            <p:cNvPr id="11" name="图片 10">
              <a:extLst>
                <a:ext uri="{FF2B5EF4-FFF2-40B4-BE49-F238E27FC236}">
                  <a16:creationId xmlns:a16="http://schemas.microsoft.com/office/drawing/2014/main" id="{876BB3B9-A46B-6CB2-9DF3-4C99880DCE01}"/>
                </a:ext>
              </a:extLst>
            </p:cNvPr>
            <p:cNvPicPr>
              <a:picLocks noChangeAspect="1"/>
            </p:cNvPicPr>
            <p:nvPr userDrawn="1"/>
          </p:nvPicPr>
          <p:blipFill rotWithShape="1">
            <a:blip r:embed="rId9">
              <a:alphaModFix amt="5000"/>
              <a:extLst>
                <a:ext uri="{28A0092B-C50C-407E-A947-70E740481C1C}">
                  <a14:useLocalDpi xmlns:a14="http://schemas.microsoft.com/office/drawing/2010/main" val="0"/>
                </a:ext>
              </a:extLst>
            </a:blip>
            <a:srcRect t="10558" r="15842"/>
            <a:stretch/>
          </p:blipFill>
          <p:spPr>
            <a:xfrm>
              <a:off x="7188200" y="0"/>
              <a:ext cx="5003800" cy="5094733"/>
            </a:xfrm>
            <a:prstGeom prst="rect">
              <a:avLst/>
            </a:prstGeom>
          </p:spPr>
        </p:pic>
        <p:pic>
          <p:nvPicPr>
            <p:cNvPr id="13" name="图片 12">
              <a:extLst>
                <a:ext uri="{FF2B5EF4-FFF2-40B4-BE49-F238E27FC236}">
                  <a16:creationId xmlns:a16="http://schemas.microsoft.com/office/drawing/2014/main" id="{7AB1D285-88FA-CBA9-91A3-AB3779774BF2}"/>
                </a:ext>
              </a:extLst>
            </p:cNvPr>
            <p:cNvPicPr>
              <a:picLocks noChangeAspect="1"/>
            </p:cNvPicPr>
            <p:nvPr userDrawn="1"/>
          </p:nvPicPr>
          <p:blipFill rotWithShape="1">
            <a:blip r:embed="rId10">
              <a:alphaModFix amt="5000"/>
              <a:extLst>
                <a:ext uri="{28A0092B-C50C-407E-A947-70E740481C1C}">
                  <a14:useLocalDpi xmlns:a14="http://schemas.microsoft.com/office/drawing/2010/main" val="0"/>
                </a:ext>
              </a:extLst>
            </a:blip>
            <a:srcRect l="42128" t="21966" r="23156" b="-6984"/>
            <a:stretch/>
          </p:blipFill>
          <p:spPr>
            <a:xfrm>
              <a:off x="-12700" y="0"/>
              <a:ext cx="546100" cy="2744178"/>
            </a:xfrm>
            <a:prstGeom prst="rect">
              <a:avLst/>
            </a:prstGeom>
          </p:spPr>
        </p:pic>
      </p:gr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4" r:id="rId5"/>
    <p:sldLayoutId id="2147483655" r:id="rId6"/>
    <p:sldLayoutId id="2147483656" r:id="rId7"/>
  </p:sldLayoutIdLst>
  <p:hf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a:extLst>
              <a:ext uri="{FF2B5EF4-FFF2-40B4-BE49-F238E27FC236}">
                <a16:creationId xmlns:a16="http://schemas.microsoft.com/office/drawing/2014/main" id="{7E21516B-4ABB-4E09-987D-1ABA411225D2}"/>
              </a:ext>
            </a:extLst>
          </p:cNvPr>
          <p:cNvSpPr>
            <a:spLocks noGrp="1"/>
          </p:cNvSpPr>
          <p:nvPr>
            <p:ph type="body" sz="quarter" idx="13"/>
          </p:nvPr>
        </p:nvSpPr>
        <p:spPr/>
        <p:txBody>
          <a:bodyPr/>
          <a:lstStyle/>
          <a:p>
            <a:r>
              <a:rPr lang="en-GB" altLang="zh-CN" dirty="0"/>
              <a:t>Speaker name and title</a:t>
            </a:r>
          </a:p>
        </p:txBody>
      </p:sp>
      <p:sp>
        <p:nvSpPr>
          <p:cNvPr id="12" name="文本占位符 11">
            <a:extLst>
              <a:ext uri="{FF2B5EF4-FFF2-40B4-BE49-F238E27FC236}">
                <a16:creationId xmlns:a16="http://schemas.microsoft.com/office/drawing/2014/main" id="{BFF7D8B0-524B-4065-95EB-00BAEDA26918}"/>
              </a:ext>
            </a:extLst>
          </p:cNvPr>
          <p:cNvSpPr>
            <a:spLocks noGrp="1"/>
          </p:cNvSpPr>
          <p:nvPr>
            <p:ph type="body" sz="quarter" idx="14"/>
          </p:nvPr>
        </p:nvSpPr>
        <p:spPr/>
        <p:txBody>
          <a:bodyPr/>
          <a:lstStyle/>
          <a:p>
            <a:r>
              <a:rPr lang="en-GB" altLang="zh-CN" dirty="0"/>
              <a:t>OfficePLUS.cn</a:t>
            </a:r>
          </a:p>
        </p:txBody>
      </p:sp>
      <p:sp>
        <p:nvSpPr>
          <p:cNvPr id="13" name="文本占位符 12">
            <a:extLst>
              <a:ext uri="{FF2B5EF4-FFF2-40B4-BE49-F238E27FC236}">
                <a16:creationId xmlns:a16="http://schemas.microsoft.com/office/drawing/2014/main" id="{F03171C0-8F5E-452D-80D2-8537CBEA6B12}"/>
              </a:ext>
            </a:extLst>
          </p:cNvPr>
          <p:cNvSpPr>
            <a:spLocks noGrp="1"/>
          </p:cNvSpPr>
          <p:nvPr>
            <p:ph type="body" sz="quarter" idx="15"/>
          </p:nvPr>
        </p:nvSpPr>
        <p:spPr/>
        <p:txBody>
          <a:bodyPr/>
          <a:lstStyle/>
          <a:p>
            <a:r>
              <a:rPr lang="en-GB" altLang="zh-CN" dirty="0"/>
              <a:t>LOGO HERE</a:t>
            </a:r>
          </a:p>
        </p:txBody>
      </p:sp>
      <p:sp>
        <p:nvSpPr>
          <p:cNvPr id="9" name="标题 8">
            <a:extLst>
              <a:ext uri="{FF2B5EF4-FFF2-40B4-BE49-F238E27FC236}">
                <a16:creationId xmlns:a16="http://schemas.microsoft.com/office/drawing/2014/main" id="{6C2532AA-A647-48FF-8A25-36777AF5B18D}"/>
              </a:ext>
            </a:extLst>
          </p:cNvPr>
          <p:cNvSpPr>
            <a:spLocks noGrp="1"/>
          </p:cNvSpPr>
          <p:nvPr>
            <p:ph type="ctrTitle"/>
          </p:nvPr>
        </p:nvSpPr>
        <p:spPr/>
        <p:txBody>
          <a:bodyPr/>
          <a:lstStyle/>
          <a:p>
            <a:r>
              <a:rPr lang="zh-CN" altLang="en-US" dirty="0"/>
              <a:t>中式复古工作总结</a:t>
            </a:r>
            <a:br>
              <a:rPr lang="en-US" altLang="zh-CN" dirty="0"/>
            </a:br>
            <a:r>
              <a:rPr lang="zh-CN" altLang="en-US" dirty="0"/>
              <a:t>通用</a:t>
            </a:r>
            <a:r>
              <a:rPr lang="en-US" altLang="zh-CN" dirty="0"/>
              <a:t>PPT</a:t>
            </a:r>
            <a:r>
              <a:rPr lang="zh-CN" altLang="en-US" dirty="0"/>
              <a:t>模板</a:t>
            </a:r>
          </a:p>
        </p:txBody>
      </p:sp>
      <p:sp>
        <p:nvSpPr>
          <p:cNvPr id="10" name="副标题 9">
            <a:extLst>
              <a:ext uri="{FF2B5EF4-FFF2-40B4-BE49-F238E27FC236}">
                <a16:creationId xmlns:a16="http://schemas.microsoft.com/office/drawing/2014/main" id="{0102F8CF-8DD3-43E5-B521-501A3CF124F9}"/>
              </a:ext>
            </a:extLst>
          </p:cNvPr>
          <p:cNvSpPr>
            <a:spLocks noGrp="1"/>
          </p:cNvSpPr>
          <p:nvPr>
            <p:ph type="subTitle" idx="1"/>
          </p:nvPr>
        </p:nvSpPr>
        <p:spPr/>
        <p:txBody>
          <a:bodyPr/>
          <a:lstStyle/>
          <a:p>
            <a:r>
              <a:rPr lang="en-US" altLang="zh-CN" dirty="0"/>
              <a:t>Reported by </a:t>
            </a:r>
            <a:r>
              <a:rPr lang="en-US" altLang="zh-CN" dirty="0" err="1"/>
              <a:t>OfficePLUS</a:t>
            </a:r>
            <a:endParaRPr lang="en-GB" altLang="zh-CN" dirty="0"/>
          </a:p>
        </p:txBody>
      </p:sp>
      <p:grpSp>
        <p:nvGrpSpPr>
          <p:cNvPr id="16" name="组合 15">
            <a:extLst>
              <a:ext uri="{FF2B5EF4-FFF2-40B4-BE49-F238E27FC236}">
                <a16:creationId xmlns:a16="http://schemas.microsoft.com/office/drawing/2014/main" id="{C166A70A-B1DD-B700-B05D-EFFEF8029EE0}"/>
              </a:ext>
            </a:extLst>
          </p:cNvPr>
          <p:cNvGrpSpPr/>
          <p:nvPr/>
        </p:nvGrpSpPr>
        <p:grpSpPr>
          <a:xfrm>
            <a:off x="2701925" y="4454304"/>
            <a:ext cx="315746" cy="231331"/>
            <a:chOff x="3363913" y="3657600"/>
            <a:chExt cx="617538" cy="452438"/>
          </a:xfrm>
        </p:grpSpPr>
        <p:sp>
          <p:nvSpPr>
            <p:cNvPr id="8" name="任意多边形: 形状 7">
              <a:extLst>
                <a:ext uri="{FF2B5EF4-FFF2-40B4-BE49-F238E27FC236}">
                  <a16:creationId xmlns:a16="http://schemas.microsoft.com/office/drawing/2014/main" id="{07B07A04-E2A6-E940-6A9D-C30F71D8E68D}"/>
                </a:ext>
              </a:extLst>
            </p:cNvPr>
            <p:cNvSpPr>
              <a:spLocks/>
            </p:cNvSpPr>
            <p:nvPr/>
          </p:nvSpPr>
          <p:spPr bwMode="auto">
            <a:xfrm>
              <a:off x="3363913" y="3657600"/>
              <a:ext cx="617538" cy="225425"/>
            </a:xfrm>
            <a:custGeom>
              <a:avLst/>
              <a:gdLst>
                <a:gd name="T0" fmla="*/ 0 w 509"/>
                <a:gd name="T1" fmla="*/ 187 h 187"/>
                <a:gd name="T2" fmla="*/ 509 w 509"/>
                <a:gd name="T3" fmla="*/ 187 h 187"/>
                <a:gd name="T4" fmla="*/ 326 w 509"/>
                <a:gd name="T5" fmla="*/ 0 h 187"/>
              </a:gdLst>
              <a:ahLst/>
              <a:cxnLst>
                <a:cxn ang="0">
                  <a:pos x="T0" y="T1"/>
                </a:cxn>
                <a:cxn ang="0">
                  <a:pos x="T2" y="T3"/>
                </a:cxn>
                <a:cxn ang="0">
                  <a:pos x="T4" y="T5"/>
                </a:cxn>
              </a:cxnLst>
              <a:rect l="0" t="0" r="r" b="b"/>
              <a:pathLst>
                <a:path w="509" h="187">
                  <a:moveTo>
                    <a:pt x="0" y="187"/>
                  </a:moveTo>
                  <a:cubicBezTo>
                    <a:pt x="509" y="187"/>
                    <a:pt x="509" y="187"/>
                    <a:pt x="509" y="187"/>
                  </a:cubicBezTo>
                  <a:cubicBezTo>
                    <a:pt x="509" y="187"/>
                    <a:pt x="346" y="146"/>
                    <a:pt x="326" y="0"/>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任意多边形: 形状 14">
              <a:extLst>
                <a:ext uri="{FF2B5EF4-FFF2-40B4-BE49-F238E27FC236}">
                  <a16:creationId xmlns:a16="http://schemas.microsoft.com/office/drawing/2014/main" id="{A98135DE-9DA4-8BCB-8010-B47F9E30F721}"/>
                </a:ext>
              </a:extLst>
            </p:cNvPr>
            <p:cNvSpPr>
              <a:spLocks/>
            </p:cNvSpPr>
            <p:nvPr/>
          </p:nvSpPr>
          <p:spPr bwMode="auto">
            <a:xfrm>
              <a:off x="3759201" y="3883025"/>
              <a:ext cx="222250" cy="227013"/>
            </a:xfrm>
            <a:custGeom>
              <a:avLst/>
              <a:gdLst>
                <a:gd name="T0" fmla="*/ 183 w 183"/>
                <a:gd name="T1" fmla="*/ 0 h 186"/>
                <a:gd name="T2" fmla="*/ 0 w 183"/>
                <a:gd name="T3" fmla="*/ 186 h 186"/>
              </a:gdLst>
              <a:ahLst/>
              <a:cxnLst>
                <a:cxn ang="0">
                  <a:pos x="T0" y="T1"/>
                </a:cxn>
                <a:cxn ang="0">
                  <a:pos x="T2" y="T3"/>
                </a:cxn>
              </a:cxnLst>
              <a:rect l="0" t="0" r="r" b="b"/>
              <a:pathLst>
                <a:path w="183" h="186">
                  <a:moveTo>
                    <a:pt x="183" y="0"/>
                  </a:moveTo>
                  <a:cubicBezTo>
                    <a:pt x="183" y="0"/>
                    <a:pt x="20" y="40"/>
                    <a:pt x="0" y="186"/>
                  </a:cubicBezTo>
                </a:path>
              </a:pathLst>
            </a:custGeom>
            <a:noFill/>
            <a:ln w="1270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736589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B8319-7FA1-FF8A-7B51-23180EAE0CCA}"/>
              </a:ext>
            </a:extLst>
          </p:cNvPr>
          <p:cNvSpPr>
            <a:spLocks noGrp="1"/>
          </p:cNvSpPr>
          <p:nvPr>
            <p:ph type="title"/>
          </p:nvPr>
        </p:nvSpPr>
        <p:spPr/>
        <p:txBody>
          <a:bodyPr/>
          <a:lstStyle/>
          <a:p>
            <a:pPr lvl="0"/>
            <a:r>
              <a:rPr lang="zh-CN" altLang="en-US" dirty="0"/>
              <a:t>已完成项目汇总</a:t>
            </a:r>
            <a:endParaRPr lang="zh-CN" altLang="en-US" dirty="0">
              <a:sym typeface="Arial" panose="020B0604020202020204" pitchFamily="34" charset="0"/>
            </a:endParaRPr>
          </a:p>
        </p:txBody>
      </p:sp>
      <p:grpSp>
        <p:nvGrpSpPr>
          <p:cNvPr id="19" name="组合 18">
            <a:extLst>
              <a:ext uri="{FF2B5EF4-FFF2-40B4-BE49-F238E27FC236}">
                <a16:creationId xmlns:a16="http://schemas.microsoft.com/office/drawing/2014/main" id="{3149E890-AA99-FE1A-5805-4BFEF55DE0CF}"/>
              </a:ext>
            </a:extLst>
          </p:cNvPr>
          <p:cNvGrpSpPr/>
          <p:nvPr/>
        </p:nvGrpSpPr>
        <p:grpSpPr>
          <a:xfrm>
            <a:off x="660399" y="1130300"/>
            <a:ext cx="10858501" cy="4515186"/>
            <a:chOff x="660399" y="1130300"/>
            <a:chExt cx="10858501" cy="4515186"/>
          </a:xfrm>
        </p:grpSpPr>
        <p:grpSp>
          <p:nvGrpSpPr>
            <p:cNvPr id="18" name="组合 17">
              <a:extLst>
                <a:ext uri="{FF2B5EF4-FFF2-40B4-BE49-F238E27FC236}">
                  <a16:creationId xmlns:a16="http://schemas.microsoft.com/office/drawing/2014/main" id="{B09161DD-2833-CA8C-0F55-73943A59B9A0}"/>
                </a:ext>
              </a:extLst>
            </p:cNvPr>
            <p:cNvGrpSpPr/>
            <p:nvPr/>
          </p:nvGrpSpPr>
          <p:grpSpPr>
            <a:xfrm>
              <a:off x="660399" y="2946550"/>
              <a:ext cx="10858501" cy="2698936"/>
              <a:chOff x="660399" y="2946550"/>
              <a:chExt cx="10858501" cy="2698936"/>
            </a:xfrm>
          </p:grpSpPr>
          <p:grpSp>
            <p:nvGrpSpPr>
              <p:cNvPr id="4" name="组合 3">
                <a:extLst>
                  <a:ext uri="{FF2B5EF4-FFF2-40B4-BE49-F238E27FC236}">
                    <a16:creationId xmlns:a16="http://schemas.microsoft.com/office/drawing/2014/main" id="{F2E3D4D9-A8D1-FF4C-C322-6CD778716D7C}"/>
                  </a:ext>
                </a:extLst>
              </p:cNvPr>
              <p:cNvGrpSpPr/>
              <p:nvPr/>
            </p:nvGrpSpPr>
            <p:grpSpPr>
              <a:xfrm>
                <a:off x="660399" y="2964135"/>
                <a:ext cx="4941162" cy="2681351"/>
                <a:chOff x="673634" y="2964135"/>
                <a:chExt cx="3088892" cy="2681351"/>
              </a:xfrm>
            </p:grpSpPr>
            <p:sp>
              <p:nvSpPr>
                <p:cNvPr id="13" name="矩形: 圆角 12">
                  <a:extLst>
                    <a:ext uri="{FF2B5EF4-FFF2-40B4-BE49-F238E27FC236}">
                      <a16:creationId xmlns:a16="http://schemas.microsoft.com/office/drawing/2014/main" id="{66EC32DF-54E3-CF11-95FA-029292846539}"/>
                    </a:ext>
                  </a:extLst>
                </p:cNvPr>
                <p:cNvSpPr/>
                <p:nvPr/>
              </p:nvSpPr>
              <p:spPr>
                <a:xfrm>
                  <a:off x="673634" y="2964135"/>
                  <a:ext cx="3088892" cy="2681351"/>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14" name="文本框 13">
                  <a:extLst>
                    <a:ext uri="{FF2B5EF4-FFF2-40B4-BE49-F238E27FC236}">
                      <a16:creationId xmlns:a16="http://schemas.microsoft.com/office/drawing/2014/main" id="{2A266CFA-944A-6BF5-D7B0-8F2FE0D7094F}"/>
                    </a:ext>
                  </a:extLst>
                </p:cNvPr>
                <p:cNvSpPr txBox="1"/>
                <p:nvPr/>
              </p:nvSpPr>
              <p:spPr>
                <a:xfrm>
                  <a:off x="1963950" y="3222021"/>
                  <a:ext cx="508261" cy="769441"/>
                </a:xfrm>
                <a:prstGeom prst="rect">
                  <a:avLst/>
                </a:prstGeom>
                <a:noFill/>
              </p:spPr>
              <p:txBody>
                <a:bodyPr wrap="none" lIns="91440" tIns="45720" rIns="91440" bIns="45720" rtlCol="0" anchor="b" anchorCtr="0">
                  <a:spAutoFit/>
                </a:bodyPr>
                <a:lstStyle/>
                <a:p>
                  <a:pPr algn="ctr"/>
                  <a:r>
                    <a:rPr kumimoji="1" lang="en-US" altLang="zh-CN" sz="4400" b="1" dirty="0">
                      <a:solidFill>
                        <a:schemeClr val="accent1"/>
                      </a:solidFill>
                    </a:rPr>
                    <a:t>01</a:t>
                  </a:r>
                  <a:endParaRPr kumimoji="1" lang="zh-CN" altLang="en-US" sz="4400" b="1" dirty="0">
                    <a:solidFill>
                      <a:schemeClr val="accent1"/>
                    </a:solidFill>
                  </a:endParaRPr>
                </a:p>
              </p:txBody>
            </p:sp>
            <p:sp>
              <p:nvSpPr>
                <p:cNvPr id="15" name="矩形 14">
                  <a:extLst>
                    <a:ext uri="{FF2B5EF4-FFF2-40B4-BE49-F238E27FC236}">
                      <a16:creationId xmlns:a16="http://schemas.microsoft.com/office/drawing/2014/main" id="{859E341C-9E44-C8CC-654B-2C3F81607721}"/>
                    </a:ext>
                  </a:extLst>
                </p:cNvPr>
                <p:cNvSpPr/>
                <p:nvPr/>
              </p:nvSpPr>
              <p:spPr>
                <a:xfrm>
                  <a:off x="888573" y="3945872"/>
                  <a:ext cx="2659014"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1600" b="1" dirty="0">
                      <a:solidFill>
                        <a:schemeClr val="tx1"/>
                      </a:solidFill>
                    </a:rPr>
                    <a:t>Texthere</a:t>
                  </a:r>
                </a:p>
              </p:txBody>
            </p:sp>
            <p:sp>
              <p:nvSpPr>
                <p:cNvPr id="16" name="矩形 15">
                  <a:extLst>
                    <a:ext uri="{FF2B5EF4-FFF2-40B4-BE49-F238E27FC236}">
                      <a16:creationId xmlns:a16="http://schemas.microsoft.com/office/drawing/2014/main" id="{5345085E-E42A-8949-52C5-108D9DB682A3}"/>
                    </a:ext>
                  </a:extLst>
                </p:cNvPr>
                <p:cNvSpPr/>
                <p:nvPr/>
              </p:nvSpPr>
              <p:spPr>
                <a:xfrm>
                  <a:off x="888573" y="4399669"/>
                  <a:ext cx="2659014" cy="671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fr-FR" altLang="zh-CN" sz="1000" dirty="0">
                      <a:solidFill>
                        <a:schemeClr val="tx1"/>
                      </a:solidFill>
                    </a:rPr>
                    <a:t>Nunc viverra imperdiet enim. Fusce est. Vivamus a tellus.</a:t>
                  </a:r>
                </a:p>
                <a:p>
                  <a:pPr algn="ctr">
                    <a:lnSpc>
                      <a:spcPct val="130000"/>
                    </a:lnSpc>
                  </a:pPr>
                  <a:r>
                    <a:rPr kumimoji="1" lang="fr-FR" altLang="zh-CN" sz="1000" dirty="0">
                      <a:solidFill>
                        <a:schemeClr val="tx1"/>
                      </a:solidFill>
                    </a:rPr>
                    <a:t>Pellentesque habitant morbi tristique senectus et netus et malesuada fames ac turpis egestas. </a:t>
                  </a:r>
                </a:p>
              </p:txBody>
            </p:sp>
          </p:grpSp>
          <p:grpSp>
            <p:nvGrpSpPr>
              <p:cNvPr id="5" name="组合 4">
                <a:extLst>
                  <a:ext uri="{FF2B5EF4-FFF2-40B4-BE49-F238E27FC236}">
                    <a16:creationId xmlns:a16="http://schemas.microsoft.com/office/drawing/2014/main" id="{8A3B2EDB-E129-ED6B-528A-6388C702D8BF}"/>
                  </a:ext>
                </a:extLst>
              </p:cNvPr>
              <p:cNvGrpSpPr/>
              <p:nvPr/>
            </p:nvGrpSpPr>
            <p:grpSpPr>
              <a:xfrm>
                <a:off x="6577738" y="2946550"/>
                <a:ext cx="4941162" cy="2681351"/>
                <a:chOff x="4558439" y="2946550"/>
                <a:chExt cx="3088892" cy="2681351"/>
              </a:xfrm>
            </p:grpSpPr>
            <p:sp>
              <p:nvSpPr>
                <p:cNvPr id="9" name="矩形: 圆角 8">
                  <a:extLst>
                    <a:ext uri="{FF2B5EF4-FFF2-40B4-BE49-F238E27FC236}">
                      <a16:creationId xmlns:a16="http://schemas.microsoft.com/office/drawing/2014/main" id="{CB10B214-295E-F712-9F3D-76ECFC2DCC71}"/>
                    </a:ext>
                  </a:extLst>
                </p:cNvPr>
                <p:cNvSpPr/>
                <p:nvPr/>
              </p:nvSpPr>
              <p:spPr>
                <a:xfrm>
                  <a:off x="4558439" y="2946550"/>
                  <a:ext cx="3088892" cy="2681351"/>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10" name="文本框 9">
                  <a:extLst>
                    <a:ext uri="{FF2B5EF4-FFF2-40B4-BE49-F238E27FC236}">
                      <a16:creationId xmlns:a16="http://schemas.microsoft.com/office/drawing/2014/main" id="{2D8F5F37-0C67-EC0A-A60A-94A9AFFB5212}"/>
                    </a:ext>
                  </a:extLst>
                </p:cNvPr>
                <p:cNvSpPr txBox="1"/>
                <p:nvPr/>
              </p:nvSpPr>
              <p:spPr>
                <a:xfrm>
                  <a:off x="5848755" y="3204436"/>
                  <a:ext cx="508261" cy="769441"/>
                </a:xfrm>
                <a:prstGeom prst="rect">
                  <a:avLst/>
                </a:prstGeom>
                <a:noFill/>
              </p:spPr>
              <p:txBody>
                <a:bodyPr wrap="square" lIns="91440" tIns="45720" rIns="91440" bIns="45720" rtlCol="0" anchor="b" anchorCtr="0">
                  <a:spAutoFit/>
                </a:bodyPr>
                <a:lstStyle/>
                <a:p>
                  <a:pPr algn="ctr"/>
                  <a:r>
                    <a:rPr kumimoji="1" lang="en-US" altLang="zh-CN" sz="4400" b="1" dirty="0">
                      <a:solidFill>
                        <a:schemeClr val="accent2"/>
                      </a:solidFill>
                    </a:rPr>
                    <a:t>02</a:t>
                  </a:r>
                  <a:endParaRPr kumimoji="1" lang="zh-CN" altLang="en-US" sz="4400" b="1" dirty="0">
                    <a:solidFill>
                      <a:schemeClr val="accent2"/>
                    </a:solidFill>
                  </a:endParaRPr>
                </a:p>
              </p:txBody>
            </p:sp>
            <p:sp>
              <p:nvSpPr>
                <p:cNvPr id="11" name="矩形 10">
                  <a:extLst>
                    <a:ext uri="{FF2B5EF4-FFF2-40B4-BE49-F238E27FC236}">
                      <a16:creationId xmlns:a16="http://schemas.microsoft.com/office/drawing/2014/main" id="{3D6FA1CC-C351-5787-A43C-753ACEC60B9B}"/>
                    </a:ext>
                  </a:extLst>
                </p:cNvPr>
                <p:cNvSpPr/>
                <p:nvPr/>
              </p:nvSpPr>
              <p:spPr>
                <a:xfrm>
                  <a:off x="4773378" y="3928287"/>
                  <a:ext cx="2659014"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1600" b="1" dirty="0">
                      <a:solidFill>
                        <a:schemeClr val="tx1"/>
                      </a:solidFill>
                    </a:rPr>
                    <a:t>Texthere</a:t>
                  </a:r>
                </a:p>
              </p:txBody>
            </p:sp>
            <p:sp>
              <p:nvSpPr>
                <p:cNvPr id="12" name="矩形 11">
                  <a:extLst>
                    <a:ext uri="{FF2B5EF4-FFF2-40B4-BE49-F238E27FC236}">
                      <a16:creationId xmlns:a16="http://schemas.microsoft.com/office/drawing/2014/main" id="{C8A893CD-A212-816B-6F87-D7253EBF016B}"/>
                    </a:ext>
                  </a:extLst>
                </p:cNvPr>
                <p:cNvSpPr/>
                <p:nvPr/>
              </p:nvSpPr>
              <p:spPr>
                <a:xfrm>
                  <a:off x="4773378" y="4382084"/>
                  <a:ext cx="2659014" cy="671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fr-FR" altLang="zh-CN" sz="1000" dirty="0">
                      <a:solidFill>
                        <a:schemeClr val="tx1"/>
                      </a:solidFill>
                    </a:rPr>
                    <a:t>Nunc viverra imperdiet enim. Fusce est. Vivamus a tellus.</a:t>
                  </a:r>
                </a:p>
                <a:p>
                  <a:pPr algn="ctr">
                    <a:lnSpc>
                      <a:spcPct val="130000"/>
                    </a:lnSpc>
                  </a:pPr>
                  <a:r>
                    <a:rPr kumimoji="1" lang="fr-FR" altLang="zh-CN" sz="1000" dirty="0">
                      <a:solidFill>
                        <a:schemeClr val="tx1"/>
                      </a:solidFill>
                    </a:rPr>
                    <a:t>Pellentesque habitant morbi tristique senectus et netus et malesuada fames ac turpis egestas. </a:t>
                  </a:r>
                </a:p>
              </p:txBody>
            </p:sp>
          </p:grpSp>
          <p:sp>
            <p:nvSpPr>
              <p:cNvPr id="6" name="箭头: V 形 5">
                <a:extLst>
                  <a:ext uri="{FF2B5EF4-FFF2-40B4-BE49-F238E27FC236}">
                    <a16:creationId xmlns:a16="http://schemas.microsoft.com/office/drawing/2014/main" id="{19157E23-A0C3-2D88-D23F-D0E2399E4DDF}"/>
                  </a:ext>
                </a:extLst>
              </p:cNvPr>
              <p:cNvSpPr/>
              <p:nvPr/>
            </p:nvSpPr>
            <p:spPr>
              <a:xfrm>
                <a:off x="5902204" y="4076063"/>
                <a:ext cx="398650" cy="398650"/>
              </a:xfrm>
              <a:prstGeom prst="chevron">
                <a:avLst/>
              </a:prstGeom>
              <a:solidFill>
                <a:schemeClr val="tx2">
                  <a:alpha val="80000"/>
                </a:schemeClr>
              </a:solidFill>
              <a:ln w="6055" cap="flat">
                <a:noFill/>
                <a:prstDash val="solid"/>
                <a:miter/>
              </a:ln>
            </p:spPr>
            <p:txBody>
              <a:bodyPr lIns="108000" tIns="108000" rIns="108000" bIns="108000" rtlCol="0" anchor="ctr"/>
              <a:lstStyle/>
              <a:p>
                <a:endParaRPr lang="zh-CN" altLang="en-US" dirty="0">
                  <a:solidFill>
                    <a:schemeClr val="tx1"/>
                  </a:solidFill>
                </a:endParaRPr>
              </a:p>
            </p:txBody>
          </p:sp>
        </p:grpSp>
        <p:grpSp>
          <p:nvGrpSpPr>
            <p:cNvPr id="17" name="组合 16">
              <a:extLst>
                <a:ext uri="{FF2B5EF4-FFF2-40B4-BE49-F238E27FC236}">
                  <a16:creationId xmlns:a16="http://schemas.microsoft.com/office/drawing/2014/main" id="{9509FA27-7EA5-808C-624E-87BA760CA0E0}"/>
                </a:ext>
              </a:extLst>
            </p:cNvPr>
            <p:cNvGrpSpPr/>
            <p:nvPr/>
          </p:nvGrpSpPr>
          <p:grpSpPr>
            <a:xfrm>
              <a:off x="660400" y="1130300"/>
              <a:ext cx="7919915" cy="1096424"/>
              <a:chOff x="660400" y="1130300"/>
              <a:chExt cx="7919915" cy="1096424"/>
            </a:xfrm>
          </p:grpSpPr>
          <p:sp>
            <p:nvSpPr>
              <p:cNvPr id="7" name="文本框 6">
                <a:extLst>
                  <a:ext uri="{FF2B5EF4-FFF2-40B4-BE49-F238E27FC236}">
                    <a16:creationId xmlns:a16="http://schemas.microsoft.com/office/drawing/2014/main" id="{ADA84811-BCCD-CF0D-B8FB-BF03682DCFE1}"/>
                  </a:ext>
                </a:extLst>
              </p:cNvPr>
              <p:cNvSpPr txBox="1"/>
              <p:nvPr/>
            </p:nvSpPr>
            <p:spPr>
              <a:xfrm>
                <a:off x="660400" y="1755120"/>
                <a:ext cx="7919915" cy="471604"/>
              </a:xfrm>
              <a:prstGeom prst="rect">
                <a:avLst/>
              </a:prstGeom>
              <a:noFill/>
            </p:spPr>
            <p:txBody>
              <a:bodyPr wrap="square" rtlCol="0">
                <a:spAutoFit/>
              </a:bodyPr>
              <a:lstStyle/>
              <a:p>
                <a:pPr>
                  <a:lnSpc>
                    <a:spcPct val="130000"/>
                  </a:lnSpc>
                </a:pPr>
                <a:r>
                  <a:rPr kumimoji="1" lang="en-US" altLang="zh-CN" sz="1000" dirty="0"/>
                  <a:t>Lorem ipsum dolor sit amet, consectetuer adipiscing elit. Maecenas porttitor congue massa. Fusce posuere, magna sed pulvinar ultricies, purus lectus malesuada libero, sit amet commodo magna eros </a:t>
                </a:r>
                <a:r>
                  <a:rPr kumimoji="1" lang="en-US" altLang="zh-CN" sz="1000" dirty="0" err="1"/>
                  <a:t>quisurna</a:t>
                </a:r>
                <a:r>
                  <a:rPr kumimoji="1" lang="en-US" altLang="zh-CN" sz="1000" dirty="0"/>
                  <a:t>.</a:t>
                </a:r>
              </a:p>
            </p:txBody>
          </p:sp>
          <p:sp>
            <p:nvSpPr>
              <p:cNvPr id="8" name="文本框 7">
                <a:extLst>
                  <a:ext uri="{FF2B5EF4-FFF2-40B4-BE49-F238E27FC236}">
                    <a16:creationId xmlns:a16="http://schemas.microsoft.com/office/drawing/2014/main" id="{35EA6FF8-2FB8-EBA5-18A0-CB423BD032E7}"/>
                  </a:ext>
                </a:extLst>
              </p:cNvPr>
              <p:cNvSpPr txBox="1"/>
              <p:nvPr/>
            </p:nvSpPr>
            <p:spPr>
              <a:xfrm>
                <a:off x="660400" y="1130300"/>
                <a:ext cx="7919915" cy="523220"/>
              </a:xfrm>
              <a:prstGeom prst="rect">
                <a:avLst/>
              </a:prstGeom>
              <a:noFill/>
            </p:spPr>
            <p:txBody>
              <a:bodyPr wrap="square">
                <a:spAutoFit/>
              </a:bodyPr>
              <a:lstStyle/>
              <a:p>
                <a:r>
                  <a:rPr lang="en-US" altLang="zh-CN" sz="2800" b="1" dirty="0"/>
                  <a:t>Supporting text here.</a:t>
                </a:r>
              </a:p>
            </p:txBody>
          </p:sp>
        </p:grpSp>
      </p:grpSp>
    </p:spTree>
    <p:extLst>
      <p:ext uri="{BB962C8B-B14F-4D97-AF65-F5344CB8AC3E}">
        <p14:creationId xmlns:p14="http://schemas.microsoft.com/office/powerpoint/2010/main" val="372677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6C4FF-6F55-030B-0442-945E4E1BE8B2}"/>
              </a:ext>
            </a:extLst>
          </p:cNvPr>
          <p:cNvSpPr>
            <a:spLocks noGrp="1"/>
          </p:cNvSpPr>
          <p:nvPr>
            <p:ph type="title"/>
          </p:nvPr>
        </p:nvSpPr>
        <p:spPr/>
        <p:txBody>
          <a:bodyPr/>
          <a:lstStyle/>
          <a:p>
            <a:r>
              <a:rPr lang="zh-CN" altLang="en-US" dirty="0"/>
              <a:t>成功案例展示</a:t>
            </a:r>
          </a:p>
        </p:txBody>
      </p:sp>
      <p:sp>
        <p:nvSpPr>
          <p:cNvPr id="3" name="灯片编号占位符 2">
            <a:extLst>
              <a:ext uri="{FF2B5EF4-FFF2-40B4-BE49-F238E27FC236}">
                <a16:creationId xmlns:a16="http://schemas.microsoft.com/office/drawing/2014/main" id="{EF578CBA-2767-7A3B-4081-108C6C4CDA4C}"/>
              </a:ext>
            </a:extLst>
          </p:cNvPr>
          <p:cNvSpPr>
            <a:spLocks noGrp="1"/>
          </p:cNvSpPr>
          <p:nvPr>
            <p:ph type="sldNum" sz="quarter" idx="12"/>
          </p:nvPr>
        </p:nvSpPr>
        <p:spPr/>
        <p:txBody>
          <a:bodyPr/>
          <a:lstStyle/>
          <a:p>
            <a:fld id="{7F65B630-C7FF-41C0-9923-C5E5E29EED81}" type="slidenum">
              <a:rPr lang="zh-CN" altLang="en-US" smtClean="0"/>
              <a:pPr/>
              <a:t>11</a:t>
            </a:fld>
            <a:endParaRPr lang="zh-CN" altLang="en-US"/>
          </a:p>
        </p:txBody>
      </p:sp>
      <p:grpSp>
        <p:nvGrpSpPr>
          <p:cNvPr id="9" name="组合 8">
            <a:extLst>
              <a:ext uri="{FF2B5EF4-FFF2-40B4-BE49-F238E27FC236}">
                <a16:creationId xmlns:a16="http://schemas.microsoft.com/office/drawing/2014/main" id="{7562875E-E9A4-8394-F8F3-DF37EF082482}"/>
              </a:ext>
            </a:extLst>
          </p:cNvPr>
          <p:cNvGrpSpPr/>
          <p:nvPr/>
        </p:nvGrpSpPr>
        <p:grpSpPr>
          <a:xfrm>
            <a:off x="657989" y="1304451"/>
            <a:ext cx="8362186" cy="4594339"/>
            <a:chOff x="657989" y="1304451"/>
            <a:chExt cx="8362186" cy="4594339"/>
          </a:xfrm>
        </p:grpSpPr>
        <p:grpSp>
          <p:nvGrpSpPr>
            <p:cNvPr id="8" name="组合 7">
              <a:extLst>
                <a:ext uri="{FF2B5EF4-FFF2-40B4-BE49-F238E27FC236}">
                  <a16:creationId xmlns:a16="http://schemas.microsoft.com/office/drawing/2014/main" id="{0710B4A7-1F65-92E9-6D0B-4045D10A7B5C}"/>
                </a:ext>
              </a:extLst>
            </p:cNvPr>
            <p:cNvGrpSpPr/>
            <p:nvPr/>
          </p:nvGrpSpPr>
          <p:grpSpPr>
            <a:xfrm>
              <a:off x="660400" y="2534309"/>
              <a:ext cx="8359775" cy="3364481"/>
              <a:chOff x="660400" y="2534309"/>
              <a:chExt cx="8359775" cy="3364481"/>
            </a:xfrm>
          </p:grpSpPr>
          <p:grpSp>
            <p:nvGrpSpPr>
              <p:cNvPr id="7" name="组合 6">
                <a:extLst>
                  <a:ext uri="{FF2B5EF4-FFF2-40B4-BE49-F238E27FC236}">
                    <a16:creationId xmlns:a16="http://schemas.microsoft.com/office/drawing/2014/main" id="{6002A9BE-B16B-AA7F-CBEF-C99F40920D3D}"/>
                  </a:ext>
                </a:extLst>
              </p:cNvPr>
              <p:cNvGrpSpPr/>
              <p:nvPr/>
            </p:nvGrpSpPr>
            <p:grpSpPr>
              <a:xfrm>
                <a:off x="660400" y="4324816"/>
                <a:ext cx="8350250" cy="1573974"/>
                <a:chOff x="660400" y="4324816"/>
                <a:chExt cx="8350250" cy="1573974"/>
              </a:xfrm>
            </p:grpSpPr>
            <p:sp>
              <p:nvSpPr>
                <p:cNvPr id="65" name="矩形: 圆角 64">
                  <a:extLst>
                    <a:ext uri="{FF2B5EF4-FFF2-40B4-BE49-F238E27FC236}">
                      <a16:creationId xmlns:a16="http://schemas.microsoft.com/office/drawing/2014/main" id="{E14A67B5-337A-82DF-EB5D-F3F20D92CAC2}"/>
                    </a:ext>
                  </a:extLst>
                </p:cNvPr>
                <p:cNvSpPr/>
                <p:nvPr/>
              </p:nvSpPr>
              <p:spPr bwMode="auto">
                <a:xfrm>
                  <a:off x="660400" y="4324816"/>
                  <a:ext cx="8350250" cy="1573974"/>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dirty="0"/>
                </a:p>
              </p:txBody>
            </p:sp>
            <p:grpSp>
              <p:nvGrpSpPr>
                <p:cNvPr id="6" name="组合 5">
                  <a:extLst>
                    <a:ext uri="{FF2B5EF4-FFF2-40B4-BE49-F238E27FC236}">
                      <a16:creationId xmlns:a16="http://schemas.microsoft.com/office/drawing/2014/main" id="{606912B4-76AE-6C39-8C93-F56B071158BA}"/>
                    </a:ext>
                  </a:extLst>
                </p:cNvPr>
                <p:cNvGrpSpPr/>
                <p:nvPr/>
              </p:nvGrpSpPr>
              <p:grpSpPr>
                <a:xfrm>
                  <a:off x="919643" y="4634677"/>
                  <a:ext cx="7538556" cy="954252"/>
                  <a:chOff x="919643" y="4634677"/>
                  <a:chExt cx="7538556" cy="954252"/>
                </a:xfrm>
              </p:grpSpPr>
              <p:sp>
                <p:nvSpPr>
                  <p:cNvPr id="66" name="矩形 65">
                    <a:extLst>
                      <a:ext uri="{FF2B5EF4-FFF2-40B4-BE49-F238E27FC236}">
                        <a16:creationId xmlns:a16="http://schemas.microsoft.com/office/drawing/2014/main" id="{FBA51949-9838-C84B-E4F2-97CF512C5544}"/>
                      </a:ext>
                    </a:extLst>
                  </p:cNvPr>
                  <p:cNvSpPr/>
                  <p:nvPr/>
                </p:nvSpPr>
                <p:spPr>
                  <a:xfrm flipH="1">
                    <a:off x="1329668" y="5063464"/>
                    <a:ext cx="7128531" cy="525465"/>
                  </a:xfrm>
                  <a:prstGeom prst="rect">
                    <a:avLst/>
                  </a:prstGeom>
                  <a:ln>
                    <a:noFill/>
                  </a:ln>
                </p:spPr>
                <p:txBody>
                  <a:bodyPr wrap="square" lIns="91440" tIns="45720" rIns="91440" bIns="45720" anchor="t">
                    <a:spAutoFit/>
                  </a:bodyPr>
                  <a:lstStyle/>
                  <a:p>
                    <a:pPr defTabSz="913765">
                      <a:lnSpc>
                        <a:spcPct val="150000"/>
                      </a:lnSpc>
                      <a:buSzPct val="25000"/>
                      <a:defRPr/>
                    </a:pPr>
                    <a:r>
                      <a:rPr kumimoji="0" lang="en-US" altLang="zh-CN" sz="1000" b="0" i="0" u="none" strike="noStrike" kern="1200" cap="none" spc="0" normalizeH="0" baseline="0" noProof="0" dirty="0">
                        <a:ln>
                          <a:noFill/>
                        </a:ln>
                        <a:solidFill>
                          <a:srgbClr val="000000"/>
                        </a:solidFill>
                        <a:effectLst/>
                        <a:uLnTx/>
                        <a:uFillTx/>
                      </a:rPr>
                      <a:t>Lorem ipsum dolor sit amet, consectetuer adipiscing elit. Maecenas porttitor congue massa. Fusce posuere, magna sed pulvinar ultricies, purus lectus malesuada libero, </a:t>
                    </a:r>
                  </a:p>
                </p:txBody>
              </p:sp>
              <p:grpSp>
                <p:nvGrpSpPr>
                  <p:cNvPr id="67" name="组合 66">
                    <a:extLst>
                      <a:ext uri="{FF2B5EF4-FFF2-40B4-BE49-F238E27FC236}">
                        <a16:creationId xmlns:a16="http://schemas.microsoft.com/office/drawing/2014/main" id="{54B8279C-D5C8-DC0A-034A-20A7A24DD78E}"/>
                      </a:ext>
                    </a:extLst>
                  </p:cNvPr>
                  <p:cNvGrpSpPr>
                    <a:grpSpLocks/>
                  </p:cNvGrpSpPr>
                  <p:nvPr/>
                </p:nvGrpSpPr>
                <p:grpSpPr>
                  <a:xfrm>
                    <a:off x="919643" y="4634677"/>
                    <a:ext cx="410026" cy="410026"/>
                    <a:chOff x="7196352" y="2514019"/>
                    <a:chExt cx="540000" cy="540000"/>
                  </a:xfrm>
                </p:grpSpPr>
                <p:sp>
                  <p:nvSpPr>
                    <p:cNvPr id="69" name="文本框 68">
                      <a:extLst>
                        <a:ext uri="{FF2B5EF4-FFF2-40B4-BE49-F238E27FC236}">
                          <a16:creationId xmlns:a16="http://schemas.microsoft.com/office/drawing/2014/main" id="{DD6B5EF2-6633-24B7-BE03-E23A52525E9E}"/>
                        </a:ext>
                      </a:extLst>
                    </p:cNvPr>
                    <p:cNvSpPr txBox="1"/>
                    <p:nvPr/>
                  </p:nvSpPr>
                  <p:spPr>
                    <a:xfrm>
                      <a:off x="7196352" y="2514019"/>
                      <a:ext cx="540000" cy="540000"/>
                    </a:xfrm>
                    <a:prstGeom prst="roundRect">
                      <a:avLst>
                        <a:gd name="adj" fmla="val 50000"/>
                      </a:avLst>
                    </a:prstGeom>
                    <a:solidFill>
                      <a:schemeClr val="accent2"/>
                    </a:solidFill>
                    <a:ln w="12700" cap="flat">
                      <a:noFill/>
                      <a:prstDash val="solid"/>
                      <a:miter/>
                    </a:ln>
                    <a:effectLst/>
                  </p:spPr>
                  <p:txBody>
                    <a:bodyPr wrap="none" rtlCol="0" anchor="ctr"/>
                    <a:lstStyle>
                      <a:defPPr>
                        <a:defRPr lang="zh-CN"/>
                      </a:defPPr>
                      <a:lvl1pPr>
                        <a:defRPr/>
                      </a:lvl1pPr>
                    </a:lstStyle>
                    <a:p>
                      <a:pPr algn="ctr"/>
                      <a:endParaRPr lang="zh-CN" altLang="en-US" b="1" dirty="0">
                        <a:solidFill>
                          <a:srgbClr val="FFFFFF"/>
                        </a:solidFill>
                      </a:endParaRPr>
                    </a:p>
                  </p:txBody>
                </p:sp>
                <p:sp>
                  <p:nvSpPr>
                    <p:cNvPr id="70" name="任意多边形: 形状 69">
                      <a:extLst>
                        <a:ext uri="{FF2B5EF4-FFF2-40B4-BE49-F238E27FC236}">
                          <a16:creationId xmlns:a16="http://schemas.microsoft.com/office/drawing/2014/main" id="{0D693B4A-8C9B-520D-13B2-78C73B4AC0EC}"/>
                        </a:ext>
                      </a:extLst>
                    </p:cNvPr>
                    <p:cNvSpPr/>
                    <p:nvPr/>
                  </p:nvSpPr>
                  <p:spPr bwMode="auto">
                    <a:xfrm>
                      <a:off x="7316032" y="2647121"/>
                      <a:ext cx="300640" cy="273796"/>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57821 h 485775"/>
                        <a:gd name="connsiteX10" fmla="*/ 506329 w 533400"/>
                        <a:gd name="connsiteY10" fmla="*/ 486396 h 485775"/>
                        <a:gd name="connsiteX11" fmla="*/ 30079 w 533400"/>
                        <a:gd name="connsiteY11" fmla="*/ 486396 h 485775"/>
                        <a:gd name="connsiteX12" fmla="*/ 1504 w 533400"/>
                        <a:gd name="connsiteY12" fmla="*/ 457821 h 485775"/>
                        <a:gd name="connsiteX13" fmla="*/ 1504 w 533400"/>
                        <a:gd name="connsiteY13" fmla="*/ 229221 h 485775"/>
                        <a:gd name="connsiteX14" fmla="*/ 125329 w 533400"/>
                        <a:gd name="connsiteY14" fmla="*/ 229221 h 485775"/>
                        <a:gd name="connsiteX15" fmla="*/ 372979 w 533400"/>
                        <a:gd name="connsiteY15" fmla="*/ 621 h 485775"/>
                        <a:gd name="connsiteX16" fmla="*/ 411079 w 533400"/>
                        <a:gd name="connsiteY16" fmla="*/ 36816 h 485775"/>
                        <a:gd name="connsiteX17" fmla="*/ 411079 w 533400"/>
                        <a:gd name="connsiteY17" fmla="*/ 38721 h 485775"/>
                        <a:gd name="connsiteX18" fmla="*/ 411079 w 533400"/>
                        <a:gd name="connsiteY18" fmla="*/ 114921 h 485775"/>
                        <a:gd name="connsiteX19" fmla="*/ 506329 w 533400"/>
                        <a:gd name="connsiteY19" fmla="*/ 114921 h 485775"/>
                        <a:gd name="connsiteX20" fmla="*/ 534904 w 533400"/>
                        <a:gd name="connsiteY20" fmla="*/ 143496 h 485775"/>
                        <a:gd name="connsiteX21" fmla="*/ 534904 w 533400"/>
                        <a:gd name="connsiteY21" fmla="*/ 210171 h 485775"/>
                        <a:gd name="connsiteX22" fmla="*/ 1504 w 533400"/>
                        <a:gd name="connsiteY22" fmla="*/ 210171 h 485775"/>
                        <a:gd name="connsiteX23" fmla="*/ 1504 w 533400"/>
                        <a:gd name="connsiteY23" fmla="*/ 143496 h 485775"/>
                        <a:gd name="connsiteX24" fmla="*/ 30079 w 533400"/>
                        <a:gd name="connsiteY24" fmla="*/ 114921 h 485775"/>
                        <a:gd name="connsiteX25" fmla="*/ 125329 w 533400"/>
                        <a:gd name="connsiteY25" fmla="*/ 114921 h 485775"/>
                        <a:gd name="connsiteX26" fmla="*/ 125329 w 533400"/>
                        <a:gd name="connsiteY26" fmla="*/ 38721 h 485775"/>
                        <a:gd name="connsiteX27" fmla="*/ 161524 w 533400"/>
                        <a:gd name="connsiteY27" fmla="*/ 621 h 485775"/>
                        <a:gd name="connsiteX28" fmla="*/ 163429 w 533400"/>
                        <a:gd name="connsiteY28" fmla="*/ 621 h 485775"/>
                        <a:gd name="connsiteX29" fmla="*/ 372979 w 533400"/>
                        <a:gd name="connsiteY29" fmla="*/ 621 h 485775"/>
                        <a:gd name="connsiteX30" fmla="*/ 372979 w 533400"/>
                        <a:gd name="connsiteY30" fmla="*/ 19671 h 485775"/>
                        <a:gd name="connsiteX31" fmla="*/ 163429 w 533400"/>
                        <a:gd name="connsiteY31" fmla="*/ 19671 h 485775"/>
                        <a:gd name="connsiteX32" fmla="*/ 144474 w 533400"/>
                        <a:gd name="connsiteY32" fmla="*/ 37292 h 485775"/>
                        <a:gd name="connsiteX33" fmla="*/ 144379 w 533400"/>
                        <a:gd name="connsiteY33" fmla="*/ 38721 h 485775"/>
                        <a:gd name="connsiteX34" fmla="*/ 144379 w 533400"/>
                        <a:gd name="connsiteY34" fmla="*/ 114921 h 485775"/>
                        <a:gd name="connsiteX35" fmla="*/ 392029 w 533400"/>
                        <a:gd name="connsiteY35" fmla="*/ 114921 h 485775"/>
                        <a:gd name="connsiteX36" fmla="*/ 392029 w 533400"/>
                        <a:gd name="connsiteY36" fmla="*/ 38721 h 485775"/>
                        <a:gd name="connsiteX37" fmla="*/ 375836 w 533400"/>
                        <a:gd name="connsiteY37" fmla="*/ 19862 h 485775"/>
                        <a:gd name="connsiteX38" fmla="*/ 374408 w 533400"/>
                        <a:gd name="connsiteY38" fmla="*/ 19671 h 485775"/>
                        <a:gd name="connsiteX39" fmla="*/ 372979 w 533400"/>
                        <a:gd name="connsiteY39"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68" name="矩形 67">
                    <a:extLst>
                      <a:ext uri="{FF2B5EF4-FFF2-40B4-BE49-F238E27FC236}">
                        <a16:creationId xmlns:a16="http://schemas.microsoft.com/office/drawing/2014/main" id="{CE70A264-D0E6-7F33-42CF-E16BFF4E67F6}"/>
                      </a:ext>
                    </a:extLst>
                  </p:cNvPr>
                  <p:cNvSpPr/>
                  <p:nvPr/>
                </p:nvSpPr>
                <p:spPr>
                  <a:xfrm>
                    <a:off x="1329669" y="4670413"/>
                    <a:ext cx="5085526"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rgbClr val="000000"/>
                        </a:solidFill>
                      </a:rPr>
                      <a:t>Texthere</a:t>
                    </a:r>
                  </a:p>
                </p:txBody>
              </p:sp>
            </p:grpSp>
          </p:grpSp>
          <p:grpSp>
            <p:nvGrpSpPr>
              <p:cNvPr id="5" name="组合 4">
                <a:extLst>
                  <a:ext uri="{FF2B5EF4-FFF2-40B4-BE49-F238E27FC236}">
                    <a16:creationId xmlns:a16="http://schemas.microsoft.com/office/drawing/2014/main" id="{4D671E30-4CB2-519C-C214-7412978891D5}"/>
                  </a:ext>
                </a:extLst>
              </p:cNvPr>
              <p:cNvGrpSpPr/>
              <p:nvPr/>
            </p:nvGrpSpPr>
            <p:grpSpPr>
              <a:xfrm>
                <a:off x="669925" y="2534309"/>
                <a:ext cx="8350250" cy="1573974"/>
                <a:chOff x="669925" y="2534309"/>
                <a:chExt cx="8350250" cy="1573974"/>
              </a:xfrm>
            </p:grpSpPr>
            <p:sp>
              <p:nvSpPr>
                <p:cNvPr id="59" name="矩形: 圆角 58">
                  <a:extLst>
                    <a:ext uri="{FF2B5EF4-FFF2-40B4-BE49-F238E27FC236}">
                      <a16:creationId xmlns:a16="http://schemas.microsoft.com/office/drawing/2014/main" id="{8E1974C5-C63D-6F21-5110-5291E13A88CD}"/>
                    </a:ext>
                  </a:extLst>
                </p:cNvPr>
                <p:cNvSpPr/>
                <p:nvPr/>
              </p:nvSpPr>
              <p:spPr bwMode="auto">
                <a:xfrm>
                  <a:off x="669925" y="2534309"/>
                  <a:ext cx="8350250" cy="1573974"/>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dirty="0"/>
                </a:p>
              </p:txBody>
            </p:sp>
            <p:grpSp>
              <p:nvGrpSpPr>
                <p:cNvPr id="4" name="组合 3">
                  <a:extLst>
                    <a:ext uri="{FF2B5EF4-FFF2-40B4-BE49-F238E27FC236}">
                      <a16:creationId xmlns:a16="http://schemas.microsoft.com/office/drawing/2014/main" id="{77ED82E0-533E-D793-8090-64EA5B28372A}"/>
                    </a:ext>
                  </a:extLst>
                </p:cNvPr>
                <p:cNvGrpSpPr/>
                <p:nvPr/>
              </p:nvGrpSpPr>
              <p:grpSpPr>
                <a:xfrm>
                  <a:off x="929168" y="2844170"/>
                  <a:ext cx="7538556" cy="954252"/>
                  <a:chOff x="929168" y="2844170"/>
                  <a:chExt cx="7538556" cy="954252"/>
                </a:xfrm>
              </p:grpSpPr>
              <p:sp>
                <p:nvSpPr>
                  <p:cNvPr id="60" name="矩形 59">
                    <a:extLst>
                      <a:ext uri="{FF2B5EF4-FFF2-40B4-BE49-F238E27FC236}">
                        <a16:creationId xmlns:a16="http://schemas.microsoft.com/office/drawing/2014/main" id="{48710620-FA52-8653-14C1-1F75E6F4310C}"/>
                      </a:ext>
                    </a:extLst>
                  </p:cNvPr>
                  <p:cNvSpPr/>
                  <p:nvPr/>
                </p:nvSpPr>
                <p:spPr>
                  <a:xfrm flipH="1">
                    <a:off x="1339193" y="3272957"/>
                    <a:ext cx="7128531" cy="525465"/>
                  </a:xfrm>
                  <a:prstGeom prst="rect">
                    <a:avLst/>
                  </a:prstGeom>
                  <a:ln>
                    <a:noFill/>
                  </a:ln>
                </p:spPr>
                <p:txBody>
                  <a:bodyPr wrap="square" lIns="91440" tIns="45720" rIns="91440" bIns="45720" anchor="t">
                    <a:spAutoFit/>
                  </a:bodyPr>
                  <a:lstStyle/>
                  <a:p>
                    <a:pPr defTabSz="913765">
                      <a:lnSpc>
                        <a:spcPct val="150000"/>
                      </a:lnSpc>
                      <a:buSzPct val="25000"/>
                      <a:defRPr/>
                    </a:pPr>
                    <a:r>
                      <a:rPr kumimoji="0" lang="en-US" altLang="zh-CN" sz="1000" b="0" i="0" u="none" strike="noStrike" kern="1200" cap="none" spc="0" normalizeH="0" baseline="0" noProof="0" dirty="0">
                        <a:ln>
                          <a:noFill/>
                        </a:ln>
                        <a:solidFill>
                          <a:srgbClr val="000000"/>
                        </a:solidFill>
                        <a:effectLst/>
                        <a:uLnTx/>
                        <a:uFillTx/>
                      </a:rPr>
                      <a:t>Lorem ipsum dolor sit amet, consectetuer adipiscing elit. Maecenas porttitor congue massa. Fusce posuere, magna sed pulvinar ultricies, purus lectus malesuada libero, </a:t>
                    </a:r>
                  </a:p>
                </p:txBody>
              </p:sp>
              <p:grpSp>
                <p:nvGrpSpPr>
                  <p:cNvPr id="61" name="组合 60">
                    <a:extLst>
                      <a:ext uri="{FF2B5EF4-FFF2-40B4-BE49-F238E27FC236}">
                        <a16:creationId xmlns:a16="http://schemas.microsoft.com/office/drawing/2014/main" id="{D9573C1D-6423-BA3D-C30A-591B7BF3C5D9}"/>
                      </a:ext>
                    </a:extLst>
                  </p:cNvPr>
                  <p:cNvGrpSpPr>
                    <a:grpSpLocks/>
                  </p:cNvGrpSpPr>
                  <p:nvPr/>
                </p:nvGrpSpPr>
                <p:grpSpPr>
                  <a:xfrm>
                    <a:off x="929168" y="2844170"/>
                    <a:ext cx="410026" cy="410026"/>
                    <a:chOff x="6450587" y="2514019"/>
                    <a:chExt cx="540000" cy="540000"/>
                  </a:xfrm>
                </p:grpSpPr>
                <p:sp>
                  <p:nvSpPr>
                    <p:cNvPr id="63" name="文本框 62">
                      <a:extLst>
                        <a:ext uri="{FF2B5EF4-FFF2-40B4-BE49-F238E27FC236}">
                          <a16:creationId xmlns:a16="http://schemas.microsoft.com/office/drawing/2014/main" id="{671305B8-A57A-C9B0-C6F7-EF75038C5890}"/>
                        </a:ext>
                      </a:extLst>
                    </p:cNvPr>
                    <p:cNvSpPr txBox="1"/>
                    <p:nvPr/>
                  </p:nvSpPr>
                  <p:spPr>
                    <a:xfrm>
                      <a:off x="6450587" y="2514019"/>
                      <a:ext cx="540000" cy="540000"/>
                    </a:xfrm>
                    <a:prstGeom prst="roundRect">
                      <a:avLst>
                        <a:gd name="adj" fmla="val 50000"/>
                      </a:avLst>
                    </a:prstGeom>
                    <a:solidFill>
                      <a:schemeClr val="accent1"/>
                    </a:solidFill>
                    <a:ln w="12700" cap="flat">
                      <a:noFill/>
                      <a:prstDash val="solid"/>
                      <a:miter/>
                    </a:ln>
                    <a:effectLst/>
                  </p:spPr>
                  <p:txBody>
                    <a:bodyPr rtlCol="0" anchor="ctr"/>
                    <a:lstStyle>
                      <a:defPPr>
                        <a:defRPr lang="zh-CN"/>
                      </a:defPPr>
                      <a:lvl1pPr>
                        <a:defRPr/>
                      </a:lvl1pPr>
                    </a:lstStyle>
                    <a:p>
                      <a:endParaRPr lang="zh-CN" altLang="en-US" dirty="0"/>
                    </a:p>
                  </p:txBody>
                </p:sp>
                <p:sp>
                  <p:nvSpPr>
                    <p:cNvPr id="64" name="任意多边形: 形状 63">
                      <a:extLst>
                        <a:ext uri="{FF2B5EF4-FFF2-40B4-BE49-F238E27FC236}">
                          <a16:creationId xmlns:a16="http://schemas.microsoft.com/office/drawing/2014/main" id="{93DCAA39-9619-25A0-D551-521492D23F5E}"/>
                        </a:ext>
                      </a:extLst>
                    </p:cNvPr>
                    <p:cNvSpPr/>
                    <p:nvPr/>
                  </p:nvSpPr>
                  <p:spPr bwMode="auto">
                    <a:xfrm>
                      <a:off x="6570267" y="2658876"/>
                      <a:ext cx="300640" cy="250286"/>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62" name="矩形 61">
                    <a:extLst>
                      <a:ext uri="{FF2B5EF4-FFF2-40B4-BE49-F238E27FC236}">
                        <a16:creationId xmlns:a16="http://schemas.microsoft.com/office/drawing/2014/main" id="{75B4C5AE-462A-681D-ED79-38C4BD654DE5}"/>
                      </a:ext>
                    </a:extLst>
                  </p:cNvPr>
                  <p:cNvSpPr/>
                  <p:nvPr/>
                </p:nvSpPr>
                <p:spPr>
                  <a:xfrm>
                    <a:off x="1339194" y="2879906"/>
                    <a:ext cx="5085526"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rgbClr val="000000"/>
                        </a:solidFill>
                      </a:rPr>
                      <a:t>Texthere</a:t>
                    </a:r>
                  </a:p>
                </p:txBody>
              </p:sp>
            </p:grpSp>
          </p:grpSp>
        </p:grpSp>
        <p:sp>
          <p:nvSpPr>
            <p:cNvPr id="58" name="文本框 57">
              <a:extLst>
                <a:ext uri="{FF2B5EF4-FFF2-40B4-BE49-F238E27FC236}">
                  <a16:creationId xmlns:a16="http://schemas.microsoft.com/office/drawing/2014/main" id="{3EED1954-8C50-3700-747C-391AF857BD0F}"/>
                </a:ext>
              </a:extLst>
            </p:cNvPr>
            <p:cNvSpPr txBox="1"/>
            <p:nvPr/>
          </p:nvSpPr>
          <p:spPr>
            <a:xfrm>
              <a:off x="657989" y="1304451"/>
              <a:ext cx="4846872" cy="954107"/>
            </a:xfrm>
            <a:prstGeom prst="rect">
              <a:avLst/>
            </a:prstGeom>
            <a:noFill/>
            <a:ln>
              <a:noFill/>
            </a:ln>
          </p:spPr>
          <p:txBody>
            <a:bodyPr wrap="square" lIns="91440" tIns="45720" rIns="91440" bIns="45720" anchor="ctr" anchorCtr="0">
              <a:sp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en-US" altLang="zh-CN" sz="2800" b="1" i="0" u="none" strike="noStrike" kern="1200" cap="none" spc="0" normalizeH="0" baseline="0" noProof="0" dirty="0">
                  <a:ln>
                    <a:noFill/>
                  </a:ln>
                  <a:effectLst/>
                  <a:uLnTx/>
                  <a:uFillTx/>
                </a:rPr>
                <a:t>Unified fonts make reading more fluent</a:t>
              </a:r>
            </a:p>
          </p:txBody>
        </p:sp>
      </p:grpSp>
    </p:spTree>
    <p:custDataLst>
      <p:tags r:id="rId1"/>
    </p:custDataLst>
    <p:extLst>
      <p:ext uri="{BB962C8B-B14F-4D97-AF65-F5344CB8AC3E}">
        <p14:creationId xmlns:p14="http://schemas.microsoft.com/office/powerpoint/2010/main" val="690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3373870" y="3726893"/>
            <a:ext cx="5194408" cy="535531"/>
          </a:xfrm>
        </p:spPr>
        <p:txBody>
          <a:bodyPr wrap="square">
            <a:spAutoFit/>
          </a:bodyPr>
          <a:lstStyle/>
          <a:p>
            <a:r>
              <a:rPr lang="zh-CN" altLang="en-US" dirty="0"/>
              <a:t>经验总结及改进</a:t>
            </a:r>
            <a:endParaRPr lang="en-GB" altLang="zh-CN" dirty="0"/>
          </a:p>
        </p:txBody>
      </p:sp>
      <p:sp>
        <p:nvSpPr>
          <p:cNvPr id="3" name="文本占位符 2">
            <a:extLst>
              <a:ext uri="{FF2B5EF4-FFF2-40B4-BE49-F238E27FC236}">
                <a16:creationId xmlns:a16="http://schemas.microsoft.com/office/drawing/2014/main" id="{378DAE95-7127-4F51-9451-9FE7A2833B8B}"/>
              </a:ext>
            </a:extLst>
          </p:cNvPr>
          <p:cNvSpPr>
            <a:spLocks noGrp="1"/>
          </p:cNvSpPr>
          <p:nvPr>
            <p:ph type="body" idx="1"/>
          </p:nvPr>
        </p:nvSpPr>
        <p:spPr>
          <a:xfrm>
            <a:off x="3373869" y="4277664"/>
            <a:ext cx="5194408" cy="663771"/>
          </a:xfrm>
        </p:spPr>
        <p:txBody>
          <a:bodyPr wrap="square">
            <a:spAutoFit/>
          </a:bodyPr>
          <a:lstStyle/>
          <a:p>
            <a:pPr lvl="0"/>
            <a:r>
              <a:rPr lang="en-US" altLang="zh-CN" dirty="0">
                <a:sym typeface="Arial" panose="020B0604020202020204" pitchFamily="34" charset="0"/>
              </a:rPr>
              <a:t>Supporting text here.</a:t>
            </a:r>
          </a:p>
          <a:p>
            <a:pPr lvl="0"/>
            <a:r>
              <a:rPr lang="en-US" altLang="zh-CN" dirty="0">
                <a:sym typeface="Arial" panose="020B0604020202020204" pitchFamily="34" charset="0"/>
              </a:rPr>
              <a:t>When you copy &amp; paste, choose "keep text only" option.</a:t>
            </a:r>
            <a:endParaRPr lang="zh-CN" altLang="en-US" dirty="0">
              <a:sym typeface="Arial" panose="020B0604020202020204" pitchFamily="34" charset="0"/>
            </a:endParaRPr>
          </a:p>
        </p:txBody>
      </p:sp>
      <p:sp>
        <p:nvSpPr>
          <p:cNvPr id="4" name="文本框 3">
            <a:extLst>
              <a:ext uri="{FF2B5EF4-FFF2-40B4-BE49-F238E27FC236}">
                <a16:creationId xmlns:a16="http://schemas.microsoft.com/office/drawing/2014/main" id="{7786BB02-BFE2-FA3D-7E1F-CADABD441EAF}"/>
              </a:ext>
            </a:extLst>
          </p:cNvPr>
          <p:cNvSpPr txBox="1">
            <a:spLocks/>
          </p:cNvSpPr>
          <p:nvPr/>
        </p:nvSpPr>
        <p:spPr>
          <a:xfrm>
            <a:off x="5375290" y="2303352"/>
            <a:ext cx="1441420" cy="1311128"/>
          </a:xfrm>
          <a:prstGeom prst="rect">
            <a:avLst/>
          </a:prstGeom>
        </p:spPr>
        <p:txBody>
          <a:bodyPr vert="horz" wrap="square" lIns="91440" tIns="45720" rIns="91440" bIns="45720" rtlCol="0" anchor="b">
            <a:spAutoFit/>
          </a:bodyPr>
          <a:lstStyle>
            <a:lvl1pPr algn="r"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pPr algn="ctr"/>
            <a:r>
              <a:rPr lang="en-GB" altLang="zh-CN" sz="8800">
                <a:solidFill>
                  <a:schemeClr val="accent1"/>
                </a:solidFill>
              </a:rPr>
              <a:t>03</a:t>
            </a:r>
            <a:endParaRPr lang="en-GB" dirty="0">
              <a:solidFill>
                <a:schemeClr val="accent1"/>
              </a:solidFill>
            </a:endParaRPr>
          </a:p>
        </p:txBody>
      </p:sp>
    </p:spTree>
    <p:custDataLst>
      <p:tags r:id="rId1"/>
    </p:custDataLst>
    <p:extLst>
      <p:ext uri="{BB962C8B-B14F-4D97-AF65-F5344CB8AC3E}">
        <p14:creationId xmlns:p14="http://schemas.microsoft.com/office/powerpoint/2010/main" val="624126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8A834-1591-2CDA-A7B1-12FEBA6DD545}"/>
              </a:ext>
            </a:extLst>
          </p:cNvPr>
          <p:cNvSpPr>
            <a:spLocks noGrp="1"/>
          </p:cNvSpPr>
          <p:nvPr>
            <p:ph type="title"/>
          </p:nvPr>
        </p:nvSpPr>
        <p:spPr/>
        <p:txBody>
          <a:bodyPr/>
          <a:lstStyle/>
          <a:p>
            <a:r>
              <a:rPr lang="zh-CN" altLang="en-US" dirty="0"/>
              <a:t>不足之处</a:t>
            </a:r>
            <a:endParaRPr lang="zh-CN" altLang="en-US" dirty="0">
              <a:sym typeface="Arial" panose="020B0604020202020204" pitchFamily="34" charset="0"/>
            </a:endParaRPr>
          </a:p>
        </p:txBody>
      </p:sp>
      <p:grpSp>
        <p:nvGrpSpPr>
          <p:cNvPr id="21" name="组合 20">
            <a:extLst>
              <a:ext uri="{FF2B5EF4-FFF2-40B4-BE49-F238E27FC236}">
                <a16:creationId xmlns:a16="http://schemas.microsoft.com/office/drawing/2014/main" id="{31FAB55B-0511-9F48-53EE-24FE1C786C4A}"/>
              </a:ext>
            </a:extLst>
          </p:cNvPr>
          <p:cNvGrpSpPr/>
          <p:nvPr/>
        </p:nvGrpSpPr>
        <p:grpSpPr>
          <a:xfrm>
            <a:off x="660400" y="1642222"/>
            <a:ext cx="10858500" cy="4282328"/>
            <a:chOff x="660400" y="1642222"/>
            <a:chExt cx="10858500" cy="4282328"/>
          </a:xfrm>
        </p:grpSpPr>
        <p:grpSp>
          <p:nvGrpSpPr>
            <p:cNvPr id="4" name="组合 3">
              <a:extLst>
                <a:ext uri="{FF2B5EF4-FFF2-40B4-BE49-F238E27FC236}">
                  <a16:creationId xmlns:a16="http://schemas.microsoft.com/office/drawing/2014/main" id="{A8890E7F-E47F-140B-D726-C066BFDEB7E1}"/>
                </a:ext>
              </a:extLst>
            </p:cNvPr>
            <p:cNvGrpSpPr/>
            <p:nvPr/>
          </p:nvGrpSpPr>
          <p:grpSpPr>
            <a:xfrm>
              <a:off x="660400" y="2755915"/>
              <a:ext cx="3096788" cy="3168635"/>
              <a:chOff x="660400" y="2965465"/>
              <a:chExt cx="3096788" cy="3168635"/>
            </a:xfrm>
          </p:grpSpPr>
          <p:sp>
            <p:nvSpPr>
              <p:cNvPr id="16" name="矩形: 圆角 15">
                <a:extLst>
                  <a:ext uri="{FF2B5EF4-FFF2-40B4-BE49-F238E27FC236}">
                    <a16:creationId xmlns:a16="http://schemas.microsoft.com/office/drawing/2014/main" id="{D7DBFD82-472F-09F4-F946-0674823DEBF4}"/>
                  </a:ext>
                </a:extLst>
              </p:cNvPr>
              <p:cNvSpPr/>
              <p:nvPr/>
            </p:nvSpPr>
            <p:spPr>
              <a:xfrm>
                <a:off x="910700" y="2965465"/>
                <a:ext cx="2846488" cy="3168635"/>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grpSp>
            <p:nvGrpSpPr>
              <p:cNvPr id="17" name="组合 16">
                <a:extLst>
                  <a:ext uri="{FF2B5EF4-FFF2-40B4-BE49-F238E27FC236}">
                    <a16:creationId xmlns:a16="http://schemas.microsoft.com/office/drawing/2014/main" id="{B91393B5-4795-00B8-4A95-4EFEBB6457FA}"/>
                  </a:ext>
                </a:extLst>
              </p:cNvPr>
              <p:cNvGrpSpPr>
                <a:grpSpLocks/>
              </p:cNvGrpSpPr>
              <p:nvPr/>
            </p:nvGrpSpPr>
            <p:grpSpPr>
              <a:xfrm>
                <a:off x="1340441" y="3465734"/>
                <a:ext cx="2370523" cy="2280645"/>
                <a:chOff x="7265421" y="2537880"/>
                <a:chExt cx="2202077" cy="2243843"/>
              </a:xfrm>
              <a:noFill/>
            </p:grpSpPr>
            <p:sp>
              <p:nvSpPr>
                <p:cNvPr id="19" name="矩形 18">
                  <a:extLst>
                    <a:ext uri="{FF2B5EF4-FFF2-40B4-BE49-F238E27FC236}">
                      <a16:creationId xmlns:a16="http://schemas.microsoft.com/office/drawing/2014/main" id="{4A95A7FC-2D56-AD79-EB05-7B87FBF9A2D7}"/>
                    </a:ext>
                  </a:extLst>
                </p:cNvPr>
                <p:cNvSpPr/>
                <p:nvPr/>
              </p:nvSpPr>
              <p:spPr>
                <a:xfrm>
                  <a:off x="7265421" y="2537880"/>
                  <a:ext cx="2202077" cy="333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Texthere</a:t>
                  </a:r>
                </a:p>
              </p:txBody>
            </p:sp>
            <p:sp>
              <p:nvSpPr>
                <p:cNvPr id="20" name="矩形 19">
                  <a:extLst>
                    <a:ext uri="{FF2B5EF4-FFF2-40B4-BE49-F238E27FC236}">
                      <a16:creationId xmlns:a16="http://schemas.microsoft.com/office/drawing/2014/main" id="{A1ACDBEF-5D51-27FD-19A9-E7E0C1524847}"/>
                    </a:ext>
                  </a:extLst>
                </p:cNvPr>
                <p:cNvSpPr/>
                <p:nvPr/>
              </p:nvSpPr>
              <p:spPr>
                <a:xfrm>
                  <a:off x="7265421" y="2939944"/>
                  <a:ext cx="2143379" cy="1841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30000"/>
                    </a:lnSpc>
                    <a:buFont typeface="Arial" panose="020B0604020202020204" pitchFamily="34" charset="0"/>
                    <a:buChar char="•"/>
                  </a:pPr>
                  <a:r>
                    <a:rPr kumimoji="1" lang="en-US" altLang="zh-CN" sz="1000" dirty="0">
                      <a:solidFill>
                        <a:schemeClr val="tx1"/>
                      </a:solidFill>
                    </a:rPr>
                    <a:t>Nunc </a:t>
                  </a:r>
                  <a:r>
                    <a:rPr kumimoji="1" lang="en-US" altLang="zh-CN" sz="1000" dirty="0" err="1">
                      <a:solidFill>
                        <a:schemeClr val="tx1"/>
                      </a:solidFill>
                    </a:rPr>
                    <a:t>viverraimperdietenim</a:t>
                  </a:r>
                  <a:r>
                    <a:rPr kumimoji="1" lang="en-US" altLang="zh-CN" sz="1000" dirty="0">
                      <a:solidFill>
                        <a:schemeClr val="tx1"/>
                      </a:solidFill>
                    </a:rPr>
                    <a:t>. </a:t>
                  </a:r>
                  <a:r>
                    <a:rPr kumimoji="1" lang="en-US" altLang="zh-CN" sz="1000" dirty="0" err="1">
                      <a:solidFill>
                        <a:schemeClr val="tx1"/>
                      </a:solidFill>
                    </a:rPr>
                    <a:t>Fusce</a:t>
                  </a:r>
                  <a:r>
                    <a:rPr kumimoji="1" lang="en-US" altLang="zh-CN" sz="1000" dirty="0">
                      <a:solidFill>
                        <a:schemeClr val="tx1"/>
                      </a:solidFill>
                    </a:rPr>
                    <a:t> est. </a:t>
                  </a:r>
                  <a:r>
                    <a:rPr kumimoji="1" lang="en-US" altLang="zh-CN" sz="1000" dirty="0" err="1">
                      <a:solidFill>
                        <a:schemeClr val="tx1"/>
                      </a:solidFill>
                    </a:rPr>
                    <a:t>Vivamus</a:t>
                  </a:r>
                  <a:r>
                    <a:rPr kumimoji="1" lang="en-US" altLang="zh-CN" sz="1000" dirty="0">
                      <a:solidFill>
                        <a:schemeClr val="tx1"/>
                      </a:solidFill>
                    </a:rPr>
                    <a:t> a </a:t>
                  </a:r>
                  <a:r>
                    <a:rPr kumimoji="1" lang="en-US" altLang="zh-CN" sz="1000" dirty="0" err="1">
                      <a:solidFill>
                        <a:schemeClr val="tx1"/>
                      </a:solidFill>
                    </a:rPr>
                    <a:t>tellus</a:t>
                  </a:r>
                  <a:r>
                    <a:rPr kumimoji="1" lang="en-US" altLang="zh-CN" sz="1000" dirty="0">
                      <a:solidFill>
                        <a:schemeClr val="tx1"/>
                      </a:solidFill>
                    </a:rPr>
                    <a:t>.</a:t>
                  </a:r>
                </a:p>
                <a:p>
                  <a:pPr marL="171450" indent="-171450">
                    <a:lnSpc>
                      <a:spcPct val="130000"/>
                    </a:lnSpc>
                    <a:buFont typeface="Arial" panose="020B0604020202020204" pitchFamily="34" charset="0"/>
                    <a:buChar char="•"/>
                  </a:pPr>
                  <a:endParaRPr kumimoji="1" lang="en-US" altLang="zh-CN" sz="1000" dirty="0">
                    <a:solidFill>
                      <a:schemeClr val="tx1"/>
                    </a:solidFill>
                  </a:endParaRPr>
                </a:p>
                <a:p>
                  <a:pPr marL="171450" indent="-171450">
                    <a:lnSpc>
                      <a:spcPct val="130000"/>
                    </a:lnSpc>
                    <a:buFont typeface="Arial" panose="020B0604020202020204" pitchFamily="34" charset="0"/>
                    <a:buChar char="•"/>
                  </a:pPr>
                  <a:r>
                    <a:rPr kumimoji="1" lang="en-US" altLang="zh-CN" sz="1000" dirty="0">
                      <a:solidFill>
                        <a:schemeClr val="tx1"/>
                      </a:solidFill>
                    </a:rPr>
                    <a:t>Proin pharetra </a:t>
                  </a:r>
                  <a:r>
                    <a:rPr kumimoji="1" lang="en-US" altLang="zh-CN" sz="1000" dirty="0" err="1">
                      <a:solidFill>
                        <a:schemeClr val="tx1"/>
                      </a:solidFill>
                    </a:rPr>
                    <a:t>nonummypede</a:t>
                  </a:r>
                  <a:r>
                    <a:rPr kumimoji="1" lang="en-US" altLang="zh-CN" sz="1000" dirty="0">
                      <a:solidFill>
                        <a:schemeClr val="tx1"/>
                      </a:solidFill>
                    </a:rPr>
                    <a:t>. </a:t>
                  </a:r>
                  <a:r>
                    <a:rPr kumimoji="1" lang="en-US" altLang="zh-CN" sz="1000" dirty="0" err="1">
                      <a:solidFill>
                        <a:schemeClr val="tx1"/>
                      </a:solidFill>
                    </a:rPr>
                    <a:t>Mauris</a:t>
                  </a:r>
                  <a:r>
                    <a:rPr kumimoji="1" lang="en-US" altLang="zh-CN" sz="1000" dirty="0">
                      <a:solidFill>
                        <a:schemeClr val="tx1"/>
                      </a:solidFill>
                    </a:rPr>
                    <a:t> et </a:t>
                  </a:r>
                  <a:r>
                    <a:rPr kumimoji="1" lang="en-US" altLang="zh-CN" sz="1000" dirty="0" err="1">
                      <a:solidFill>
                        <a:schemeClr val="tx1"/>
                      </a:solidFill>
                    </a:rPr>
                    <a:t>orci</a:t>
                  </a:r>
                  <a:r>
                    <a:rPr kumimoji="1" lang="en-US" altLang="zh-CN" sz="1000" dirty="0">
                      <a:solidFill>
                        <a:schemeClr val="tx1"/>
                      </a:solidFill>
                    </a:rPr>
                    <a:t>.</a:t>
                  </a:r>
                </a:p>
                <a:p>
                  <a:pPr marL="171450" indent="-171450">
                    <a:lnSpc>
                      <a:spcPct val="130000"/>
                    </a:lnSpc>
                    <a:buFont typeface="Arial" panose="020B0604020202020204" pitchFamily="34" charset="0"/>
                    <a:buChar char="•"/>
                  </a:pPr>
                  <a:endParaRPr kumimoji="1" lang="en-US" altLang="zh-CN" sz="1000" dirty="0">
                    <a:solidFill>
                      <a:schemeClr val="tx1"/>
                    </a:solidFill>
                  </a:endParaRPr>
                </a:p>
                <a:p>
                  <a:pPr marL="171450" indent="-171450">
                    <a:lnSpc>
                      <a:spcPct val="130000"/>
                    </a:lnSpc>
                    <a:buFont typeface="Arial" panose="020B0604020202020204" pitchFamily="34" charset="0"/>
                    <a:buChar char="•"/>
                  </a:pPr>
                  <a:r>
                    <a:rPr kumimoji="1" lang="en-US" altLang="zh-CN" sz="1000" dirty="0">
                      <a:solidFill>
                        <a:schemeClr val="tx1"/>
                      </a:solidFill>
                    </a:rPr>
                    <a:t>Nunc </a:t>
                  </a:r>
                  <a:r>
                    <a:rPr kumimoji="1" lang="en-US" altLang="zh-CN" sz="1000" dirty="0" err="1">
                      <a:solidFill>
                        <a:schemeClr val="tx1"/>
                      </a:solidFill>
                    </a:rPr>
                    <a:t>viverraimperdietenim</a:t>
                  </a:r>
                  <a:r>
                    <a:rPr kumimoji="1" lang="en-US" altLang="zh-CN" sz="1000" dirty="0">
                      <a:solidFill>
                        <a:schemeClr val="tx1"/>
                      </a:solidFill>
                    </a:rPr>
                    <a:t>. </a:t>
                  </a:r>
                </a:p>
                <a:p>
                  <a:pPr marL="171450" indent="-171450">
                    <a:lnSpc>
                      <a:spcPct val="130000"/>
                    </a:lnSpc>
                    <a:buFont typeface="Arial" panose="020B0604020202020204" pitchFamily="34" charset="0"/>
                    <a:buChar char="•"/>
                  </a:pPr>
                  <a:endParaRPr kumimoji="1" lang="en-US" altLang="zh-CN" sz="1000" dirty="0">
                    <a:solidFill>
                      <a:schemeClr val="tx1"/>
                    </a:solidFill>
                  </a:endParaRPr>
                </a:p>
                <a:p>
                  <a:pPr marL="171450" indent="-171450">
                    <a:lnSpc>
                      <a:spcPct val="130000"/>
                    </a:lnSpc>
                    <a:buFont typeface="Arial" panose="020B0604020202020204" pitchFamily="34" charset="0"/>
                    <a:buChar char="•"/>
                  </a:pPr>
                  <a:r>
                    <a:rPr kumimoji="1" lang="en-US" altLang="zh-CN" sz="1000" dirty="0">
                      <a:solidFill>
                        <a:schemeClr val="tx1"/>
                      </a:solidFill>
                    </a:rPr>
                    <a:t>……</a:t>
                  </a:r>
                </a:p>
              </p:txBody>
            </p:sp>
          </p:grpSp>
          <p:sp>
            <p:nvSpPr>
              <p:cNvPr id="18" name="文本框 17">
                <a:extLst>
                  <a:ext uri="{FF2B5EF4-FFF2-40B4-BE49-F238E27FC236}">
                    <a16:creationId xmlns:a16="http://schemas.microsoft.com/office/drawing/2014/main" id="{169474AF-B85E-A254-1438-55A224F10E4F}"/>
                  </a:ext>
                </a:extLst>
              </p:cNvPr>
              <p:cNvSpPr txBox="1"/>
              <p:nvPr/>
            </p:nvSpPr>
            <p:spPr>
              <a:xfrm>
                <a:off x="660400" y="3384433"/>
                <a:ext cx="540000" cy="540000"/>
              </a:xfrm>
              <a:prstGeom prst="ellipse">
                <a:avLst/>
              </a:prstGeom>
              <a:solidFill>
                <a:schemeClr val="accent1"/>
              </a:solidFill>
            </p:spPr>
            <p:txBody>
              <a:bodyPr wrap="none" lIns="108000" tIns="108000" rIns="108000" bIns="108000" rtlCol="0" anchor="ctr" anchorCtr="0">
                <a:noAutofit/>
              </a:bodyPr>
              <a:lstStyle/>
              <a:p>
                <a:pPr algn="ctr"/>
                <a:r>
                  <a:rPr kumimoji="1" lang="en-US" altLang="zh-CN" sz="2000" b="1" dirty="0">
                    <a:solidFill>
                      <a:srgbClr val="FFFFFF"/>
                    </a:solidFill>
                  </a:rPr>
                  <a:t>01</a:t>
                </a:r>
                <a:endParaRPr kumimoji="1" lang="zh-CN" altLang="en-US" sz="2000" b="1" dirty="0">
                  <a:solidFill>
                    <a:srgbClr val="FFFFFF"/>
                  </a:solidFill>
                </a:endParaRPr>
              </a:p>
            </p:txBody>
          </p:sp>
        </p:grpSp>
        <p:grpSp>
          <p:nvGrpSpPr>
            <p:cNvPr id="5" name="组合 4">
              <a:extLst>
                <a:ext uri="{FF2B5EF4-FFF2-40B4-BE49-F238E27FC236}">
                  <a16:creationId xmlns:a16="http://schemas.microsoft.com/office/drawing/2014/main" id="{FCF5B58E-8C1A-E2EE-AF46-30563087D02D}"/>
                </a:ext>
              </a:extLst>
            </p:cNvPr>
            <p:cNvGrpSpPr/>
            <p:nvPr/>
          </p:nvGrpSpPr>
          <p:grpSpPr>
            <a:xfrm>
              <a:off x="4541256" y="1642222"/>
              <a:ext cx="3096788" cy="3168635"/>
              <a:chOff x="4816325" y="1851772"/>
              <a:chExt cx="3096788" cy="3168635"/>
            </a:xfrm>
          </p:grpSpPr>
          <p:sp>
            <p:nvSpPr>
              <p:cNvPr id="11" name="矩形: 圆角 10">
                <a:extLst>
                  <a:ext uri="{FF2B5EF4-FFF2-40B4-BE49-F238E27FC236}">
                    <a16:creationId xmlns:a16="http://schemas.microsoft.com/office/drawing/2014/main" id="{81B8A31A-B8DF-CF22-C715-A5D64324EA1B}"/>
                  </a:ext>
                </a:extLst>
              </p:cNvPr>
              <p:cNvSpPr/>
              <p:nvPr/>
            </p:nvSpPr>
            <p:spPr>
              <a:xfrm>
                <a:off x="5066625" y="1851772"/>
                <a:ext cx="2846488" cy="3168635"/>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grpSp>
            <p:nvGrpSpPr>
              <p:cNvPr id="12" name="组合 11">
                <a:extLst>
                  <a:ext uri="{FF2B5EF4-FFF2-40B4-BE49-F238E27FC236}">
                    <a16:creationId xmlns:a16="http://schemas.microsoft.com/office/drawing/2014/main" id="{39E1415E-1F06-72AF-46DB-B1E0AD74A5EC}"/>
                  </a:ext>
                </a:extLst>
              </p:cNvPr>
              <p:cNvGrpSpPr>
                <a:grpSpLocks/>
              </p:cNvGrpSpPr>
              <p:nvPr/>
            </p:nvGrpSpPr>
            <p:grpSpPr>
              <a:xfrm>
                <a:off x="5496366" y="2352041"/>
                <a:ext cx="2370523" cy="2280645"/>
                <a:chOff x="7265421" y="2537880"/>
                <a:chExt cx="2202077" cy="2243843"/>
              </a:xfrm>
              <a:noFill/>
            </p:grpSpPr>
            <p:sp>
              <p:nvSpPr>
                <p:cNvPr id="14" name="矩形 13">
                  <a:extLst>
                    <a:ext uri="{FF2B5EF4-FFF2-40B4-BE49-F238E27FC236}">
                      <a16:creationId xmlns:a16="http://schemas.microsoft.com/office/drawing/2014/main" id="{970FDE72-669B-0D40-6BE9-D620321206E5}"/>
                    </a:ext>
                  </a:extLst>
                </p:cNvPr>
                <p:cNvSpPr/>
                <p:nvPr/>
              </p:nvSpPr>
              <p:spPr>
                <a:xfrm>
                  <a:off x="7265421" y="2537880"/>
                  <a:ext cx="2202077" cy="333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Texthere</a:t>
                  </a:r>
                </a:p>
              </p:txBody>
            </p:sp>
            <p:sp>
              <p:nvSpPr>
                <p:cNvPr id="15" name="矩形 14">
                  <a:extLst>
                    <a:ext uri="{FF2B5EF4-FFF2-40B4-BE49-F238E27FC236}">
                      <a16:creationId xmlns:a16="http://schemas.microsoft.com/office/drawing/2014/main" id="{627BDF8A-F63C-7E24-54FD-113B28FCB8E2}"/>
                    </a:ext>
                  </a:extLst>
                </p:cNvPr>
                <p:cNvSpPr/>
                <p:nvPr/>
              </p:nvSpPr>
              <p:spPr>
                <a:xfrm>
                  <a:off x="7265421" y="2939944"/>
                  <a:ext cx="2143379" cy="18417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30000"/>
                    </a:lnSpc>
                    <a:buFont typeface="Arial" panose="020B0604020202020204" pitchFamily="34" charset="0"/>
                    <a:buChar char="•"/>
                  </a:pPr>
                  <a:r>
                    <a:rPr kumimoji="1" lang="en-US" altLang="zh-CN" sz="1000" dirty="0">
                      <a:solidFill>
                        <a:schemeClr val="tx1"/>
                      </a:solidFill>
                    </a:rPr>
                    <a:t>Nunc </a:t>
                  </a:r>
                  <a:r>
                    <a:rPr kumimoji="1" lang="en-US" altLang="zh-CN" sz="1000" dirty="0" err="1">
                      <a:solidFill>
                        <a:schemeClr val="tx1"/>
                      </a:solidFill>
                    </a:rPr>
                    <a:t>viverraimperdietenim</a:t>
                  </a:r>
                  <a:r>
                    <a:rPr kumimoji="1" lang="en-US" altLang="zh-CN" sz="1000" dirty="0">
                      <a:solidFill>
                        <a:schemeClr val="tx1"/>
                      </a:solidFill>
                    </a:rPr>
                    <a:t>. </a:t>
                  </a:r>
                  <a:r>
                    <a:rPr kumimoji="1" lang="en-US" altLang="zh-CN" sz="1000" dirty="0" err="1">
                      <a:solidFill>
                        <a:schemeClr val="tx1"/>
                      </a:solidFill>
                    </a:rPr>
                    <a:t>Fusce</a:t>
                  </a:r>
                  <a:r>
                    <a:rPr kumimoji="1" lang="en-US" altLang="zh-CN" sz="1000" dirty="0">
                      <a:solidFill>
                        <a:schemeClr val="tx1"/>
                      </a:solidFill>
                    </a:rPr>
                    <a:t> est. </a:t>
                  </a:r>
                  <a:r>
                    <a:rPr kumimoji="1" lang="en-US" altLang="zh-CN" sz="1000" dirty="0" err="1">
                      <a:solidFill>
                        <a:schemeClr val="tx1"/>
                      </a:solidFill>
                    </a:rPr>
                    <a:t>Vivamus</a:t>
                  </a:r>
                  <a:r>
                    <a:rPr kumimoji="1" lang="en-US" altLang="zh-CN" sz="1000" dirty="0">
                      <a:solidFill>
                        <a:schemeClr val="tx1"/>
                      </a:solidFill>
                    </a:rPr>
                    <a:t> a </a:t>
                  </a:r>
                  <a:r>
                    <a:rPr kumimoji="1" lang="en-US" altLang="zh-CN" sz="1000" dirty="0" err="1">
                      <a:solidFill>
                        <a:schemeClr val="tx1"/>
                      </a:solidFill>
                    </a:rPr>
                    <a:t>tellus</a:t>
                  </a:r>
                  <a:r>
                    <a:rPr kumimoji="1" lang="en-US" altLang="zh-CN" sz="1000" dirty="0">
                      <a:solidFill>
                        <a:schemeClr val="tx1"/>
                      </a:solidFill>
                    </a:rPr>
                    <a:t>.</a:t>
                  </a:r>
                </a:p>
                <a:p>
                  <a:pPr marL="171450" indent="-171450">
                    <a:lnSpc>
                      <a:spcPct val="130000"/>
                    </a:lnSpc>
                    <a:buFont typeface="Arial" panose="020B0604020202020204" pitchFamily="34" charset="0"/>
                    <a:buChar char="•"/>
                  </a:pPr>
                  <a:endParaRPr kumimoji="1" lang="en-US" altLang="zh-CN" sz="1000" dirty="0">
                    <a:solidFill>
                      <a:schemeClr val="tx1"/>
                    </a:solidFill>
                  </a:endParaRPr>
                </a:p>
                <a:p>
                  <a:pPr marL="171450" indent="-171450">
                    <a:lnSpc>
                      <a:spcPct val="130000"/>
                    </a:lnSpc>
                    <a:buFont typeface="Arial" panose="020B0604020202020204" pitchFamily="34" charset="0"/>
                    <a:buChar char="•"/>
                  </a:pPr>
                  <a:r>
                    <a:rPr kumimoji="1" lang="en-US" altLang="zh-CN" sz="1000" dirty="0">
                      <a:solidFill>
                        <a:schemeClr val="tx1"/>
                      </a:solidFill>
                    </a:rPr>
                    <a:t>Proin pharetra </a:t>
                  </a:r>
                  <a:r>
                    <a:rPr kumimoji="1" lang="en-US" altLang="zh-CN" sz="1000" dirty="0" err="1">
                      <a:solidFill>
                        <a:schemeClr val="tx1"/>
                      </a:solidFill>
                    </a:rPr>
                    <a:t>nonummypede</a:t>
                  </a:r>
                  <a:r>
                    <a:rPr kumimoji="1" lang="en-US" altLang="zh-CN" sz="1000" dirty="0">
                      <a:solidFill>
                        <a:schemeClr val="tx1"/>
                      </a:solidFill>
                    </a:rPr>
                    <a:t>. </a:t>
                  </a:r>
                  <a:r>
                    <a:rPr kumimoji="1" lang="en-US" altLang="zh-CN" sz="1000" dirty="0" err="1">
                      <a:solidFill>
                        <a:schemeClr val="tx1"/>
                      </a:solidFill>
                    </a:rPr>
                    <a:t>Mauris</a:t>
                  </a:r>
                  <a:r>
                    <a:rPr kumimoji="1" lang="en-US" altLang="zh-CN" sz="1000" dirty="0">
                      <a:solidFill>
                        <a:schemeClr val="tx1"/>
                      </a:solidFill>
                    </a:rPr>
                    <a:t> et </a:t>
                  </a:r>
                  <a:r>
                    <a:rPr kumimoji="1" lang="en-US" altLang="zh-CN" sz="1000" dirty="0" err="1">
                      <a:solidFill>
                        <a:schemeClr val="tx1"/>
                      </a:solidFill>
                    </a:rPr>
                    <a:t>orci</a:t>
                  </a:r>
                  <a:r>
                    <a:rPr kumimoji="1" lang="en-US" altLang="zh-CN" sz="1000" dirty="0">
                      <a:solidFill>
                        <a:schemeClr val="tx1"/>
                      </a:solidFill>
                    </a:rPr>
                    <a:t>.</a:t>
                  </a:r>
                </a:p>
                <a:p>
                  <a:pPr marL="171450" indent="-171450">
                    <a:lnSpc>
                      <a:spcPct val="130000"/>
                    </a:lnSpc>
                    <a:buFont typeface="Arial" panose="020B0604020202020204" pitchFamily="34" charset="0"/>
                    <a:buChar char="•"/>
                  </a:pPr>
                  <a:endParaRPr kumimoji="1" lang="en-US" altLang="zh-CN" sz="1000" dirty="0">
                    <a:solidFill>
                      <a:schemeClr val="tx1"/>
                    </a:solidFill>
                  </a:endParaRPr>
                </a:p>
                <a:p>
                  <a:pPr marL="171450" indent="-171450">
                    <a:lnSpc>
                      <a:spcPct val="130000"/>
                    </a:lnSpc>
                    <a:buFont typeface="Arial" panose="020B0604020202020204" pitchFamily="34" charset="0"/>
                    <a:buChar char="•"/>
                  </a:pPr>
                  <a:r>
                    <a:rPr kumimoji="1" lang="en-US" altLang="zh-CN" sz="1000" dirty="0">
                      <a:solidFill>
                        <a:schemeClr val="tx1"/>
                      </a:solidFill>
                    </a:rPr>
                    <a:t>Nunc </a:t>
                  </a:r>
                  <a:r>
                    <a:rPr kumimoji="1" lang="en-US" altLang="zh-CN" sz="1000" dirty="0" err="1">
                      <a:solidFill>
                        <a:schemeClr val="tx1"/>
                      </a:solidFill>
                    </a:rPr>
                    <a:t>viverraimperdietenim</a:t>
                  </a:r>
                  <a:r>
                    <a:rPr kumimoji="1" lang="en-US" altLang="zh-CN" sz="1000" dirty="0">
                      <a:solidFill>
                        <a:schemeClr val="tx1"/>
                      </a:solidFill>
                    </a:rPr>
                    <a:t>. </a:t>
                  </a:r>
                </a:p>
                <a:p>
                  <a:pPr marL="171450" indent="-171450">
                    <a:lnSpc>
                      <a:spcPct val="130000"/>
                    </a:lnSpc>
                    <a:buFont typeface="Arial" panose="020B0604020202020204" pitchFamily="34" charset="0"/>
                    <a:buChar char="•"/>
                  </a:pPr>
                  <a:endParaRPr kumimoji="1" lang="en-US" altLang="zh-CN" sz="1000" dirty="0">
                    <a:solidFill>
                      <a:schemeClr val="tx1"/>
                    </a:solidFill>
                  </a:endParaRPr>
                </a:p>
                <a:p>
                  <a:pPr marL="171450" indent="-171450">
                    <a:lnSpc>
                      <a:spcPct val="130000"/>
                    </a:lnSpc>
                    <a:buFont typeface="Arial" panose="020B0604020202020204" pitchFamily="34" charset="0"/>
                    <a:buChar char="•"/>
                  </a:pPr>
                  <a:r>
                    <a:rPr kumimoji="1" lang="en-US" altLang="zh-CN" sz="1000" dirty="0">
                      <a:solidFill>
                        <a:schemeClr val="tx1"/>
                      </a:solidFill>
                    </a:rPr>
                    <a:t>……</a:t>
                  </a:r>
                </a:p>
              </p:txBody>
            </p:sp>
          </p:grpSp>
          <p:sp>
            <p:nvSpPr>
              <p:cNvPr id="13" name="文本框 12">
                <a:extLst>
                  <a:ext uri="{FF2B5EF4-FFF2-40B4-BE49-F238E27FC236}">
                    <a16:creationId xmlns:a16="http://schemas.microsoft.com/office/drawing/2014/main" id="{4976E098-D291-C7E3-1E81-F5AF759F1BEE}"/>
                  </a:ext>
                </a:extLst>
              </p:cNvPr>
              <p:cNvSpPr txBox="1"/>
              <p:nvPr/>
            </p:nvSpPr>
            <p:spPr>
              <a:xfrm>
                <a:off x="4816325" y="2270740"/>
                <a:ext cx="540000" cy="540000"/>
              </a:xfrm>
              <a:prstGeom prst="ellipse">
                <a:avLst/>
              </a:prstGeom>
              <a:solidFill>
                <a:schemeClr val="accent2"/>
              </a:solidFill>
            </p:spPr>
            <p:txBody>
              <a:bodyPr wrap="none" lIns="108000" tIns="108000" rIns="108000" bIns="108000" rtlCol="0" anchor="ctr" anchorCtr="0">
                <a:noAutofit/>
              </a:bodyPr>
              <a:lstStyle/>
              <a:p>
                <a:pPr algn="ctr"/>
                <a:r>
                  <a:rPr kumimoji="1" lang="en-US" altLang="zh-CN" sz="2000" b="1" dirty="0">
                    <a:solidFill>
                      <a:srgbClr val="FFFFFF"/>
                    </a:solidFill>
                  </a:rPr>
                  <a:t>02</a:t>
                </a:r>
                <a:endParaRPr kumimoji="1" lang="zh-CN" altLang="en-US" sz="2000" b="1" dirty="0">
                  <a:solidFill>
                    <a:srgbClr val="FFFFFF"/>
                  </a:solidFill>
                </a:endParaRPr>
              </a:p>
            </p:txBody>
          </p:sp>
        </p:grpSp>
        <p:grpSp>
          <p:nvGrpSpPr>
            <p:cNvPr id="6" name="组合 5">
              <a:extLst>
                <a:ext uri="{FF2B5EF4-FFF2-40B4-BE49-F238E27FC236}">
                  <a16:creationId xmlns:a16="http://schemas.microsoft.com/office/drawing/2014/main" id="{E692E5CA-41D1-3BA1-2311-C4C033100803}"/>
                </a:ext>
              </a:extLst>
            </p:cNvPr>
            <p:cNvGrpSpPr/>
            <p:nvPr/>
          </p:nvGrpSpPr>
          <p:grpSpPr>
            <a:xfrm>
              <a:off x="8422112" y="2755915"/>
              <a:ext cx="3096788" cy="3168635"/>
              <a:chOff x="8972251" y="2965465"/>
              <a:chExt cx="3096788" cy="3168635"/>
            </a:xfrm>
          </p:grpSpPr>
          <p:sp>
            <p:nvSpPr>
              <p:cNvPr id="7" name="矩形: 圆角 6">
                <a:extLst>
                  <a:ext uri="{FF2B5EF4-FFF2-40B4-BE49-F238E27FC236}">
                    <a16:creationId xmlns:a16="http://schemas.microsoft.com/office/drawing/2014/main" id="{2B7FA1F6-5DDD-36C5-318C-8756EEDFC37B}"/>
                  </a:ext>
                </a:extLst>
              </p:cNvPr>
              <p:cNvSpPr/>
              <p:nvPr/>
            </p:nvSpPr>
            <p:spPr>
              <a:xfrm>
                <a:off x="9222551" y="2965465"/>
                <a:ext cx="2846488" cy="3168635"/>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8" name="矩形 7">
                <a:extLst>
                  <a:ext uri="{FF2B5EF4-FFF2-40B4-BE49-F238E27FC236}">
                    <a16:creationId xmlns:a16="http://schemas.microsoft.com/office/drawing/2014/main" id="{9FE61299-5112-2B53-E708-AEA57BA3015E}"/>
                  </a:ext>
                </a:extLst>
              </p:cNvPr>
              <p:cNvSpPr/>
              <p:nvPr/>
            </p:nvSpPr>
            <p:spPr>
              <a:xfrm>
                <a:off x="9652292" y="3465734"/>
                <a:ext cx="2370523" cy="3385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Texthere</a:t>
                </a:r>
              </a:p>
            </p:txBody>
          </p:sp>
          <p:sp>
            <p:nvSpPr>
              <p:cNvPr id="9" name="矩形 8">
                <a:extLst>
                  <a:ext uri="{FF2B5EF4-FFF2-40B4-BE49-F238E27FC236}">
                    <a16:creationId xmlns:a16="http://schemas.microsoft.com/office/drawing/2014/main" id="{8E79D482-B308-0AFE-7115-396FC757F64C}"/>
                  </a:ext>
                </a:extLst>
              </p:cNvPr>
              <p:cNvSpPr/>
              <p:nvPr/>
            </p:nvSpPr>
            <p:spPr>
              <a:xfrm>
                <a:off x="9652293" y="3874392"/>
                <a:ext cx="2307335" cy="18719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171450" indent="-171450">
                  <a:lnSpc>
                    <a:spcPct val="130000"/>
                  </a:lnSpc>
                  <a:buFont typeface="Arial" panose="020B0604020202020204" pitchFamily="34" charset="0"/>
                  <a:buChar char="•"/>
                </a:pPr>
                <a:r>
                  <a:rPr kumimoji="1" lang="en-US" altLang="zh-CN" sz="1000" dirty="0">
                    <a:solidFill>
                      <a:schemeClr val="tx1"/>
                    </a:solidFill>
                  </a:rPr>
                  <a:t>Nunc </a:t>
                </a:r>
                <a:r>
                  <a:rPr kumimoji="1" lang="en-US" altLang="zh-CN" sz="1000" dirty="0" err="1">
                    <a:solidFill>
                      <a:schemeClr val="tx1"/>
                    </a:solidFill>
                  </a:rPr>
                  <a:t>viverraimperdietenim</a:t>
                </a:r>
                <a:r>
                  <a:rPr kumimoji="1" lang="en-US" altLang="zh-CN" sz="1000" dirty="0">
                    <a:solidFill>
                      <a:schemeClr val="tx1"/>
                    </a:solidFill>
                  </a:rPr>
                  <a:t>. </a:t>
                </a:r>
                <a:r>
                  <a:rPr kumimoji="1" lang="en-US" altLang="zh-CN" sz="1000" dirty="0" err="1">
                    <a:solidFill>
                      <a:schemeClr val="tx1"/>
                    </a:solidFill>
                  </a:rPr>
                  <a:t>Fusce</a:t>
                </a:r>
                <a:r>
                  <a:rPr kumimoji="1" lang="en-US" altLang="zh-CN" sz="1000" dirty="0">
                    <a:solidFill>
                      <a:schemeClr val="tx1"/>
                    </a:solidFill>
                  </a:rPr>
                  <a:t> est. </a:t>
                </a:r>
                <a:r>
                  <a:rPr kumimoji="1" lang="en-US" altLang="zh-CN" sz="1000" dirty="0" err="1">
                    <a:solidFill>
                      <a:schemeClr val="tx1"/>
                    </a:solidFill>
                  </a:rPr>
                  <a:t>Vivamus</a:t>
                </a:r>
                <a:r>
                  <a:rPr kumimoji="1" lang="en-US" altLang="zh-CN" sz="1000" dirty="0">
                    <a:solidFill>
                      <a:schemeClr val="tx1"/>
                    </a:solidFill>
                  </a:rPr>
                  <a:t> a </a:t>
                </a:r>
                <a:r>
                  <a:rPr kumimoji="1" lang="en-US" altLang="zh-CN" sz="1000" dirty="0" err="1">
                    <a:solidFill>
                      <a:schemeClr val="tx1"/>
                    </a:solidFill>
                  </a:rPr>
                  <a:t>tellus</a:t>
                </a:r>
                <a:r>
                  <a:rPr kumimoji="1" lang="en-US" altLang="zh-CN" sz="1000" dirty="0">
                    <a:solidFill>
                      <a:schemeClr val="tx1"/>
                    </a:solidFill>
                  </a:rPr>
                  <a:t>.</a:t>
                </a:r>
              </a:p>
              <a:p>
                <a:pPr marL="171450" indent="-171450">
                  <a:lnSpc>
                    <a:spcPct val="130000"/>
                  </a:lnSpc>
                  <a:buFont typeface="Arial" panose="020B0604020202020204" pitchFamily="34" charset="0"/>
                  <a:buChar char="•"/>
                </a:pPr>
                <a:endParaRPr kumimoji="1" lang="en-US" altLang="zh-CN" sz="1000" dirty="0">
                  <a:solidFill>
                    <a:schemeClr val="tx1"/>
                  </a:solidFill>
                </a:endParaRPr>
              </a:p>
              <a:p>
                <a:pPr marL="171450" indent="-171450">
                  <a:lnSpc>
                    <a:spcPct val="130000"/>
                  </a:lnSpc>
                  <a:buFont typeface="Arial" panose="020B0604020202020204" pitchFamily="34" charset="0"/>
                  <a:buChar char="•"/>
                </a:pPr>
                <a:r>
                  <a:rPr kumimoji="1" lang="en-US" altLang="zh-CN" sz="1000" dirty="0">
                    <a:solidFill>
                      <a:schemeClr val="tx1"/>
                    </a:solidFill>
                  </a:rPr>
                  <a:t>Proin pharetra </a:t>
                </a:r>
                <a:r>
                  <a:rPr kumimoji="1" lang="en-US" altLang="zh-CN" sz="1000" dirty="0" err="1">
                    <a:solidFill>
                      <a:schemeClr val="tx1"/>
                    </a:solidFill>
                  </a:rPr>
                  <a:t>nonummypede</a:t>
                </a:r>
                <a:r>
                  <a:rPr kumimoji="1" lang="en-US" altLang="zh-CN" sz="1000" dirty="0">
                    <a:solidFill>
                      <a:schemeClr val="tx1"/>
                    </a:solidFill>
                  </a:rPr>
                  <a:t>. </a:t>
                </a:r>
                <a:r>
                  <a:rPr kumimoji="1" lang="en-US" altLang="zh-CN" sz="1000" dirty="0" err="1">
                    <a:solidFill>
                      <a:schemeClr val="tx1"/>
                    </a:solidFill>
                  </a:rPr>
                  <a:t>Mauris</a:t>
                </a:r>
                <a:r>
                  <a:rPr kumimoji="1" lang="en-US" altLang="zh-CN" sz="1000" dirty="0">
                    <a:solidFill>
                      <a:schemeClr val="tx1"/>
                    </a:solidFill>
                  </a:rPr>
                  <a:t> et </a:t>
                </a:r>
                <a:r>
                  <a:rPr kumimoji="1" lang="en-US" altLang="zh-CN" sz="1000" dirty="0" err="1">
                    <a:solidFill>
                      <a:schemeClr val="tx1"/>
                    </a:solidFill>
                  </a:rPr>
                  <a:t>orci</a:t>
                </a:r>
                <a:r>
                  <a:rPr kumimoji="1" lang="en-US" altLang="zh-CN" sz="1000" dirty="0">
                    <a:solidFill>
                      <a:schemeClr val="tx1"/>
                    </a:solidFill>
                  </a:rPr>
                  <a:t>.</a:t>
                </a:r>
              </a:p>
              <a:p>
                <a:pPr marL="171450" indent="-171450">
                  <a:lnSpc>
                    <a:spcPct val="130000"/>
                  </a:lnSpc>
                  <a:buFont typeface="Arial" panose="020B0604020202020204" pitchFamily="34" charset="0"/>
                  <a:buChar char="•"/>
                </a:pPr>
                <a:endParaRPr kumimoji="1" lang="en-US" altLang="zh-CN" sz="1000" dirty="0">
                  <a:solidFill>
                    <a:schemeClr val="tx1"/>
                  </a:solidFill>
                </a:endParaRPr>
              </a:p>
              <a:p>
                <a:pPr marL="171450" indent="-171450">
                  <a:lnSpc>
                    <a:spcPct val="130000"/>
                  </a:lnSpc>
                  <a:buFont typeface="Arial" panose="020B0604020202020204" pitchFamily="34" charset="0"/>
                  <a:buChar char="•"/>
                </a:pPr>
                <a:r>
                  <a:rPr kumimoji="1" lang="en-US" altLang="zh-CN" sz="1000" dirty="0">
                    <a:solidFill>
                      <a:schemeClr val="tx1"/>
                    </a:solidFill>
                  </a:rPr>
                  <a:t>Nunc </a:t>
                </a:r>
                <a:r>
                  <a:rPr kumimoji="1" lang="en-US" altLang="zh-CN" sz="1000" dirty="0" err="1">
                    <a:solidFill>
                      <a:schemeClr val="tx1"/>
                    </a:solidFill>
                  </a:rPr>
                  <a:t>viverraimperdietenim</a:t>
                </a:r>
                <a:r>
                  <a:rPr kumimoji="1" lang="en-US" altLang="zh-CN" sz="1000" dirty="0">
                    <a:solidFill>
                      <a:schemeClr val="tx1"/>
                    </a:solidFill>
                  </a:rPr>
                  <a:t>. </a:t>
                </a:r>
              </a:p>
              <a:p>
                <a:pPr marL="171450" indent="-171450">
                  <a:lnSpc>
                    <a:spcPct val="130000"/>
                  </a:lnSpc>
                  <a:buFont typeface="Arial" panose="020B0604020202020204" pitchFamily="34" charset="0"/>
                  <a:buChar char="•"/>
                </a:pPr>
                <a:endParaRPr kumimoji="1" lang="en-US" altLang="zh-CN" sz="1000" dirty="0">
                  <a:solidFill>
                    <a:schemeClr val="tx1"/>
                  </a:solidFill>
                </a:endParaRPr>
              </a:p>
              <a:p>
                <a:pPr marL="171450" indent="-171450">
                  <a:lnSpc>
                    <a:spcPct val="130000"/>
                  </a:lnSpc>
                  <a:buFont typeface="Arial" panose="020B0604020202020204" pitchFamily="34" charset="0"/>
                  <a:buChar char="•"/>
                </a:pPr>
                <a:r>
                  <a:rPr kumimoji="1" lang="en-US" altLang="zh-CN" sz="1000" dirty="0">
                    <a:solidFill>
                      <a:schemeClr val="tx1"/>
                    </a:solidFill>
                  </a:rPr>
                  <a:t>……</a:t>
                </a:r>
              </a:p>
            </p:txBody>
          </p:sp>
          <p:sp>
            <p:nvSpPr>
              <p:cNvPr id="10" name="文本框 9">
                <a:extLst>
                  <a:ext uri="{FF2B5EF4-FFF2-40B4-BE49-F238E27FC236}">
                    <a16:creationId xmlns:a16="http://schemas.microsoft.com/office/drawing/2014/main" id="{C6492CC0-951D-E02E-6340-4FD27AD2CBF4}"/>
                  </a:ext>
                </a:extLst>
              </p:cNvPr>
              <p:cNvSpPr txBox="1"/>
              <p:nvPr/>
            </p:nvSpPr>
            <p:spPr>
              <a:xfrm>
                <a:off x="8972251" y="3384433"/>
                <a:ext cx="540000" cy="540000"/>
              </a:xfrm>
              <a:prstGeom prst="ellipse">
                <a:avLst/>
              </a:prstGeom>
              <a:solidFill>
                <a:schemeClr val="accent1"/>
              </a:solidFill>
            </p:spPr>
            <p:txBody>
              <a:bodyPr wrap="none" lIns="108000" tIns="108000" rIns="108000" bIns="108000" rtlCol="0" anchor="ctr" anchorCtr="0">
                <a:noAutofit/>
              </a:bodyPr>
              <a:lstStyle/>
              <a:p>
                <a:pPr algn="ctr"/>
                <a:r>
                  <a:rPr kumimoji="1" lang="en-US" altLang="zh-CN" sz="2000" b="1" dirty="0">
                    <a:solidFill>
                      <a:srgbClr val="FFFFFF"/>
                    </a:solidFill>
                  </a:rPr>
                  <a:t>03</a:t>
                </a:r>
                <a:endParaRPr kumimoji="1" lang="zh-CN" altLang="en-US" sz="2000" b="1" dirty="0">
                  <a:solidFill>
                    <a:srgbClr val="FFFFFF"/>
                  </a:solidFill>
                </a:endParaRPr>
              </a:p>
            </p:txBody>
          </p:sp>
        </p:grpSp>
      </p:grpSp>
    </p:spTree>
    <p:extLst>
      <p:ext uri="{BB962C8B-B14F-4D97-AF65-F5344CB8AC3E}">
        <p14:creationId xmlns:p14="http://schemas.microsoft.com/office/powerpoint/2010/main" val="3774299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924934-2C0A-C06A-332A-154680E45AAB}"/>
              </a:ext>
            </a:extLst>
          </p:cNvPr>
          <p:cNvSpPr>
            <a:spLocks noGrp="1"/>
          </p:cNvSpPr>
          <p:nvPr>
            <p:ph type="title"/>
          </p:nvPr>
        </p:nvSpPr>
        <p:spPr/>
        <p:txBody>
          <a:bodyPr/>
          <a:lstStyle/>
          <a:p>
            <a:r>
              <a:rPr lang="zh-CN" altLang="en-US" dirty="0"/>
              <a:t>改进措施</a:t>
            </a:r>
            <a:endParaRPr lang="zh-CN" altLang="en-US" dirty="0">
              <a:sym typeface="Arial" panose="020B0604020202020204" pitchFamily="34" charset="0"/>
            </a:endParaRPr>
          </a:p>
        </p:txBody>
      </p:sp>
      <p:grpSp>
        <p:nvGrpSpPr>
          <p:cNvPr id="21" name="组合 20">
            <a:extLst>
              <a:ext uri="{FF2B5EF4-FFF2-40B4-BE49-F238E27FC236}">
                <a16:creationId xmlns:a16="http://schemas.microsoft.com/office/drawing/2014/main" id="{0786848E-C330-1B29-5BF0-10BB1E520A3A}"/>
              </a:ext>
            </a:extLst>
          </p:cNvPr>
          <p:cNvGrpSpPr/>
          <p:nvPr/>
        </p:nvGrpSpPr>
        <p:grpSpPr>
          <a:xfrm>
            <a:off x="666750" y="1673410"/>
            <a:ext cx="10852150" cy="3504118"/>
            <a:chOff x="666750" y="1673410"/>
            <a:chExt cx="10852150" cy="3504118"/>
          </a:xfrm>
        </p:grpSpPr>
        <p:grpSp>
          <p:nvGrpSpPr>
            <p:cNvPr id="4" name="组合 3">
              <a:extLst>
                <a:ext uri="{FF2B5EF4-FFF2-40B4-BE49-F238E27FC236}">
                  <a16:creationId xmlns:a16="http://schemas.microsoft.com/office/drawing/2014/main" id="{EA313F4D-1448-E26D-980B-267CC2C4D250}"/>
                </a:ext>
              </a:extLst>
            </p:cNvPr>
            <p:cNvGrpSpPr/>
            <p:nvPr/>
          </p:nvGrpSpPr>
          <p:grpSpPr>
            <a:xfrm>
              <a:off x="666750" y="4061329"/>
              <a:ext cx="4607777" cy="1116199"/>
              <a:chOff x="666750" y="4068391"/>
              <a:chExt cx="2938705" cy="1116199"/>
            </a:xfrm>
          </p:grpSpPr>
          <p:sp>
            <p:nvSpPr>
              <p:cNvPr id="16" name="矩形: 圆角 15">
                <a:extLst>
                  <a:ext uri="{FF2B5EF4-FFF2-40B4-BE49-F238E27FC236}">
                    <a16:creationId xmlns:a16="http://schemas.microsoft.com/office/drawing/2014/main" id="{7C90DA34-5F55-1046-F480-4BC33C14D725}"/>
                  </a:ext>
                </a:extLst>
              </p:cNvPr>
              <p:cNvSpPr/>
              <p:nvPr/>
            </p:nvSpPr>
            <p:spPr>
              <a:xfrm>
                <a:off x="666750" y="4240714"/>
                <a:ext cx="2938705" cy="943876"/>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17" name="矩形: 圆角 16">
                <a:extLst>
                  <a:ext uri="{FF2B5EF4-FFF2-40B4-BE49-F238E27FC236}">
                    <a16:creationId xmlns:a16="http://schemas.microsoft.com/office/drawing/2014/main" id="{DE51EE2A-D69F-36AC-6F56-AB5C9720E00B}"/>
                  </a:ext>
                </a:extLst>
              </p:cNvPr>
              <p:cNvSpPr/>
              <p:nvPr/>
            </p:nvSpPr>
            <p:spPr>
              <a:xfrm>
                <a:off x="869447" y="4393444"/>
                <a:ext cx="2533312" cy="633469"/>
              </a:xfrm>
              <a:prstGeom prst="roundRect">
                <a:avLst>
                  <a:gd name="adj" fmla="val 1054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fr-FR" altLang="zh-CN" sz="1000" dirty="0">
                    <a:solidFill>
                      <a:schemeClr val="tx1"/>
                    </a:solidFill>
                  </a:rPr>
                  <a:t>Pellentesque habitant morbi tristique senectus et netus et malesuada fames ac turpis egestas. </a:t>
                </a:r>
                <a:endParaRPr kumimoji="1" lang="en-US" altLang="zh-CN" sz="1000" dirty="0">
                  <a:solidFill>
                    <a:schemeClr val="tx1"/>
                  </a:solidFill>
                </a:endParaRPr>
              </a:p>
            </p:txBody>
          </p:sp>
          <p:sp>
            <p:nvSpPr>
              <p:cNvPr id="18" name="矩形: 对角圆角 17">
                <a:extLst>
                  <a:ext uri="{FF2B5EF4-FFF2-40B4-BE49-F238E27FC236}">
                    <a16:creationId xmlns:a16="http://schemas.microsoft.com/office/drawing/2014/main" id="{FCBA044F-FEBC-BB2A-444C-7EE37833F752}"/>
                  </a:ext>
                </a:extLst>
              </p:cNvPr>
              <p:cNvSpPr/>
              <p:nvPr/>
            </p:nvSpPr>
            <p:spPr>
              <a:xfrm>
                <a:off x="1678411" y="4068391"/>
                <a:ext cx="915385" cy="320946"/>
              </a:xfrm>
              <a:prstGeom prst="round2DiagRect">
                <a:avLst>
                  <a:gd name="adj1" fmla="val 346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54000" rIns="108000" bIns="50400" rtlCol="0" anchor="ctr" anchorCtr="0">
                <a:spAutoFit/>
              </a:bodyPr>
              <a:lstStyle/>
              <a:p>
                <a:pPr algn="ctr"/>
                <a:r>
                  <a:rPr kumimoji="1" lang="en-US" altLang="zh-CN" sz="1200" b="1" dirty="0">
                    <a:solidFill>
                      <a:srgbClr val="FFFFFF"/>
                    </a:solidFill>
                  </a:rPr>
                  <a:t>Text here</a:t>
                </a:r>
              </a:p>
            </p:txBody>
          </p:sp>
        </p:grpSp>
        <p:grpSp>
          <p:nvGrpSpPr>
            <p:cNvPr id="8" name="组合 7">
              <a:extLst>
                <a:ext uri="{FF2B5EF4-FFF2-40B4-BE49-F238E27FC236}">
                  <a16:creationId xmlns:a16="http://schemas.microsoft.com/office/drawing/2014/main" id="{16DCB3B9-AF67-3AB6-2453-D7BB971EB559}"/>
                </a:ext>
              </a:extLst>
            </p:cNvPr>
            <p:cNvGrpSpPr/>
            <p:nvPr/>
          </p:nvGrpSpPr>
          <p:grpSpPr>
            <a:xfrm>
              <a:off x="6911123" y="4061329"/>
              <a:ext cx="4607777" cy="1116199"/>
              <a:chOff x="8586545" y="4068391"/>
              <a:chExt cx="2938705" cy="1116199"/>
            </a:xfrm>
          </p:grpSpPr>
          <p:sp>
            <p:nvSpPr>
              <p:cNvPr id="13" name="矩形: 圆角 12">
                <a:extLst>
                  <a:ext uri="{FF2B5EF4-FFF2-40B4-BE49-F238E27FC236}">
                    <a16:creationId xmlns:a16="http://schemas.microsoft.com/office/drawing/2014/main" id="{B2A02259-2139-B4D1-CA25-18AB1C615815}"/>
                  </a:ext>
                </a:extLst>
              </p:cNvPr>
              <p:cNvSpPr/>
              <p:nvPr/>
            </p:nvSpPr>
            <p:spPr>
              <a:xfrm>
                <a:off x="8586545" y="4240714"/>
                <a:ext cx="2938705" cy="943876"/>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14" name="矩形: 圆角 13">
                <a:extLst>
                  <a:ext uri="{FF2B5EF4-FFF2-40B4-BE49-F238E27FC236}">
                    <a16:creationId xmlns:a16="http://schemas.microsoft.com/office/drawing/2014/main" id="{BDE3CAD0-1EB6-5055-9559-D247996024BA}"/>
                  </a:ext>
                </a:extLst>
              </p:cNvPr>
              <p:cNvSpPr/>
              <p:nvPr/>
            </p:nvSpPr>
            <p:spPr>
              <a:xfrm>
                <a:off x="8789242" y="4393444"/>
                <a:ext cx="2533312" cy="633469"/>
              </a:xfrm>
              <a:prstGeom prst="roundRect">
                <a:avLst>
                  <a:gd name="adj" fmla="val 1054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fr-FR" altLang="zh-CN" sz="1000" dirty="0">
                    <a:solidFill>
                      <a:schemeClr val="tx1"/>
                    </a:solidFill>
                  </a:rPr>
                  <a:t>Pellentesque habitant morbi tristique senectus et netus et malesuada fames ac turpis egestas. </a:t>
                </a:r>
                <a:endParaRPr kumimoji="1" lang="en-US" altLang="zh-CN" sz="1000" dirty="0">
                  <a:solidFill>
                    <a:schemeClr val="tx1"/>
                  </a:solidFill>
                </a:endParaRPr>
              </a:p>
            </p:txBody>
          </p:sp>
          <p:sp>
            <p:nvSpPr>
              <p:cNvPr id="15" name="矩形: 对角圆角 14">
                <a:extLst>
                  <a:ext uri="{FF2B5EF4-FFF2-40B4-BE49-F238E27FC236}">
                    <a16:creationId xmlns:a16="http://schemas.microsoft.com/office/drawing/2014/main" id="{DE8983BE-BE87-1EB8-15F7-246F19096A6A}"/>
                  </a:ext>
                </a:extLst>
              </p:cNvPr>
              <p:cNvSpPr/>
              <p:nvPr/>
            </p:nvSpPr>
            <p:spPr>
              <a:xfrm>
                <a:off x="9602330" y="4068391"/>
                <a:ext cx="907137" cy="320946"/>
              </a:xfrm>
              <a:prstGeom prst="round2DiagRect">
                <a:avLst>
                  <a:gd name="adj1" fmla="val 346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54000" rIns="108000" bIns="50400" rtlCol="0" anchor="ctr" anchorCtr="0">
                <a:spAutoFit/>
              </a:bodyPr>
              <a:lstStyle/>
              <a:p>
                <a:pPr algn="ctr"/>
                <a:r>
                  <a:rPr kumimoji="1" lang="en-US" altLang="zh-CN" sz="1200" b="1" dirty="0">
                    <a:solidFill>
                      <a:srgbClr val="FFFFFF"/>
                    </a:solidFill>
                  </a:rPr>
                  <a:t>Text he</a:t>
                </a:r>
                <a:r>
                  <a:rPr kumimoji="1" lang="en-US" altLang="zh-CN" sz="1200" dirty="0">
                    <a:solidFill>
                      <a:srgbClr val="FFFFFF"/>
                    </a:solidFill>
                  </a:rPr>
                  <a:t>re</a:t>
                </a:r>
              </a:p>
            </p:txBody>
          </p:sp>
        </p:grpSp>
        <p:grpSp>
          <p:nvGrpSpPr>
            <p:cNvPr id="20" name="组合 19">
              <a:extLst>
                <a:ext uri="{FF2B5EF4-FFF2-40B4-BE49-F238E27FC236}">
                  <a16:creationId xmlns:a16="http://schemas.microsoft.com/office/drawing/2014/main" id="{9C7D0355-C4B2-171A-10B8-CB4B41D894F2}"/>
                </a:ext>
              </a:extLst>
            </p:cNvPr>
            <p:cNvGrpSpPr/>
            <p:nvPr/>
          </p:nvGrpSpPr>
          <p:grpSpPr>
            <a:xfrm>
              <a:off x="2994025" y="3112812"/>
              <a:ext cx="6261100" cy="963199"/>
              <a:chOff x="2994025" y="3112812"/>
              <a:chExt cx="6261100" cy="963199"/>
            </a:xfrm>
          </p:grpSpPr>
          <p:cxnSp>
            <p:nvCxnSpPr>
              <p:cNvPr id="5" name="直接箭头连接符 4">
                <a:extLst>
                  <a:ext uri="{FF2B5EF4-FFF2-40B4-BE49-F238E27FC236}">
                    <a16:creationId xmlns:a16="http://schemas.microsoft.com/office/drawing/2014/main" id="{075050C1-D0FC-B55B-0804-60CDE29DECB9}"/>
                  </a:ext>
                </a:extLst>
              </p:cNvPr>
              <p:cNvCxnSpPr>
                <a:cxnSpLocks/>
              </p:cNvCxnSpPr>
              <p:nvPr/>
            </p:nvCxnSpPr>
            <p:spPr>
              <a:xfrm>
                <a:off x="3004783" y="3605916"/>
                <a:ext cx="0" cy="462475"/>
              </a:xfrm>
              <a:prstGeom prst="straightConnector1">
                <a:avLst/>
              </a:prstGeom>
              <a:ln w="15875">
                <a:solidFill>
                  <a:schemeClr val="tx1">
                    <a:lumMod val="50000"/>
                    <a:lumOff val="50000"/>
                    <a:alpha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FA445091-1113-CEAC-1E96-25BDF060E0EA}"/>
                  </a:ext>
                </a:extLst>
              </p:cNvPr>
              <p:cNvCxnSpPr>
                <a:cxnSpLocks/>
              </p:cNvCxnSpPr>
              <p:nvPr/>
            </p:nvCxnSpPr>
            <p:spPr>
              <a:xfrm flipH="1">
                <a:off x="2994025" y="3605916"/>
                <a:ext cx="6261100" cy="0"/>
              </a:xfrm>
              <a:prstGeom prst="straightConnector1">
                <a:avLst/>
              </a:prstGeom>
              <a:ln w="15875">
                <a:solidFill>
                  <a:schemeClr val="tx1">
                    <a:lumMod val="50000"/>
                    <a:lumOff val="50000"/>
                    <a:alpha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5D16602C-BA46-1912-E482-3ADFC34B9F67}"/>
                  </a:ext>
                </a:extLst>
              </p:cNvPr>
              <p:cNvCxnSpPr>
                <a:cxnSpLocks/>
              </p:cNvCxnSpPr>
              <p:nvPr/>
            </p:nvCxnSpPr>
            <p:spPr>
              <a:xfrm>
                <a:off x="6098381" y="3112812"/>
                <a:ext cx="0" cy="487638"/>
              </a:xfrm>
              <a:prstGeom prst="straightConnector1">
                <a:avLst/>
              </a:prstGeom>
              <a:ln w="15875">
                <a:solidFill>
                  <a:schemeClr val="tx1">
                    <a:lumMod val="50000"/>
                    <a:lumOff val="50000"/>
                    <a:alpha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CB542668-4A7C-2119-6AAF-E96A92993E3B}"/>
                  </a:ext>
                </a:extLst>
              </p:cNvPr>
              <p:cNvCxnSpPr>
                <a:cxnSpLocks/>
              </p:cNvCxnSpPr>
              <p:nvPr/>
            </p:nvCxnSpPr>
            <p:spPr>
              <a:xfrm>
                <a:off x="9248178" y="3613536"/>
                <a:ext cx="0" cy="462475"/>
              </a:xfrm>
              <a:prstGeom prst="straightConnector1">
                <a:avLst/>
              </a:prstGeom>
              <a:ln w="15875">
                <a:solidFill>
                  <a:schemeClr val="tx1">
                    <a:lumMod val="50000"/>
                    <a:lumOff val="50000"/>
                    <a:alpha val="50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A6FD6734-8E4D-0424-A002-330758C92299}"/>
                </a:ext>
              </a:extLst>
            </p:cNvPr>
            <p:cNvGrpSpPr/>
            <p:nvPr/>
          </p:nvGrpSpPr>
          <p:grpSpPr>
            <a:xfrm>
              <a:off x="3560810" y="1673410"/>
              <a:ext cx="5083081" cy="1467977"/>
              <a:chOff x="3560810" y="1673410"/>
              <a:chExt cx="5083081" cy="1467977"/>
            </a:xfrm>
          </p:grpSpPr>
          <p:sp>
            <p:nvSpPr>
              <p:cNvPr id="10" name="矩形: 圆角 9">
                <a:extLst>
                  <a:ext uri="{FF2B5EF4-FFF2-40B4-BE49-F238E27FC236}">
                    <a16:creationId xmlns:a16="http://schemas.microsoft.com/office/drawing/2014/main" id="{94A9A092-43CD-C41C-ACE7-6840129AFF63}"/>
                  </a:ext>
                </a:extLst>
              </p:cNvPr>
              <p:cNvSpPr/>
              <p:nvPr/>
            </p:nvSpPr>
            <p:spPr>
              <a:xfrm>
                <a:off x="3560810" y="1834777"/>
                <a:ext cx="5083081" cy="1306610"/>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11" name="矩形 10">
                <a:extLst>
                  <a:ext uri="{FF2B5EF4-FFF2-40B4-BE49-F238E27FC236}">
                    <a16:creationId xmlns:a16="http://schemas.microsoft.com/office/drawing/2014/main" id="{AFAE99FD-388C-0279-C27B-A917AFA9D13D}"/>
                  </a:ext>
                </a:extLst>
              </p:cNvPr>
              <p:cNvSpPr/>
              <p:nvPr/>
            </p:nvSpPr>
            <p:spPr>
              <a:xfrm>
                <a:off x="3668810" y="2030694"/>
                <a:ext cx="4867081" cy="797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consectetueradipiscingelit</a:t>
                </a:r>
                <a:r>
                  <a:rPr kumimoji="1" lang="en-US" altLang="zh-CN" sz="1000" dirty="0">
                    <a:solidFill>
                      <a:schemeClr val="tx1"/>
                    </a:solidFill>
                  </a:rPr>
                  <a:t>. Maecenas </a:t>
                </a:r>
                <a:r>
                  <a:rPr kumimoji="1" lang="en-US" altLang="zh-CN" sz="1000" dirty="0" err="1">
                    <a:solidFill>
                      <a:schemeClr val="tx1"/>
                    </a:solidFill>
                  </a:rPr>
                  <a:t>porttitorconguemassa</a:t>
                </a:r>
                <a:r>
                  <a:rPr kumimoji="1" lang="en-US" altLang="zh-CN" sz="1000" dirty="0">
                    <a:solidFill>
                      <a:schemeClr val="tx1"/>
                    </a:solidFill>
                  </a:rPr>
                  <a:t>. </a:t>
                </a:r>
                <a:r>
                  <a:rPr kumimoji="1" lang="en-US" altLang="zh-CN" sz="1000" dirty="0" err="1">
                    <a:solidFill>
                      <a:schemeClr val="tx1"/>
                    </a:solidFill>
                  </a:rPr>
                  <a:t>Fusceposuere</a:t>
                </a:r>
                <a:r>
                  <a:rPr kumimoji="1" lang="en-US" altLang="zh-CN" sz="1000" dirty="0">
                    <a:solidFill>
                      <a:schemeClr val="tx1"/>
                    </a:solidFill>
                  </a:rPr>
                  <a:t>, magna sed pulvinar </a:t>
                </a:r>
                <a:r>
                  <a:rPr kumimoji="1" lang="en-US" altLang="zh-CN" sz="1000" dirty="0" err="1">
                    <a:solidFill>
                      <a:schemeClr val="tx1"/>
                    </a:solidFill>
                  </a:rPr>
                  <a:t>ultricies</a:t>
                </a:r>
                <a:r>
                  <a:rPr kumimoji="1" lang="en-US" altLang="zh-CN" sz="1000" dirty="0">
                    <a:solidFill>
                      <a:schemeClr val="tx1"/>
                    </a:solidFill>
                  </a:rPr>
                  <a:t>, </a:t>
                </a:r>
                <a:r>
                  <a:rPr kumimoji="1" lang="en-US" altLang="zh-CN" sz="1000" dirty="0" err="1">
                    <a:solidFill>
                      <a:schemeClr val="tx1"/>
                    </a:solidFill>
                  </a:rPr>
                  <a:t>puruslectusmalesuada</a:t>
                </a:r>
                <a:r>
                  <a:rPr kumimoji="1" lang="en-US" altLang="zh-CN" sz="1000" dirty="0">
                    <a:solidFill>
                      <a:schemeClr val="tx1"/>
                    </a:solidFill>
                  </a:rPr>
                  <a:t> libero, sit </a:t>
                </a:r>
                <a:r>
                  <a:rPr kumimoji="1" lang="en-US" altLang="zh-CN" sz="1000" dirty="0" err="1">
                    <a:solidFill>
                      <a:schemeClr val="tx1"/>
                    </a:solidFill>
                  </a:rPr>
                  <a:t>ametcommodo</a:t>
                </a:r>
                <a:r>
                  <a:rPr kumimoji="1" lang="en-US" altLang="zh-CN" sz="1000" dirty="0">
                    <a:solidFill>
                      <a:schemeClr val="tx1"/>
                    </a:solidFill>
                  </a:rPr>
                  <a:t> magna eros </a:t>
                </a:r>
                <a:r>
                  <a:rPr kumimoji="1" lang="en-US" altLang="zh-CN" sz="1000" dirty="0" err="1">
                    <a:solidFill>
                      <a:schemeClr val="tx1"/>
                    </a:solidFill>
                  </a:rPr>
                  <a:t>quisurna</a:t>
                </a:r>
                <a:r>
                  <a:rPr kumimoji="1" lang="en-US" altLang="zh-CN" sz="1000" dirty="0">
                    <a:solidFill>
                      <a:schemeClr val="tx1"/>
                    </a:solidFill>
                  </a:rPr>
                  <a:t>.</a:t>
                </a:r>
              </a:p>
            </p:txBody>
          </p:sp>
          <p:sp>
            <p:nvSpPr>
              <p:cNvPr id="12" name="矩形: 对角圆角 11">
                <a:extLst>
                  <a:ext uri="{FF2B5EF4-FFF2-40B4-BE49-F238E27FC236}">
                    <a16:creationId xmlns:a16="http://schemas.microsoft.com/office/drawing/2014/main" id="{4B532FE3-CB02-289D-104F-BEC9FBB6C637}"/>
                  </a:ext>
                </a:extLst>
              </p:cNvPr>
              <p:cNvSpPr/>
              <p:nvPr/>
            </p:nvSpPr>
            <p:spPr>
              <a:xfrm>
                <a:off x="5209693" y="1673410"/>
                <a:ext cx="1785314" cy="324968"/>
              </a:xfrm>
              <a:prstGeom prst="round2DiagRect">
                <a:avLst>
                  <a:gd name="adj1" fmla="val 346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54000" rIns="108000" bIns="54000" rtlCol="0" anchor="ctr" anchorCtr="0">
                <a:spAutoFit/>
              </a:bodyPr>
              <a:lstStyle/>
              <a:p>
                <a:r>
                  <a:rPr kumimoji="1" lang="en-US" altLang="zh-CN" sz="1200" b="1" dirty="0">
                    <a:solidFill>
                      <a:srgbClr val="FFFFFF"/>
                    </a:solidFill>
                  </a:rPr>
                  <a:t>Supporting text here.</a:t>
                </a:r>
              </a:p>
            </p:txBody>
          </p:sp>
        </p:grpSp>
      </p:grpSp>
    </p:spTree>
    <p:extLst>
      <p:ext uri="{BB962C8B-B14F-4D97-AF65-F5344CB8AC3E}">
        <p14:creationId xmlns:p14="http://schemas.microsoft.com/office/powerpoint/2010/main" val="3314329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3373870" y="3726893"/>
            <a:ext cx="5194408" cy="535531"/>
          </a:xfrm>
        </p:spPr>
        <p:txBody>
          <a:bodyPr wrap="square">
            <a:spAutoFit/>
          </a:bodyPr>
          <a:lstStyle/>
          <a:p>
            <a:r>
              <a:rPr lang="zh-CN" altLang="en-US" dirty="0"/>
              <a:t>下半年</a:t>
            </a:r>
            <a:r>
              <a:rPr lang="en-US" altLang="zh-CN" dirty="0"/>
              <a:t>/</a:t>
            </a:r>
            <a:r>
              <a:rPr lang="zh-CN" altLang="en-US" dirty="0"/>
              <a:t>来年工作计划</a:t>
            </a:r>
          </a:p>
        </p:txBody>
      </p:sp>
      <p:sp>
        <p:nvSpPr>
          <p:cNvPr id="3" name="文本占位符 2">
            <a:extLst>
              <a:ext uri="{FF2B5EF4-FFF2-40B4-BE49-F238E27FC236}">
                <a16:creationId xmlns:a16="http://schemas.microsoft.com/office/drawing/2014/main" id="{378DAE95-7127-4F51-9451-9FE7A2833B8B}"/>
              </a:ext>
            </a:extLst>
          </p:cNvPr>
          <p:cNvSpPr>
            <a:spLocks noGrp="1"/>
          </p:cNvSpPr>
          <p:nvPr>
            <p:ph type="body" idx="1"/>
          </p:nvPr>
        </p:nvSpPr>
        <p:spPr>
          <a:xfrm>
            <a:off x="3373869" y="4277664"/>
            <a:ext cx="5194408" cy="663771"/>
          </a:xfrm>
        </p:spPr>
        <p:txBody>
          <a:bodyPr wrap="square">
            <a:spAutoFit/>
          </a:bodyPr>
          <a:lstStyle/>
          <a:p>
            <a:pPr lvl="0"/>
            <a:r>
              <a:rPr lang="en-US" altLang="zh-CN" dirty="0">
                <a:sym typeface="Arial" panose="020B0604020202020204" pitchFamily="34" charset="0"/>
              </a:rPr>
              <a:t>Supporting text here.</a:t>
            </a:r>
          </a:p>
          <a:p>
            <a:pPr lvl="0"/>
            <a:r>
              <a:rPr lang="en-US" altLang="zh-CN" dirty="0">
                <a:sym typeface="Arial" panose="020B0604020202020204" pitchFamily="34" charset="0"/>
              </a:rPr>
              <a:t>When you copy &amp; paste, choose "keep text only" option.</a:t>
            </a:r>
            <a:endParaRPr lang="zh-CN" altLang="en-US" dirty="0">
              <a:sym typeface="Arial" panose="020B0604020202020204" pitchFamily="34" charset="0"/>
            </a:endParaRPr>
          </a:p>
        </p:txBody>
      </p:sp>
      <p:sp>
        <p:nvSpPr>
          <p:cNvPr id="4" name="文本框 3">
            <a:extLst>
              <a:ext uri="{FF2B5EF4-FFF2-40B4-BE49-F238E27FC236}">
                <a16:creationId xmlns:a16="http://schemas.microsoft.com/office/drawing/2014/main" id="{DC63DBC4-9600-951A-80CE-AF61BE9AEAD5}"/>
              </a:ext>
            </a:extLst>
          </p:cNvPr>
          <p:cNvSpPr txBox="1">
            <a:spLocks/>
          </p:cNvSpPr>
          <p:nvPr/>
        </p:nvSpPr>
        <p:spPr>
          <a:xfrm>
            <a:off x="5375290" y="2303352"/>
            <a:ext cx="1441420" cy="1311128"/>
          </a:xfrm>
          <a:prstGeom prst="rect">
            <a:avLst/>
          </a:prstGeom>
        </p:spPr>
        <p:txBody>
          <a:bodyPr vert="horz" wrap="square" lIns="91440" tIns="45720" rIns="91440" bIns="45720" rtlCol="0" anchor="b">
            <a:spAutoFit/>
          </a:bodyPr>
          <a:lstStyle>
            <a:lvl1pPr algn="r"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pPr algn="ctr"/>
            <a:r>
              <a:rPr lang="en-GB" altLang="zh-CN" sz="8800">
                <a:solidFill>
                  <a:schemeClr val="accent1"/>
                </a:solidFill>
              </a:rPr>
              <a:t>04</a:t>
            </a:r>
            <a:endParaRPr lang="en-GB" dirty="0">
              <a:solidFill>
                <a:schemeClr val="accent1"/>
              </a:solidFill>
            </a:endParaRPr>
          </a:p>
        </p:txBody>
      </p:sp>
    </p:spTree>
    <p:custDataLst>
      <p:tags r:id="rId1"/>
    </p:custDataLst>
    <p:extLst>
      <p:ext uri="{BB962C8B-B14F-4D97-AF65-F5344CB8AC3E}">
        <p14:creationId xmlns:p14="http://schemas.microsoft.com/office/powerpoint/2010/main" val="82784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78372-53DF-4224-FE00-969C05868560}"/>
              </a:ext>
            </a:extLst>
          </p:cNvPr>
          <p:cNvSpPr>
            <a:spLocks noGrp="1"/>
          </p:cNvSpPr>
          <p:nvPr>
            <p:ph type="title"/>
          </p:nvPr>
        </p:nvSpPr>
        <p:spPr/>
        <p:txBody>
          <a:bodyPr/>
          <a:lstStyle/>
          <a:p>
            <a:pPr lvl="0"/>
            <a:r>
              <a:rPr lang="zh-CN" altLang="en-US" dirty="0"/>
              <a:t>下半年</a:t>
            </a:r>
            <a:r>
              <a:rPr lang="en-US" altLang="zh-CN" dirty="0"/>
              <a:t>/</a:t>
            </a:r>
            <a:r>
              <a:rPr lang="zh-CN" altLang="en-US" dirty="0"/>
              <a:t>全年目标</a:t>
            </a:r>
            <a:endParaRPr lang="zh-CN" altLang="en-US" dirty="0">
              <a:sym typeface="Arial" panose="020B0604020202020204" pitchFamily="34" charset="0"/>
            </a:endParaRPr>
          </a:p>
        </p:txBody>
      </p:sp>
      <p:grpSp>
        <p:nvGrpSpPr>
          <p:cNvPr id="6" name="组合 5">
            <a:extLst>
              <a:ext uri="{FF2B5EF4-FFF2-40B4-BE49-F238E27FC236}">
                <a16:creationId xmlns:a16="http://schemas.microsoft.com/office/drawing/2014/main" id="{FCDE627E-B2A2-1794-D86C-BD0721E321D6}"/>
              </a:ext>
            </a:extLst>
          </p:cNvPr>
          <p:cNvGrpSpPr/>
          <p:nvPr/>
        </p:nvGrpSpPr>
        <p:grpSpPr>
          <a:xfrm>
            <a:off x="-6350" y="1141362"/>
            <a:ext cx="12192000" cy="5716638"/>
            <a:chOff x="-6350" y="1141362"/>
            <a:chExt cx="12192000" cy="5716638"/>
          </a:xfrm>
        </p:grpSpPr>
        <p:grpSp>
          <p:nvGrpSpPr>
            <p:cNvPr id="41" name="组合 40">
              <a:extLst>
                <a:ext uri="{FF2B5EF4-FFF2-40B4-BE49-F238E27FC236}">
                  <a16:creationId xmlns:a16="http://schemas.microsoft.com/office/drawing/2014/main" id="{1F38CD32-3113-8954-9E9B-D4AD46E50C20}"/>
                </a:ext>
              </a:extLst>
            </p:cNvPr>
            <p:cNvGrpSpPr/>
            <p:nvPr/>
          </p:nvGrpSpPr>
          <p:grpSpPr>
            <a:xfrm>
              <a:off x="660400" y="1141362"/>
              <a:ext cx="6478530" cy="1230770"/>
              <a:chOff x="660400" y="1141362"/>
              <a:chExt cx="6478530" cy="1230770"/>
            </a:xfrm>
          </p:grpSpPr>
          <p:sp>
            <p:nvSpPr>
              <p:cNvPr id="47" name="矩形 46">
                <a:extLst>
                  <a:ext uri="{FF2B5EF4-FFF2-40B4-BE49-F238E27FC236}">
                    <a16:creationId xmlns:a16="http://schemas.microsoft.com/office/drawing/2014/main" id="{2EDBCB51-91BC-0E8D-AB95-09F05DB9F3CB}"/>
                  </a:ext>
                </a:extLst>
              </p:cNvPr>
              <p:cNvSpPr/>
              <p:nvPr/>
            </p:nvSpPr>
            <p:spPr>
              <a:xfrm>
                <a:off x="660400" y="1141362"/>
                <a:ext cx="6478530" cy="523220"/>
              </a:xfrm>
              <a:prstGeom prst="rect">
                <a:avLst/>
              </a:prstGeom>
            </p:spPr>
            <p:txBody>
              <a:bodyPr wrap="square" anchor="b" anchorCtr="0">
                <a:spAutoFit/>
              </a:bodyPr>
              <a:lstStyle/>
              <a:p>
                <a:pPr>
                  <a:buSzPct val="25000"/>
                </a:pPr>
                <a:r>
                  <a:rPr lang="en-US" altLang="zh-CN" sz="2800" b="1" dirty="0">
                    <a:solidFill>
                      <a:schemeClr val="accent1"/>
                    </a:solidFill>
                  </a:rPr>
                  <a:t>Supporting</a:t>
                </a:r>
                <a:r>
                  <a:rPr lang="en-US" altLang="zh-CN" sz="2800" b="1" dirty="0"/>
                  <a:t> text here.</a:t>
                </a:r>
              </a:p>
            </p:txBody>
          </p:sp>
          <p:sp>
            <p:nvSpPr>
              <p:cNvPr id="48" name="矩形 47">
                <a:extLst>
                  <a:ext uri="{FF2B5EF4-FFF2-40B4-BE49-F238E27FC236}">
                    <a16:creationId xmlns:a16="http://schemas.microsoft.com/office/drawing/2014/main" id="{D22F8CE9-54F8-65CE-9093-0003347C4E3B}"/>
                  </a:ext>
                </a:extLst>
              </p:cNvPr>
              <p:cNvSpPr/>
              <p:nvPr/>
            </p:nvSpPr>
            <p:spPr>
              <a:xfrm>
                <a:off x="660400" y="1774752"/>
                <a:ext cx="6478530" cy="597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000" dirty="0">
                    <a:solidFill>
                      <a:schemeClr val="tx1"/>
                    </a:solidFill>
                  </a:rPr>
                  <a:t>Theme color makes PPT more convenient to change. Adjust the spacing to adapt to Chinese typesetting, use the reference line in PPT……</a:t>
                </a:r>
              </a:p>
            </p:txBody>
          </p:sp>
        </p:grpSp>
        <p:grpSp>
          <p:nvGrpSpPr>
            <p:cNvPr id="5" name="组合 4">
              <a:extLst>
                <a:ext uri="{FF2B5EF4-FFF2-40B4-BE49-F238E27FC236}">
                  <a16:creationId xmlns:a16="http://schemas.microsoft.com/office/drawing/2014/main" id="{04150BCB-0E9D-8D03-C5CA-DDC78FD06286}"/>
                </a:ext>
              </a:extLst>
            </p:cNvPr>
            <p:cNvGrpSpPr/>
            <p:nvPr/>
          </p:nvGrpSpPr>
          <p:grpSpPr>
            <a:xfrm>
              <a:off x="-6350" y="3657877"/>
              <a:ext cx="12192000" cy="3200123"/>
              <a:chOff x="-6350" y="3657877"/>
              <a:chExt cx="12192000" cy="3200123"/>
            </a:xfrm>
          </p:grpSpPr>
          <p:sp>
            <p:nvSpPr>
              <p:cNvPr id="35" name="矩形 34">
                <a:extLst>
                  <a:ext uri="{FF2B5EF4-FFF2-40B4-BE49-F238E27FC236}">
                    <a16:creationId xmlns:a16="http://schemas.microsoft.com/office/drawing/2014/main" id="{0E8B5104-F55B-56B1-3511-BE3681FB64DB}"/>
                  </a:ext>
                </a:extLst>
              </p:cNvPr>
              <p:cNvSpPr/>
              <p:nvPr/>
            </p:nvSpPr>
            <p:spPr>
              <a:xfrm>
                <a:off x="-6350" y="3750197"/>
                <a:ext cx="12192000" cy="3107803"/>
              </a:xfrm>
              <a:prstGeom prst="rect">
                <a:avLst/>
              </a:prstGeom>
              <a:solidFill>
                <a:schemeClr val="accent1">
                  <a:alpha val="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D3367730-0C27-E631-1501-C950DA3095CE}"/>
                  </a:ext>
                </a:extLst>
              </p:cNvPr>
              <p:cNvGrpSpPr/>
              <p:nvPr/>
            </p:nvGrpSpPr>
            <p:grpSpPr>
              <a:xfrm>
                <a:off x="868262" y="3657877"/>
                <a:ext cx="10436425" cy="1934558"/>
                <a:chOff x="868262" y="3657877"/>
                <a:chExt cx="10436425" cy="1934558"/>
              </a:xfrm>
            </p:grpSpPr>
            <p:cxnSp>
              <p:nvCxnSpPr>
                <p:cNvPr id="36" name="直接连接符 35">
                  <a:extLst>
                    <a:ext uri="{FF2B5EF4-FFF2-40B4-BE49-F238E27FC236}">
                      <a16:creationId xmlns:a16="http://schemas.microsoft.com/office/drawing/2014/main" id="{092B5F8E-EA38-95A4-63AB-A377C51C7A16}"/>
                    </a:ext>
                  </a:extLst>
                </p:cNvPr>
                <p:cNvCxnSpPr>
                  <a:cxnSpLocks/>
                  <a:stCxn id="61" idx="2"/>
                </p:cNvCxnSpPr>
                <p:nvPr/>
              </p:nvCxnSpPr>
              <p:spPr>
                <a:xfrm>
                  <a:off x="1875134" y="3744687"/>
                  <a:ext cx="832952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 name="组合 2">
                  <a:extLst>
                    <a:ext uri="{FF2B5EF4-FFF2-40B4-BE49-F238E27FC236}">
                      <a16:creationId xmlns:a16="http://schemas.microsoft.com/office/drawing/2014/main" id="{2F5B41E9-663F-0218-A408-F0D2B105E4D8}"/>
                    </a:ext>
                  </a:extLst>
                </p:cNvPr>
                <p:cNvGrpSpPr/>
                <p:nvPr/>
              </p:nvGrpSpPr>
              <p:grpSpPr>
                <a:xfrm>
                  <a:off x="868262" y="3657877"/>
                  <a:ext cx="10436425" cy="1934558"/>
                  <a:chOff x="868262" y="3657877"/>
                  <a:chExt cx="10436425" cy="1934558"/>
                </a:xfrm>
              </p:grpSpPr>
              <p:grpSp>
                <p:nvGrpSpPr>
                  <p:cNvPr id="37" name="组合 36">
                    <a:extLst>
                      <a:ext uri="{FF2B5EF4-FFF2-40B4-BE49-F238E27FC236}">
                        <a16:creationId xmlns:a16="http://schemas.microsoft.com/office/drawing/2014/main" id="{0CEE832D-AA1C-63E2-460A-863FCE3EF25C}"/>
                      </a:ext>
                    </a:extLst>
                  </p:cNvPr>
                  <p:cNvGrpSpPr/>
                  <p:nvPr/>
                </p:nvGrpSpPr>
                <p:grpSpPr>
                  <a:xfrm>
                    <a:off x="868262" y="3657877"/>
                    <a:ext cx="2187365" cy="1934558"/>
                    <a:chOff x="660400" y="3663386"/>
                    <a:chExt cx="2187365" cy="1934558"/>
                  </a:xfrm>
                </p:grpSpPr>
                <p:sp>
                  <p:nvSpPr>
                    <p:cNvPr id="61" name="椭圆 60">
                      <a:extLst>
                        <a:ext uri="{FF2B5EF4-FFF2-40B4-BE49-F238E27FC236}">
                          <a16:creationId xmlns:a16="http://schemas.microsoft.com/office/drawing/2014/main" id="{523F4A6C-B2A3-C78C-E966-985C5F6E6927}"/>
                        </a:ext>
                      </a:extLst>
                    </p:cNvPr>
                    <p:cNvSpPr/>
                    <p:nvPr/>
                  </p:nvSpPr>
                  <p:spPr>
                    <a:xfrm>
                      <a:off x="1667272" y="3663386"/>
                      <a:ext cx="173620" cy="173620"/>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a:extLst>
                        <a:ext uri="{FF2B5EF4-FFF2-40B4-BE49-F238E27FC236}">
                          <a16:creationId xmlns:a16="http://schemas.microsoft.com/office/drawing/2014/main" id="{2EF9A24B-4906-E9B2-0C15-4C287FEE330B}"/>
                        </a:ext>
                      </a:extLst>
                    </p:cNvPr>
                    <p:cNvGrpSpPr/>
                    <p:nvPr/>
                  </p:nvGrpSpPr>
                  <p:grpSpPr>
                    <a:xfrm>
                      <a:off x="660400" y="4330504"/>
                      <a:ext cx="2187365" cy="1267440"/>
                      <a:chOff x="2492017" y="2712768"/>
                      <a:chExt cx="2806761" cy="1267440"/>
                    </a:xfrm>
                  </p:grpSpPr>
                  <p:sp>
                    <p:nvSpPr>
                      <p:cNvPr id="63" name="矩形 62">
                        <a:extLst>
                          <a:ext uri="{FF2B5EF4-FFF2-40B4-BE49-F238E27FC236}">
                            <a16:creationId xmlns:a16="http://schemas.microsoft.com/office/drawing/2014/main" id="{F03878F7-DAFD-EF00-BC93-CEA10E399E8A}"/>
                          </a:ext>
                        </a:extLst>
                      </p:cNvPr>
                      <p:cNvSpPr/>
                      <p:nvPr/>
                    </p:nvSpPr>
                    <p:spPr>
                      <a:xfrm>
                        <a:off x="2492017" y="2712768"/>
                        <a:ext cx="2806761" cy="433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r>
                          <a:rPr kumimoji="1" lang="en-US" altLang="zh-CN" sz="1400" b="1" dirty="0">
                            <a:solidFill>
                              <a:schemeClr val="tx1"/>
                            </a:solidFill>
                          </a:rPr>
                          <a:t>TEXT HERE.</a:t>
                        </a:r>
                      </a:p>
                    </p:txBody>
                  </p:sp>
                  <p:sp>
                    <p:nvSpPr>
                      <p:cNvPr id="64" name="矩形 63">
                        <a:extLst>
                          <a:ext uri="{FF2B5EF4-FFF2-40B4-BE49-F238E27FC236}">
                            <a16:creationId xmlns:a16="http://schemas.microsoft.com/office/drawing/2014/main" id="{15AB107C-B080-8A24-2F86-213053E3D6B4}"/>
                          </a:ext>
                        </a:extLst>
                      </p:cNvPr>
                      <p:cNvSpPr/>
                      <p:nvPr/>
                    </p:nvSpPr>
                    <p:spPr>
                      <a:xfrm>
                        <a:off x="2492017" y="3182773"/>
                        <a:ext cx="2806761" cy="797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lnSpc>
                            <a:spcPct val="130000"/>
                          </a:lnSpc>
                        </a:pPr>
                        <a:r>
                          <a:rPr kumimoji="1" lang="en-US" altLang="zh-CN" sz="1000" dirty="0">
                            <a:solidFill>
                              <a:schemeClr val="tx1"/>
                            </a:solidFill>
                          </a:rPr>
                          <a:t>Adjust the spacing to adapt to Chinese typesetting, use the reference line in PPT</a:t>
                        </a:r>
                      </a:p>
                    </p:txBody>
                  </p:sp>
                </p:grpSp>
              </p:grpSp>
              <p:grpSp>
                <p:nvGrpSpPr>
                  <p:cNvPr id="38" name="组合 37">
                    <a:extLst>
                      <a:ext uri="{FF2B5EF4-FFF2-40B4-BE49-F238E27FC236}">
                        <a16:creationId xmlns:a16="http://schemas.microsoft.com/office/drawing/2014/main" id="{D4C663BD-227D-09C5-1EA0-73AF1B2707BA}"/>
                      </a:ext>
                    </a:extLst>
                  </p:cNvPr>
                  <p:cNvGrpSpPr/>
                  <p:nvPr/>
                </p:nvGrpSpPr>
                <p:grpSpPr>
                  <a:xfrm>
                    <a:off x="2928940" y="3657877"/>
                    <a:ext cx="2187365" cy="1934558"/>
                    <a:chOff x="660400" y="3663386"/>
                    <a:chExt cx="2187365" cy="1934558"/>
                  </a:xfrm>
                </p:grpSpPr>
                <p:sp>
                  <p:nvSpPr>
                    <p:cNvPr id="57" name="椭圆 56">
                      <a:extLst>
                        <a:ext uri="{FF2B5EF4-FFF2-40B4-BE49-F238E27FC236}">
                          <a16:creationId xmlns:a16="http://schemas.microsoft.com/office/drawing/2014/main" id="{CDEA9928-4BFA-C819-8401-FDE512F2DFC0}"/>
                        </a:ext>
                      </a:extLst>
                    </p:cNvPr>
                    <p:cNvSpPr/>
                    <p:nvPr/>
                  </p:nvSpPr>
                  <p:spPr>
                    <a:xfrm>
                      <a:off x="1667272" y="3663386"/>
                      <a:ext cx="173620" cy="173620"/>
                    </a:xfrm>
                    <a:prstGeom prst="ellipse">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8" name="组合 57">
                      <a:extLst>
                        <a:ext uri="{FF2B5EF4-FFF2-40B4-BE49-F238E27FC236}">
                          <a16:creationId xmlns:a16="http://schemas.microsoft.com/office/drawing/2014/main" id="{40023D4B-17C5-BE2F-7956-F485BD4804B9}"/>
                        </a:ext>
                      </a:extLst>
                    </p:cNvPr>
                    <p:cNvGrpSpPr/>
                    <p:nvPr/>
                  </p:nvGrpSpPr>
                  <p:grpSpPr>
                    <a:xfrm>
                      <a:off x="660400" y="4330504"/>
                      <a:ext cx="2187365" cy="1267440"/>
                      <a:chOff x="2492017" y="2712768"/>
                      <a:chExt cx="2806761" cy="1267440"/>
                    </a:xfrm>
                  </p:grpSpPr>
                  <p:sp>
                    <p:nvSpPr>
                      <p:cNvPr id="59" name="矩形 58">
                        <a:extLst>
                          <a:ext uri="{FF2B5EF4-FFF2-40B4-BE49-F238E27FC236}">
                            <a16:creationId xmlns:a16="http://schemas.microsoft.com/office/drawing/2014/main" id="{CB0E5CE5-31D6-AFEE-815C-13ACC94CBA3A}"/>
                          </a:ext>
                        </a:extLst>
                      </p:cNvPr>
                      <p:cNvSpPr/>
                      <p:nvPr/>
                    </p:nvSpPr>
                    <p:spPr>
                      <a:xfrm>
                        <a:off x="2492017" y="2712768"/>
                        <a:ext cx="2806761" cy="433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r>
                          <a:rPr kumimoji="1" lang="en-US" altLang="zh-CN" sz="1400" b="1" dirty="0">
                            <a:solidFill>
                              <a:schemeClr val="tx1"/>
                            </a:solidFill>
                          </a:rPr>
                          <a:t>TEXT HERE.</a:t>
                        </a:r>
                      </a:p>
                    </p:txBody>
                  </p:sp>
                  <p:sp>
                    <p:nvSpPr>
                      <p:cNvPr id="60" name="矩形 59">
                        <a:extLst>
                          <a:ext uri="{FF2B5EF4-FFF2-40B4-BE49-F238E27FC236}">
                            <a16:creationId xmlns:a16="http://schemas.microsoft.com/office/drawing/2014/main" id="{E90F4A7F-6421-EF5F-982C-A12C78B7F5C9}"/>
                          </a:ext>
                        </a:extLst>
                      </p:cNvPr>
                      <p:cNvSpPr/>
                      <p:nvPr/>
                    </p:nvSpPr>
                    <p:spPr>
                      <a:xfrm>
                        <a:off x="2492017" y="3182773"/>
                        <a:ext cx="2806761" cy="797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lnSpc>
                            <a:spcPct val="130000"/>
                          </a:lnSpc>
                        </a:pPr>
                        <a:r>
                          <a:rPr kumimoji="1" lang="en-US" altLang="zh-CN" sz="1000" dirty="0">
                            <a:solidFill>
                              <a:schemeClr val="tx1"/>
                            </a:solidFill>
                          </a:rPr>
                          <a:t>Adjust the spacing to adapt to Chinese typesetting, use the reference line in PPT</a:t>
                        </a:r>
                      </a:p>
                    </p:txBody>
                  </p:sp>
                </p:grpSp>
              </p:grpSp>
              <p:grpSp>
                <p:nvGrpSpPr>
                  <p:cNvPr id="39" name="组合 38">
                    <a:extLst>
                      <a:ext uri="{FF2B5EF4-FFF2-40B4-BE49-F238E27FC236}">
                        <a16:creationId xmlns:a16="http://schemas.microsoft.com/office/drawing/2014/main" id="{5B990C4F-466A-E94E-8DA8-E706E2F34398}"/>
                      </a:ext>
                    </a:extLst>
                  </p:cNvPr>
                  <p:cNvGrpSpPr/>
                  <p:nvPr/>
                </p:nvGrpSpPr>
                <p:grpSpPr>
                  <a:xfrm>
                    <a:off x="4989618" y="3657877"/>
                    <a:ext cx="2187365" cy="1934558"/>
                    <a:chOff x="660400" y="3663386"/>
                    <a:chExt cx="2187365" cy="1934558"/>
                  </a:xfrm>
                </p:grpSpPr>
                <p:sp>
                  <p:nvSpPr>
                    <p:cNvPr id="53" name="椭圆 52">
                      <a:extLst>
                        <a:ext uri="{FF2B5EF4-FFF2-40B4-BE49-F238E27FC236}">
                          <a16:creationId xmlns:a16="http://schemas.microsoft.com/office/drawing/2014/main" id="{82F19AE6-D7CA-22C7-C5E6-538494B5C93A}"/>
                        </a:ext>
                      </a:extLst>
                    </p:cNvPr>
                    <p:cNvSpPr/>
                    <p:nvPr/>
                  </p:nvSpPr>
                  <p:spPr>
                    <a:xfrm>
                      <a:off x="1667272" y="3663386"/>
                      <a:ext cx="173620" cy="173620"/>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a:extLst>
                        <a:ext uri="{FF2B5EF4-FFF2-40B4-BE49-F238E27FC236}">
                          <a16:creationId xmlns:a16="http://schemas.microsoft.com/office/drawing/2014/main" id="{93526082-5572-E1A8-0538-B0F79C92011F}"/>
                        </a:ext>
                      </a:extLst>
                    </p:cNvPr>
                    <p:cNvGrpSpPr/>
                    <p:nvPr/>
                  </p:nvGrpSpPr>
                  <p:grpSpPr>
                    <a:xfrm>
                      <a:off x="660400" y="4330504"/>
                      <a:ext cx="2187365" cy="1267440"/>
                      <a:chOff x="2492017" y="2712768"/>
                      <a:chExt cx="2806761" cy="1267440"/>
                    </a:xfrm>
                  </p:grpSpPr>
                  <p:sp>
                    <p:nvSpPr>
                      <p:cNvPr id="55" name="矩形 54">
                        <a:extLst>
                          <a:ext uri="{FF2B5EF4-FFF2-40B4-BE49-F238E27FC236}">
                            <a16:creationId xmlns:a16="http://schemas.microsoft.com/office/drawing/2014/main" id="{59A4779B-3D50-3E1F-021A-98435D34A152}"/>
                          </a:ext>
                        </a:extLst>
                      </p:cNvPr>
                      <p:cNvSpPr/>
                      <p:nvPr/>
                    </p:nvSpPr>
                    <p:spPr>
                      <a:xfrm>
                        <a:off x="2492017" y="2712768"/>
                        <a:ext cx="2806761" cy="433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r>
                          <a:rPr kumimoji="1" lang="en-US" altLang="zh-CN" sz="1400" b="1" dirty="0">
                            <a:solidFill>
                              <a:schemeClr val="tx1"/>
                            </a:solidFill>
                          </a:rPr>
                          <a:t>TEXT HERE.</a:t>
                        </a:r>
                      </a:p>
                    </p:txBody>
                  </p:sp>
                  <p:sp>
                    <p:nvSpPr>
                      <p:cNvPr id="56" name="矩形 55">
                        <a:extLst>
                          <a:ext uri="{FF2B5EF4-FFF2-40B4-BE49-F238E27FC236}">
                            <a16:creationId xmlns:a16="http://schemas.microsoft.com/office/drawing/2014/main" id="{82D4039E-730B-4FEB-085C-DE194901A421}"/>
                          </a:ext>
                        </a:extLst>
                      </p:cNvPr>
                      <p:cNvSpPr/>
                      <p:nvPr/>
                    </p:nvSpPr>
                    <p:spPr>
                      <a:xfrm>
                        <a:off x="2492017" y="3182773"/>
                        <a:ext cx="2806761" cy="797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lnSpc>
                            <a:spcPct val="130000"/>
                          </a:lnSpc>
                        </a:pPr>
                        <a:r>
                          <a:rPr kumimoji="1" lang="en-US" altLang="zh-CN" sz="1000" dirty="0">
                            <a:solidFill>
                              <a:schemeClr val="tx1"/>
                            </a:solidFill>
                          </a:rPr>
                          <a:t>Adjust the spacing to adapt to Chinese typesetting, use the reference line in PPT</a:t>
                        </a:r>
                      </a:p>
                    </p:txBody>
                  </p:sp>
                </p:grpSp>
              </p:grpSp>
              <p:grpSp>
                <p:nvGrpSpPr>
                  <p:cNvPr id="40" name="组合 39">
                    <a:extLst>
                      <a:ext uri="{FF2B5EF4-FFF2-40B4-BE49-F238E27FC236}">
                        <a16:creationId xmlns:a16="http://schemas.microsoft.com/office/drawing/2014/main" id="{496A4ED4-E2DA-C7F9-9C21-C32F506113EC}"/>
                      </a:ext>
                    </a:extLst>
                  </p:cNvPr>
                  <p:cNvGrpSpPr/>
                  <p:nvPr/>
                </p:nvGrpSpPr>
                <p:grpSpPr>
                  <a:xfrm>
                    <a:off x="7056646" y="3657877"/>
                    <a:ext cx="2187365" cy="1934558"/>
                    <a:chOff x="660400" y="3663386"/>
                    <a:chExt cx="2187365" cy="1934558"/>
                  </a:xfrm>
                </p:grpSpPr>
                <p:sp>
                  <p:nvSpPr>
                    <p:cNvPr id="49" name="椭圆 48">
                      <a:extLst>
                        <a:ext uri="{FF2B5EF4-FFF2-40B4-BE49-F238E27FC236}">
                          <a16:creationId xmlns:a16="http://schemas.microsoft.com/office/drawing/2014/main" id="{4A7EC307-19D7-F132-55CB-65623992E223}"/>
                        </a:ext>
                      </a:extLst>
                    </p:cNvPr>
                    <p:cNvSpPr/>
                    <p:nvPr/>
                  </p:nvSpPr>
                  <p:spPr>
                    <a:xfrm>
                      <a:off x="1667272" y="3663386"/>
                      <a:ext cx="173620" cy="173620"/>
                    </a:xfrm>
                    <a:prstGeom prst="ellipse">
                      <a:avLst/>
                    </a:pr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a:extLst>
                        <a:ext uri="{FF2B5EF4-FFF2-40B4-BE49-F238E27FC236}">
                          <a16:creationId xmlns:a16="http://schemas.microsoft.com/office/drawing/2014/main" id="{2C0C70DE-7357-7CE7-2AAD-9553DEF80BFB}"/>
                        </a:ext>
                      </a:extLst>
                    </p:cNvPr>
                    <p:cNvGrpSpPr/>
                    <p:nvPr/>
                  </p:nvGrpSpPr>
                  <p:grpSpPr>
                    <a:xfrm>
                      <a:off x="660400" y="4330504"/>
                      <a:ext cx="2187365" cy="1267440"/>
                      <a:chOff x="2492017" y="2712768"/>
                      <a:chExt cx="2806761" cy="1267440"/>
                    </a:xfrm>
                  </p:grpSpPr>
                  <p:sp>
                    <p:nvSpPr>
                      <p:cNvPr id="51" name="矩形 50">
                        <a:extLst>
                          <a:ext uri="{FF2B5EF4-FFF2-40B4-BE49-F238E27FC236}">
                            <a16:creationId xmlns:a16="http://schemas.microsoft.com/office/drawing/2014/main" id="{F83F6F38-AFE7-0209-F4A1-5D039EFF879D}"/>
                          </a:ext>
                        </a:extLst>
                      </p:cNvPr>
                      <p:cNvSpPr/>
                      <p:nvPr/>
                    </p:nvSpPr>
                    <p:spPr>
                      <a:xfrm>
                        <a:off x="2492017" y="2712768"/>
                        <a:ext cx="2806761" cy="433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r>
                          <a:rPr kumimoji="1" lang="en-US" altLang="zh-CN" sz="1400" b="1" dirty="0">
                            <a:solidFill>
                              <a:schemeClr val="tx1"/>
                            </a:solidFill>
                          </a:rPr>
                          <a:t>TEXT HERE.</a:t>
                        </a:r>
                      </a:p>
                    </p:txBody>
                  </p:sp>
                  <p:sp>
                    <p:nvSpPr>
                      <p:cNvPr id="52" name="矩形 51">
                        <a:extLst>
                          <a:ext uri="{FF2B5EF4-FFF2-40B4-BE49-F238E27FC236}">
                            <a16:creationId xmlns:a16="http://schemas.microsoft.com/office/drawing/2014/main" id="{B6C3D274-02E8-B800-50CC-1B1CDF5893BC}"/>
                          </a:ext>
                        </a:extLst>
                      </p:cNvPr>
                      <p:cNvSpPr/>
                      <p:nvPr/>
                    </p:nvSpPr>
                    <p:spPr>
                      <a:xfrm>
                        <a:off x="2492017" y="3182773"/>
                        <a:ext cx="2806761" cy="797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lnSpc>
                            <a:spcPct val="130000"/>
                          </a:lnSpc>
                        </a:pPr>
                        <a:r>
                          <a:rPr kumimoji="1" lang="en-US" altLang="zh-CN" sz="1000" dirty="0">
                            <a:solidFill>
                              <a:schemeClr val="tx1"/>
                            </a:solidFill>
                          </a:rPr>
                          <a:t>Adjust the spacing to adapt to Chinese typesetting, use the reference line in PPT</a:t>
                        </a:r>
                      </a:p>
                    </p:txBody>
                  </p:sp>
                </p:grpSp>
              </p:grpSp>
              <p:grpSp>
                <p:nvGrpSpPr>
                  <p:cNvPr id="42" name="组合 41">
                    <a:extLst>
                      <a:ext uri="{FF2B5EF4-FFF2-40B4-BE49-F238E27FC236}">
                        <a16:creationId xmlns:a16="http://schemas.microsoft.com/office/drawing/2014/main" id="{599358A5-0657-B3A1-A1E8-C5EBFA74ABE8}"/>
                      </a:ext>
                    </a:extLst>
                  </p:cNvPr>
                  <p:cNvGrpSpPr/>
                  <p:nvPr/>
                </p:nvGrpSpPr>
                <p:grpSpPr>
                  <a:xfrm>
                    <a:off x="9117322" y="3657877"/>
                    <a:ext cx="2187365" cy="1934558"/>
                    <a:chOff x="660400" y="3663386"/>
                    <a:chExt cx="2187365" cy="1934558"/>
                  </a:xfrm>
                </p:grpSpPr>
                <p:sp>
                  <p:nvSpPr>
                    <p:cNvPr id="43" name="椭圆 42">
                      <a:extLst>
                        <a:ext uri="{FF2B5EF4-FFF2-40B4-BE49-F238E27FC236}">
                          <a16:creationId xmlns:a16="http://schemas.microsoft.com/office/drawing/2014/main" id="{AC3DAECB-0341-BBA1-4611-379EB7C1CE70}"/>
                        </a:ext>
                      </a:extLst>
                    </p:cNvPr>
                    <p:cNvSpPr/>
                    <p:nvPr/>
                  </p:nvSpPr>
                  <p:spPr>
                    <a:xfrm>
                      <a:off x="1667272" y="3663386"/>
                      <a:ext cx="173620" cy="173620"/>
                    </a:xfrm>
                    <a:prstGeom prst="ellipse">
                      <a:avLst/>
                    </a:pr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4" name="组合 43">
                      <a:extLst>
                        <a:ext uri="{FF2B5EF4-FFF2-40B4-BE49-F238E27FC236}">
                          <a16:creationId xmlns:a16="http://schemas.microsoft.com/office/drawing/2014/main" id="{DE1FDE26-5CC6-AC85-32CC-05D86BF4217B}"/>
                        </a:ext>
                      </a:extLst>
                    </p:cNvPr>
                    <p:cNvGrpSpPr/>
                    <p:nvPr/>
                  </p:nvGrpSpPr>
                  <p:grpSpPr>
                    <a:xfrm>
                      <a:off x="660400" y="4330504"/>
                      <a:ext cx="2187365" cy="1267440"/>
                      <a:chOff x="2492017" y="2712768"/>
                      <a:chExt cx="2806761" cy="1267440"/>
                    </a:xfrm>
                  </p:grpSpPr>
                  <p:sp>
                    <p:nvSpPr>
                      <p:cNvPr id="45" name="矩形 44">
                        <a:extLst>
                          <a:ext uri="{FF2B5EF4-FFF2-40B4-BE49-F238E27FC236}">
                            <a16:creationId xmlns:a16="http://schemas.microsoft.com/office/drawing/2014/main" id="{24DEC3B8-7911-BF1B-BD43-C746854F4A61}"/>
                          </a:ext>
                        </a:extLst>
                      </p:cNvPr>
                      <p:cNvSpPr/>
                      <p:nvPr/>
                    </p:nvSpPr>
                    <p:spPr>
                      <a:xfrm>
                        <a:off x="2492017" y="2712768"/>
                        <a:ext cx="2806761" cy="4335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r>
                          <a:rPr kumimoji="1" lang="en-US" altLang="zh-CN" sz="1400" b="1" dirty="0">
                            <a:solidFill>
                              <a:schemeClr val="tx1"/>
                            </a:solidFill>
                          </a:rPr>
                          <a:t>TEXT HERE.</a:t>
                        </a:r>
                      </a:p>
                    </p:txBody>
                  </p:sp>
                  <p:sp>
                    <p:nvSpPr>
                      <p:cNvPr id="46" name="矩形 45">
                        <a:extLst>
                          <a:ext uri="{FF2B5EF4-FFF2-40B4-BE49-F238E27FC236}">
                            <a16:creationId xmlns:a16="http://schemas.microsoft.com/office/drawing/2014/main" id="{DB62FB40-F8AD-2A77-C35D-D4F337B27EFE}"/>
                          </a:ext>
                        </a:extLst>
                      </p:cNvPr>
                      <p:cNvSpPr/>
                      <p:nvPr/>
                    </p:nvSpPr>
                    <p:spPr>
                      <a:xfrm>
                        <a:off x="2492017" y="3182773"/>
                        <a:ext cx="2806761" cy="797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gn="ctr">
                          <a:lnSpc>
                            <a:spcPct val="130000"/>
                          </a:lnSpc>
                        </a:pPr>
                        <a:r>
                          <a:rPr kumimoji="1" lang="en-US" altLang="zh-CN" sz="1000" dirty="0">
                            <a:solidFill>
                              <a:schemeClr val="tx1"/>
                            </a:solidFill>
                          </a:rPr>
                          <a:t>Adjust the spacing to adapt to Chinese typesetting, use the reference line in PPT</a:t>
                        </a:r>
                      </a:p>
                    </p:txBody>
                  </p:sp>
                </p:grpSp>
              </p:grpSp>
            </p:grpSp>
          </p:grpSp>
        </p:grpSp>
      </p:grpSp>
    </p:spTree>
    <p:extLst>
      <p:ext uri="{BB962C8B-B14F-4D97-AF65-F5344CB8AC3E}">
        <p14:creationId xmlns:p14="http://schemas.microsoft.com/office/powerpoint/2010/main" val="2116431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178372-53DF-4224-FE00-969C05868560}"/>
              </a:ext>
            </a:extLst>
          </p:cNvPr>
          <p:cNvSpPr>
            <a:spLocks noGrp="1"/>
          </p:cNvSpPr>
          <p:nvPr>
            <p:ph type="title"/>
          </p:nvPr>
        </p:nvSpPr>
        <p:spPr/>
        <p:txBody>
          <a:bodyPr/>
          <a:lstStyle/>
          <a:p>
            <a:pPr lvl="0"/>
            <a:r>
              <a:rPr lang="zh-CN" altLang="en-US" dirty="0"/>
              <a:t>季度目标</a:t>
            </a:r>
            <a:endParaRPr lang="zh-CN" altLang="en-US" dirty="0">
              <a:sym typeface="Arial" panose="020B0604020202020204" pitchFamily="34" charset="0"/>
            </a:endParaRPr>
          </a:p>
        </p:txBody>
      </p:sp>
      <p:grpSp>
        <p:nvGrpSpPr>
          <p:cNvPr id="9" name="组合 8">
            <a:extLst>
              <a:ext uri="{FF2B5EF4-FFF2-40B4-BE49-F238E27FC236}">
                <a16:creationId xmlns:a16="http://schemas.microsoft.com/office/drawing/2014/main" id="{481C8E70-8210-C82F-1B30-D0FE8470DA8B}"/>
              </a:ext>
            </a:extLst>
          </p:cNvPr>
          <p:cNvGrpSpPr/>
          <p:nvPr/>
        </p:nvGrpSpPr>
        <p:grpSpPr>
          <a:xfrm>
            <a:off x="660400" y="1188857"/>
            <a:ext cx="10858499" cy="4995407"/>
            <a:chOff x="660400" y="1188857"/>
            <a:chExt cx="10858499" cy="4995407"/>
          </a:xfrm>
        </p:grpSpPr>
        <p:grpSp>
          <p:nvGrpSpPr>
            <p:cNvPr id="8" name="组合 7">
              <a:extLst>
                <a:ext uri="{FF2B5EF4-FFF2-40B4-BE49-F238E27FC236}">
                  <a16:creationId xmlns:a16="http://schemas.microsoft.com/office/drawing/2014/main" id="{DF72564A-ED00-065C-0012-B713F6DCF649}"/>
                </a:ext>
              </a:extLst>
            </p:cNvPr>
            <p:cNvGrpSpPr/>
            <p:nvPr/>
          </p:nvGrpSpPr>
          <p:grpSpPr>
            <a:xfrm>
              <a:off x="660400" y="1188857"/>
              <a:ext cx="4197294" cy="1656722"/>
              <a:chOff x="660400" y="1188857"/>
              <a:chExt cx="4197294" cy="1656722"/>
            </a:xfrm>
          </p:grpSpPr>
          <p:sp>
            <p:nvSpPr>
              <p:cNvPr id="43" name="矩形 42">
                <a:extLst>
                  <a:ext uri="{FF2B5EF4-FFF2-40B4-BE49-F238E27FC236}">
                    <a16:creationId xmlns:a16="http://schemas.microsoft.com/office/drawing/2014/main" id="{9263801B-8086-CCA2-CE22-DA92F3E61CF8}"/>
                  </a:ext>
                </a:extLst>
              </p:cNvPr>
              <p:cNvSpPr>
                <a:spLocks/>
              </p:cNvSpPr>
              <p:nvPr/>
            </p:nvSpPr>
            <p:spPr>
              <a:xfrm>
                <a:off x="693453" y="2048144"/>
                <a:ext cx="4164241" cy="7974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Maecenas </a:t>
                </a:r>
                <a:r>
                  <a:rPr kumimoji="1" lang="en-US" altLang="zh-CN" sz="1000" dirty="0" err="1">
                    <a:solidFill>
                      <a:schemeClr val="tx1"/>
                    </a:solidFill>
                    <a:latin typeface="Arial" panose="020B0604020202020204" pitchFamily="34" charset="0"/>
                    <a:ea typeface="微软雅黑" panose="020B0503020204020204" pitchFamily="34" charset="-122"/>
                    <a:sym typeface="Arial" panose="020B0604020202020204" pitchFamily="34" charset="0"/>
                  </a:rPr>
                  <a:t>porttitorconguemassa</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 Fusce </a:t>
                </a:r>
                <a:r>
                  <a:rPr kumimoji="1" lang="en-US" altLang="zh-CN" sz="1000" dirty="0" err="1">
                    <a:solidFill>
                      <a:schemeClr val="tx1"/>
                    </a:solidFill>
                    <a:latin typeface="Arial" panose="020B0604020202020204" pitchFamily="34" charset="0"/>
                    <a:ea typeface="微软雅黑" panose="020B0503020204020204" pitchFamily="34" charset="-122"/>
                    <a:sym typeface="Arial" panose="020B0604020202020204" pitchFamily="34" charset="0"/>
                  </a:rPr>
                  <a:t>posuere</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 magna sed pulvinar </a:t>
                </a:r>
                <a:r>
                  <a:rPr kumimoji="1" lang="en-US" altLang="zh-CN" sz="1000" dirty="0" err="1">
                    <a:solidFill>
                      <a:schemeClr val="tx1"/>
                    </a:solidFill>
                    <a:latin typeface="Arial" panose="020B0604020202020204" pitchFamily="34" charset="0"/>
                    <a:ea typeface="微软雅黑" panose="020B0503020204020204" pitchFamily="34" charset="-122"/>
                    <a:sym typeface="Arial" panose="020B0604020202020204" pitchFamily="34" charset="0"/>
                  </a:rPr>
                  <a:t>ultricies</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 </a:t>
                </a:r>
                <a:r>
                  <a:rPr kumimoji="1" lang="en-US" altLang="zh-CN" sz="1000" dirty="0" err="1">
                    <a:solidFill>
                      <a:schemeClr val="tx1"/>
                    </a:solidFill>
                    <a:latin typeface="Arial" panose="020B0604020202020204" pitchFamily="34" charset="0"/>
                    <a:ea typeface="微软雅黑" panose="020B0503020204020204" pitchFamily="34" charset="-122"/>
                    <a:sym typeface="Arial" panose="020B0604020202020204" pitchFamily="34" charset="0"/>
                  </a:rPr>
                  <a:t>puruslectusmalesuada</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 libero, sit </a:t>
                </a:r>
                <a:r>
                  <a:rPr kumimoji="1" lang="en-US" altLang="zh-CN" sz="1000" dirty="0" err="1">
                    <a:solidFill>
                      <a:schemeClr val="tx1"/>
                    </a:solidFill>
                    <a:latin typeface="Arial" panose="020B0604020202020204" pitchFamily="34" charset="0"/>
                    <a:ea typeface="微软雅黑" panose="020B0503020204020204" pitchFamily="34" charset="-122"/>
                    <a:sym typeface="Arial" panose="020B0604020202020204" pitchFamily="34" charset="0"/>
                  </a:rPr>
                  <a:t>ametcommodo</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 magna eros </a:t>
                </a:r>
                <a:r>
                  <a:rPr kumimoji="1" lang="en-US" altLang="zh-CN" sz="1000" dirty="0" err="1">
                    <a:solidFill>
                      <a:schemeClr val="tx1"/>
                    </a:solidFill>
                    <a:latin typeface="Arial" panose="020B0604020202020204" pitchFamily="34" charset="0"/>
                    <a:ea typeface="微软雅黑" panose="020B0503020204020204" pitchFamily="34" charset="-122"/>
                    <a:sym typeface="Arial" panose="020B0604020202020204" pitchFamily="34" charset="0"/>
                  </a:rPr>
                  <a:t>quisurna</a:t>
                </a:r>
                <a:r>
                  <a:rPr kumimoji="1" lang="en-US" altLang="zh-CN" sz="1000" dirty="0">
                    <a:solidFill>
                      <a:schemeClr val="tx1"/>
                    </a:solidFill>
                    <a:latin typeface="Arial" panose="020B0604020202020204" pitchFamily="34" charset="0"/>
                    <a:ea typeface="微软雅黑" panose="020B0503020204020204" pitchFamily="34" charset="-122"/>
                    <a:sym typeface="Arial" panose="020B0604020202020204" pitchFamily="34" charset="0"/>
                  </a:rPr>
                  <a:t>.</a:t>
                </a:r>
              </a:p>
            </p:txBody>
          </p:sp>
          <p:sp>
            <p:nvSpPr>
              <p:cNvPr id="44" name="矩形 43">
                <a:extLst>
                  <a:ext uri="{FF2B5EF4-FFF2-40B4-BE49-F238E27FC236}">
                    <a16:creationId xmlns:a16="http://schemas.microsoft.com/office/drawing/2014/main" id="{20E6D9F1-B653-3521-70B5-E6C3A800178A}"/>
                  </a:ext>
                </a:extLst>
              </p:cNvPr>
              <p:cNvSpPr>
                <a:spLocks/>
              </p:cNvSpPr>
              <p:nvPr/>
            </p:nvSpPr>
            <p:spPr>
              <a:xfrm>
                <a:off x="660400" y="1188857"/>
                <a:ext cx="4164241" cy="679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en-US" altLang="zh-CN" sz="3000" b="1" dirty="0">
                    <a:solidFill>
                      <a:schemeClr val="tx1"/>
                    </a:solidFill>
                    <a:latin typeface="Arial" panose="020B0604020202020204" pitchFamily="34" charset="0"/>
                    <a:ea typeface="微软雅黑" panose="020B0503020204020204" pitchFamily="34" charset="-122"/>
                    <a:sym typeface="Arial" panose="020B0604020202020204" pitchFamily="34" charset="0"/>
                  </a:rPr>
                  <a:t>Supporting text here.</a:t>
                </a:r>
              </a:p>
            </p:txBody>
          </p:sp>
        </p:grpSp>
        <p:graphicFrame>
          <p:nvGraphicFramePr>
            <p:cNvPr id="46" name="图表 45">
              <a:extLst>
                <a:ext uri="{FF2B5EF4-FFF2-40B4-BE49-F238E27FC236}">
                  <a16:creationId xmlns:a16="http://schemas.microsoft.com/office/drawing/2014/main" id="{5A0DCD59-461B-378E-763C-5B7B3D8FDF4D}"/>
                </a:ext>
              </a:extLst>
            </p:cNvPr>
            <p:cNvGraphicFramePr/>
            <p:nvPr>
              <p:extLst>
                <p:ext uri="{D42A27DB-BD31-4B8C-83A1-F6EECF244321}">
                  <p14:modId xmlns:p14="http://schemas.microsoft.com/office/powerpoint/2010/main" val="541547907"/>
                </p:ext>
              </p:extLst>
            </p:nvPr>
          </p:nvGraphicFramePr>
          <p:xfrm>
            <a:off x="693452" y="3075256"/>
            <a:ext cx="10825447" cy="3109008"/>
          </p:xfrm>
          <a:graphic>
            <a:graphicData uri="http://schemas.openxmlformats.org/drawingml/2006/chart">
              <c:chart xmlns:c="http://schemas.openxmlformats.org/drawingml/2006/chart" xmlns:r="http://schemas.openxmlformats.org/officeDocument/2006/relationships" r:id="rId2"/>
            </a:graphicData>
          </a:graphic>
        </p:graphicFrame>
        <p:grpSp>
          <p:nvGrpSpPr>
            <p:cNvPr id="7" name="组合 6">
              <a:extLst>
                <a:ext uri="{FF2B5EF4-FFF2-40B4-BE49-F238E27FC236}">
                  <a16:creationId xmlns:a16="http://schemas.microsoft.com/office/drawing/2014/main" id="{14867466-FD62-29A4-7B3E-EFA05BA3CF0E}"/>
                </a:ext>
              </a:extLst>
            </p:cNvPr>
            <p:cNvGrpSpPr/>
            <p:nvPr/>
          </p:nvGrpSpPr>
          <p:grpSpPr>
            <a:xfrm>
              <a:off x="5612606" y="1587500"/>
              <a:ext cx="5879987" cy="914400"/>
              <a:chOff x="5612606" y="1587500"/>
              <a:chExt cx="5879987" cy="914400"/>
            </a:xfrm>
          </p:grpSpPr>
          <p:grpSp>
            <p:nvGrpSpPr>
              <p:cNvPr id="4" name="组合 3">
                <a:extLst>
                  <a:ext uri="{FF2B5EF4-FFF2-40B4-BE49-F238E27FC236}">
                    <a16:creationId xmlns:a16="http://schemas.microsoft.com/office/drawing/2014/main" id="{927A47D3-E727-E387-5341-C0F5CD454D8D}"/>
                  </a:ext>
                </a:extLst>
              </p:cNvPr>
              <p:cNvGrpSpPr/>
              <p:nvPr/>
            </p:nvGrpSpPr>
            <p:grpSpPr>
              <a:xfrm>
                <a:off x="5612606" y="1587500"/>
                <a:ext cx="2901837" cy="914400"/>
                <a:chOff x="5612606" y="1587500"/>
                <a:chExt cx="2901837" cy="914400"/>
              </a:xfrm>
            </p:grpSpPr>
            <p:sp>
              <p:nvSpPr>
                <p:cNvPr id="47" name="矩形: 圆角 46">
                  <a:extLst>
                    <a:ext uri="{FF2B5EF4-FFF2-40B4-BE49-F238E27FC236}">
                      <a16:creationId xmlns:a16="http://schemas.microsoft.com/office/drawing/2014/main" id="{2CE959B1-A37B-4D94-2499-32098B122241}"/>
                    </a:ext>
                  </a:extLst>
                </p:cNvPr>
                <p:cNvSpPr/>
                <p:nvPr/>
              </p:nvSpPr>
              <p:spPr>
                <a:xfrm>
                  <a:off x="5864468" y="1587500"/>
                  <a:ext cx="2649975" cy="914400"/>
                </a:xfrm>
                <a:prstGeom prst="roundRect">
                  <a:avLst>
                    <a:gd name="adj" fmla="val 11111"/>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9AA1A778-5882-BDFF-D318-C72F7C671CF5}"/>
                    </a:ext>
                  </a:extLst>
                </p:cNvPr>
                <p:cNvSpPr txBox="1"/>
                <p:nvPr/>
              </p:nvSpPr>
              <p:spPr>
                <a:xfrm>
                  <a:off x="6318761" y="1844645"/>
                  <a:ext cx="1972752" cy="400110"/>
                </a:xfrm>
                <a:prstGeom prst="rect">
                  <a:avLst/>
                </a:prstGeom>
                <a:noFill/>
              </p:spPr>
              <p:txBody>
                <a:bodyPr wrap="square" rtlCol="0">
                  <a:spAutoFit/>
                </a:bodyPr>
                <a:lstStyle/>
                <a:p>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Nunc viverra imperdiet enim. Fusce est. Vivamus a </a:t>
                  </a:r>
                  <a:r>
                    <a:rPr lang="en-US" altLang="zh-CN" sz="1000" kern="100" dirty="0" err="1">
                      <a:effectLst/>
                      <a:latin typeface="等线" panose="02010600030101010101" pitchFamily="2" charset="-122"/>
                      <a:ea typeface="等线" panose="02010600030101010101" pitchFamily="2" charset="-122"/>
                      <a:cs typeface="Times New Roman" panose="02020603050405020304" pitchFamily="18" charset="0"/>
                    </a:rPr>
                    <a:t>tellus</a:t>
                  </a:r>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a:t>
                  </a:r>
                </a:p>
              </p:txBody>
            </p:sp>
            <p:grpSp>
              <p:nvGrpSpPr>
                <p:cNvPr id="3" name="组合 2">
                  <a:extLst>
                    <a:ext uri="{FF2B5EF4-FFF2-40B4-BE49-F238E27FC236}">
                      <a16:creationId xmlns:a16="http://schemas.microsoft.com/office/drawing/2014/main" id="{ACB21CA1-21EA-FC8E-36C8-16B9718AE802}"/>
                    </a:ext>
                  </a:extLst>
                </p:cNvPr>
                <p:cNvGrpSpPr/>
                <p:nvPr/>
              </p:nvGrpSpPr>
              <p:grpSpPr>
                <a:xfrm>
                  <a:off x="5612606" y="1793297"/>
                  <a:ext cx="503724" cy="503724"/>
                  <a:chOff x="5612606" y="1793297"/>
                  <a:chExt cx="503724" cy="503724"/>
                </a:xfrm>
              </p:grpSpPr>
              <p:sp>
                <p:nvSpPr>
                  <p:cNvPr id="48" name="椭圆 47">
                    <a:extLst>
                      <a:ext uri="{FF2B5EF4-FFF2-40B4-BE49-F238E27FC236}">
                        <a16:creationId xmlns:a16="http://schemas.microsoft.com/office/drawing/2014/main" id="{3869128D-9FE3-D279-6B2E-944B7AF2A3DB}"/>
                      </a:ext>
                    </a:extLst>
                  </p:cNvPr>
                  <p:cNvSpPr/>
                  <p:nvPr/>
                </p:nvSpPr>
                <p:spPr>
                  <a:xfrm>
                    <a:off x="5612606" y="1793297"/>
                    <a:ext cx="503724" cy="5037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a:extLst>
                      <a:ext uri="{FF2B5EF4-FFF2-40B4-BE49-F238E27FC236}">
                        <a16:creationId xmlns:a16="http://schemas.microsoft.com/office/drawing/2014/main" id="{EBD1520F-90E5-F1C9-D8B3-93949B295B07}"/>
                      </a:ext>
                    </a:extLst>
                  </p:cNvPr>
                  <p:cNvSpPr/>
                  <p:nvPr/>
                </p:nvSpPr>
                <p:spPr>
                  <a:xfrm>
                    <a:off x="5738618" y="1891492"/>
                    <a:ext cx="251700" cy="306417"/>
                  </a:xfrm>
                  <a:custGeom>
                    <a:avLst/>
                    <a:gdLst>
                      <a:gd name="connsiteX0" fmla="*/ 284197 w 438150"/>
                      <a:gd name="connsiteY0" fmla="*/ 621 h 533400"/>
                      <a:gd name="connsiteX1" fmla="*/ 310867 w 438150"/>
                      <a:gd name="connsiteY1" fmla="*/ 12051 h 533400"/>
                      <a:gd name="connsiteX2" fmla="*/ 310867 w 438150"/>
                      <a:gd name="connsiteY2" fmla="*/ 12051 h 533400"/>
                      <a:gd name="connsiteX3" fmla="*/ 427072 w 438150"/>
                      <a:gd name="connsiteY3" fmla="*/ 128256 h 533400"/>
                      <a:gd name="connsiteX4" fmla="*/ 438502 w 438150"/>
                      <a:gd name="connsiteY4" fmla="*/ 154926 h 533400"/>
                      <a:gd name="connsiteX5" fmla="*/ 438502 w 438150"/>
                      <a:gd name="connsiteY5" fmla="*/ 154926 h 533400"/>
                      <a:gd name="connsiteX6" fmla="*/ 438502 w 438150"/>
                      <a:gd name="connsiteY6" fmla="*/ 495921 h 533400"/>
                      <a:gd name="connsiteX7" fmla="*/ 400402 w 438150"/>
                      <a:gd name="connsiteY7" fmla="*/ 534021 h 533400"/>
                      <a:gd name="connsiteX8" fmla="*/ 400402 w 438150"/>
                      <a:gd name="connsiteY8" fmla="*/ 534021 h 533400"/>
                      <a:gd name="connsiteX9" fmla="*/ 38452 w 438150"/>
                      <a:gd name="connsiteY9" fmla="*/ 534021 h 533400"/>
                      <a:gd name="connsiteX10" fmla="*/ 352 w 438150"/>
                      <a:gd name="connsiteY10" fmla="*/ 495921 h 533400"/>
                      <a:gd name="connsiteX11" fmla="*/ 352 w 438150"/>
                      <a:gd name="connsiteY11" fmla="*/ 495921 h 533400"/>
                      <a:gd name="connsiteX12" fmla="*/ 352 w 438150"/>
                      <a:gd name="connsiteY12" fmla="*/ 38721 h 533400"/>
                      <a:gd name="connsiteX13" fmla="*/ 38452 w 438150"/>
                      <a:gd name="connsiteY13" fmla="*/ 621 h 533400"/>
                      <a:gd name="connsiteX14" fmla="*/ 38452 w 438150"/>
                      <a:gd name="connsiteY14" fmla="*/ 621 h 533400"/>
                      <a:gd name="connsiteX15" fmla="*/ 284197 w 438150"/>
                      <a:gd name="connsiteY15" fmla="*/ 621 h 533400"/>
                      <a:gd name="connsiteX16" fmla="*/ 284197 w 438150"/>
                      <a:gd name="connsiteY16" fmla="*/ 19671 h 533400"/>
                      <a:gd name="connsiteX17" fmla="*/ 38452 w 438150"/>
                      <a:gd name="connsiteY17" fmla="*/ 19671 h 533400"/>
                      <a:gd name="connsiteX18" fmla="*/ 19402 w 438150"/>
                      <a:gd name="connsiteY18" fmla="*/ 38721 h 533400"/>
                      <a:gd name="connsiteX19" fmla="*/ 19402 w 438150"/>
                      <a:gd name="connsiteY19" fmla="*/ 38721 h 533400"/>
                      <a:gd name="connsiteX20" fmla="*/ 19402 w 438150"/>
                      <a:gd name="connsiteY20" fmla="*/ 495921 h 533400"/>
                      <a:gd name="connsiteX21" fmla="*/ 38452 w 438150"/>
                      <a:gd name="connsiteY21" fmla="*/ 514971 h 533400"/>
                      <a:gd name="connsiteX22" fmla="*/ 38452 w 438150"/>
                      <a:gd name="connsiteY22" fmla="*/ 514971 h 533400"/>
                      <a:gd name="connsiteX23" fmla="*/ 400402 w 438150"/>
                      <a:gd name="connsiteY23" fmla="*/ 514971 h 533400"/>
                      <a:gd name="connsiteX24" fmla="*/ 419452 w 438150"/>
                      <a:gd name="connsiteY24" fmla="*/ 495921 h 533400"/>
                      <a:gd name="connsiteX25" fmla="*/ 419452 w 438150"/>
                      <a:gd name="connsiteY25" fmla="*/ 495921 h 533400"/>
                      <a:gd name="connsiteX26" fmla="*/ 419452 w 438150"/>
                      <a:gd name="connsiteY26" fmla="*/ 154926 h 533400"/>
                      <a:gd name="connsiteX27" fmla="*/ 419452 w 438150"/>
                      <a:gd name="connsiteY27" fmla="*/ 153021 h 533400"/>
                      <a:gd name="connsiteX28" fmla="*/ 314677 w 438150"/>
                      <a:gd name="connsiteY28" fmla="*/ 153021 h 533400"/>
                      <a:gd name="connsiteX29" fmla="*/ 286102 w 438150"/>
                      <a:gd name="connsiteY29" fmla="*/ 126351 h 533400"/>
                      <a:gd name="connsiteX30" fmla="*/ 286102 w 438150"/>
                      <a:gd name="connsiteY30" fmla="*/ 124446 h 533400"/>
                      <a:gd name="connsiteX31" fmla="*/ 286102 w 438150"/>
                      <a:gd name="connsiteY31" fmla="*/ 19671 h 533400"/>
                      <a:gd name="connsiteX32" fmla="*/ 284197 w 438150"/>
                      <a:gd name="connsiteY32" fmla="*/ 19671 h 533400"/>
                      <a:gd name="connsiteX33" fmla="*/ 284197 w 438150"/>
                      <a:gd name="connsiteY33" fmla="*/ 19671 h 533400"/>
                      <a:gd name="connsiteX34" fmla="*/ 248002 w 438150"/>
                      <a:gd name="connsiteY34" fmla="*/ 200646 h 533400"/>
                      <a:gd name="connsiteX35" fmla="*/ 305152 w 438150"/>
                      <a:gd name="connsiteY35" fmla="*/ 257796 h 533400"/>
                      <a:gd name="connsiteX36" fmla="*/ 248002 w 438150"/>
                      <a:gd name="connsiteY36" fmla="*/ 314946 h 533400"/>
                      <a:gd name="connsiteX37" fmla="*/ 248002 w 438150"/>
                      <a:gd name="connsiteY37" fmla="*/ 314946 h 533400"/>
                      <a:gd name="connsiteX38" fmla="*/ 171802 w 438150"/>
                      <a:gd name="connsiteY38" fmla="*/ 314946 h 533400"/>
                      <a:gd name="connsiteX39" fmla="*/ 171802 w 438150"/>
                      <a:gd name="connsiteY39" fmla="*/ 410196 h 533400"/>
                      <a:gd name="connsiteX40" fmla="*/ 152752 w 438150"/>
                      <a:gd name="connsiteY40" fmla="*/ 410196 h 533400"/>
                      <a:gd name="connsiteX41" fmla="*/ 152752 w 438150"/>
                      <a:gd name="connsiteY41" fmla="*/ 200646 h 533400"/>
                      <a:gd name="connsiteX42" fmla="*/ 248002 w 438150"/>
                      <a:gd name="connsiteY42" fmla="*/ 200646 h 533400"/>
                      <a:gd name="connsiteX43" fmla="*/ 248002 w 438150"/>
                      <a:gd name="connsiteY43" fmla="*/ 219696 h 533400"/>
                      <a:gd name="connsiteX44" fmla="*/ 171802 w 438150"/>
                      <a:gd name="connsiteY44" fmla="*/ 219696 h 533400"/>
                      <a:gd name="connsiteX45" fmla="*/ 171802 w 438150"/>
                      <a:gd name="connsiteY45" fmla="*/ 295896 h 533400"/>
                      <a:gd name="connsiteX46" fmla="*/ 248002 w 438150"/>
                      <a:gd name="connsiteY46" fmla="*/ 295896 h 533400"/>
                      <a:gd name="connsiteX47" fmla="*/ 286102 w 438150"/>
                      <a:gd name="connsiteY47" fmla="*/ 257796 h 533400"/>
                      <a:gd name="connsiteX48" fmla="*/ 248002 w 438150"/>
                      <a:gd name="connsiteY48" fmla="*/ 219696 h 533400"/>
                      <a:gd name="connsiteX49" fmla="*/ 248002 w 438150"/>
                      <a:gd name="connsiteY49" fmla="*/ 219696 h 533400"/>
                      <a:gd name="connsiteX50" fmla="*/ 305152 w 438150"/>
                      <a:gd name="connsiteY50" fmla="*/ 33006 h 533400"/>
                      <a:gd name="connsiteX51" fmla="*/ 305152 w 438150"/>
                      <a:gd name="connsiteY51" fmla="*/ 124446 h 533400"/>
                      <a:gd name="connsiteX52" fmla="*/ 313724 w 438150"/>
                      <a:gd name="connsiteY52" fmla="*/ 133971 h 533400"/>
                      <a:gd name="connsiteX53" fmla="*/ 314677 w 438150"/>
                      <a:gd name="connsiteY53" fmla="*/ 133971 h 533400"/>
                      <a:gd name="connsiteX54" fmla="*/ 406117 w 438150"/>
                      <a:gd name="connsiteY54" fmla="*/ 133971 h 533400"/>
                      <a:gd name="connsiteX55" fmla="*/ 305152 w 438150"/>
                      <a:gd name="connsiteY55" fmla="*/ 3300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438150" h="533400">
                        <a:moveTo>
                          <a:pt x="284197" y="621"/>
                        </a:moveTo>
                        <a:cubicBezTo>
                          <a:pt x="294674" y="621"/>
                          <a:pt x="304199" y="4431"/>
                          <a:pt x="310867" y="12051"/>
                        </a:cubicBezTo>
                        <a:lnTo>
                          <a:pt x="310867" y="12051"/>
                        </a:lnTo>
                        <a:lnTo>
                          <a:pt x="427072" y="128256"/>
                        </a:lnTo>
                        <a:cubicBezTo>
                          <a:pt x="434692" y="135876"/>
                          <a:pt x="438502" y="145401"/>
                          <a:pt x="438502" y="154926"/>
                        </a:cubicBezTo>
                        <a:lnTo>
                          <a:pt x="438502" y="154926"/>
                        </a:lnTo>
                        <a:lnTo>
                          <a:pt x="438502" y="495921"/>
                        </a:lnTo>
                        <a:cubicBezTo>
                          <a:pt x="438502" y="516876"/>
                          <a:pt x="421357" y="534021"/>
                          <a:pt x="400402" y="534021"/>
                        </a:cubicBezTo>
                        <a:lnTo>
                          <a:pt x="400402" y="534021"/>
                        </a:lnTo>
                        <a:lnTo>
                          <a:pt x="38452" y="534021"/>
                        </a:lnTo>
                        <a:cubicBezTo>
                          <a:pt x="17497" y="534021"/>
                          <a:pt x="352" y="516876"/>
                          <a:pt x="352" y="495921"/>
                        </a:cubicBezTo>
                        <a:lnTo>
                          <a:pt x="352" y="495921"/>
                        </a:lnTo>
                        <a:lnTo>
                          <a:pt x="352" y="38721"/>
                        </a:lnTo>
                        <a:cubicBezTo>
                          <a:pt x="352" y="17766"/>
                          <a:pt x="17497" y="621"/>
                          <a:pt x="38452" y="621"/>
                        </a:cubicBezTo>
                        <a:lnTo>
                          <a:pt x="38452" y="621"/>
                        </a:lnTo>
                        <a:lnTo>
                          <a:pt x="284197" y="621"/>
                        </a:lnTo>
                        <a:close/>
                        <a:moveTo>
                          <a:pt x="284197" y="19671"/>
                        </a:moveTo>
                        <a:lnTo>
                          <a:pt x="38452" y="19671"/>
                        </a:lnTo>
                        <a:cubicBezTo>
                          <a:pt x="27974" y="19671"/>
                          <a:pt x="19402" y="28244"/>
                          <a:pt x="19402" y="38721"/>
                        </a:cubicBezTo>
                        <a:lnTo>
                          <a:pt x="19402" y="38721"/>
                        </a:lnTo>
                        <a:lnTo>
                          <a:pt x="19402" y="495921"/>
                        </a:lnTo>
                        <a:cubicBezTo>
                          <a:pt x="19402" y="506399"/>
                          <a:pt x="27974" y="514971"/>
                          <a:pt x="38452" y="514971"/>
                        </a:cubicBezTo>
                        <a:lnTo>
                          <a:pt x="38452" y="514971"/>
                        </a:lnTo>
                        <a:lnTo>
                          <a:pt x="400402" y="514971"/>
                        </a:lnTo>
                        <a:cubicBezTo>
                          <a:pt x="410880" y="514971"/>
                          <a:pt x="419452" y="506399"/>
                          <a:pt x="419452" y="495921"/>
                        </a:cubicBezTo>
                        <a:lnTo>
                          <a:pt x="419452" y="495921"/>
                        </a:lnTo>
                        <a:lnTo>
                          <a:pt x="419452" y="154926"/>
                        </a:lnTo>
                        <a:cubicBezTo>
                          <a:pt x="419452" y="153974"/>
                          <a:pt x="419452" y="153021"/>
                          <a:pt x="419452" y="153021"/>
                        </a:cubicBezTo>
                        <a:lnTo>
                          <a:pt x="314677" y="153021"/>
                        </a:lnTo>
                        <a:cubicBezTo>
                          <a:pt x="299437" y="153021"/>
                          <a:pt x="287055" y="141591"/>
                          <a:pt x="286102" y="126351"/>
                        </a:cubicBezTo>
                        <a:lnTo>
                          <a:pt x="286102" y="124446"/>
                        </a:lnTo>
                        <a:lnTo>
                          <a:pt x="286102" y="19671"/>
                        </a:lnTo>
                        <a:cubicBezTo>
                          <a:pt x="285149" y="19671"/>
                          <a:pt x="284197" y="19671"/>
                          <a:pt x="284197" y="19671"/>
                        </a:cubicBezTo>
                        <a:lnTo>
                          <a:pt x="284197" y="19671"/>
                        </a:lnTo>
                        <a:close/>
                        <a:moveTo>
                          <a:pt x="248002" y="200646"/>
                        </a:moveTo>
                        <a:cubicBezTo>
                          <a:pt x="279434" y="200646"/>
                          <a:pt x="305152" y="226364"/>
                          <a:pt x="305152" y="257796"/>
                        </a:cubicBezTo>
                        <a:cubicBezTo>
                          <a:pt x="305152" y="289229"/>
                          <a:pt x="279434" y="314946"/>
                          <a:pt x="248002" y="314946"/>
                        </a:cubicBezTo>
                        <a:lnTo>
                          <a:pt x="248002" y="314946"/>
                        </a:lnTo>
                        <a:lnTo>
                          <a:pt x="171802" y="314946"/>
                        </a:lnTo>
                        <a:lnTo>
                          <a:pt x="171802" y="410196"/>
                        </a:lnTo>
                        <a:lnTo>
                          <a:pt x="152752" y="410196"/>
                        </a:lnTo>
                        <a:lnTo>
                          <a:pt x="152752" y="200646"/>
                        </a:lnTo>
                        <a:lnTo>
                          <a:pt x="248002" y="200646"/>
                        </a:lnTo>
                        <a:close/>
                        <a:moveTo>
                          <a:pt x="248002" y="219696"/>
                        </a:moveTo>
                        <a:lnTo>
                          <a:pt x="171802" y="219696"/>
                        </a:lnTo>
                        <a:lnTo>
                          <a:pt x="171802" y="295896"/>
                        </a:lnTo>
                        <a:lnTo>
                          <a:pt x="248002" y="295896"/>
                        </a:lnTo>
                        <a:cubicBezTo>
                          <a:pt x="268957" y="295896"/>
                          <a:pt x="286102" y="278751"/>
                          <a:pt x="286102" y="257796"/>
                        </a:cubicBezTo>
                        <a:cubicBezTo>
                          <a:pt x="286102" y="236841"/>
                          <a:pt x="268957" y="219696"/>
                          <a:pt x="248002" y="219696"/>
                        </a:cubicBezTo>
                        <a:lnTo>
                          <a:pt x="248002" y="219696"/>
                        </a:lnTo>
                        <a:close/>
                        <a:moveTo>
                          <a:pt x="305152" y="33006"/>
                        </a:moveTo>
                        <a:lnTo>
                          <a:pt x="305152" y="124446"/>
                        </a:lnTo>
                        <a:cubicBezTo>
                          <a:pt x="305152" y="129209"/>
                          <a:pt x="308962" y="133019"/>
                          <a:pt x="313724" y="133971"/>
                        </a:cubicBezTo>
                        <a:lnTo>
                          <a:pt x="314677" y="133971"/>
                        </a:lnTo>
                        <a:lnTo>
                          <a:pt x="406117" y="133971"/>
                        </a:lnTo>
                        <a:lnTo>
                          <a:pt x="305152" y="33006"/>
                        </a:ln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6" name="组合 5">
                <a:extLst>
                  <a:ext uri="{FF2B5EF4-FFF2-40B4-BE49-F238E27FC236}">
                    <a16:creationId xmlns:a16="http://schemas.microsoft.com/office/drawing/2014/main" id="{92E55CAE-7B95-5E6C-4661-2DE6A5948E11}"/>
                  </a:ext>
                </a:extLst>
              </p:cNvPr>
              <p:cNvGrpSpPr/>
              <p:nvPr/>
            </p:nvGrpSpPr>
            <p:grpSpPr>
              <a:xfrm>
                <a:off x="8590756" y="1587500"/>
                <a:ext cx="2901837" cy="914400"/>
                <a:chOff x="8590756" y="1587500"/>
                <a:chExt cx="2901837" cy="914400"/>
              </a:xfrm>
            </p:grpSpPr>
            <p:sp>
              <p:nvSpPr>
                <p:cNvPr id="49" name="矩形: 圆角 48">
                  <a:extLst>
                    <a:ext uri="{FF2B5EF4-FFF2-40B4-BE49-F238E27FC236}">
                      <a16:creationId xmlns:a16="http://schemas.microsoft.com/office/drawing/2014/main" id="{38562FCF-49B3-E504-5E3A-C03B2093A149}"/>
                    </a:ext>
                  </a:extLst>
                </p:cNvPr>
                <p:cNvSpPr/>
                <p:nvPr/>
              </p:nvSpPr>
              <p:spPr>
                <a:xfrm>
                  <a:off x="8842618" y="1587500"/>
                  <a:ext cx="2649975" cy="914400"/>
                </a:xfrm>
                <a:prstGeom prst="roundRect">
                  <a:avLst>
                    <a:gd name="adj" fmla="val 11111"/>
                  </a:avLst>
                </a:prstGeom>
                <a:solidFill>
                  <a:schemeClr val="tx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EC61CB0D-35E9-1F23-1D5C-F9C86C4C1E84}"/>
                    </a:ext>
                  </a:extLst>
                </p:cNvPr>
                <p:cNvSpPr txBox="1"/>
                <p:nvPr/>
              </p:nvSpPr>
              <p:spPr>
                <a:xfrm>
                  <a:off x="9290561" y="1844645"/>
                  <a:ext cx="1972752" cy="400110"/>
                </a:xfrm>
                <a:prstGeom prst="rect">
                  <a:avLst/>
                </a:prstGeom>
                <a:noFill/>
              </p:spPr>
              <p:txBody>
                <a:bodyPr wrap="square" rtlCol="0">
                  <a:spAutoFit/>
                </a:bodyPr>
                <a:lstStyle/>
                <a:p>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Nunc viverra imperdiet enim. Fusce est. Vivamus a </a:t>
                  </a:r>
                  <a:r>
                    <a:rPr lang="en-US" altLang="zh-CN" sz="1000" kern="100" dirty="0" err="1">
                      <a:effectLst/>
                      <a:latin typeface="等线" panose="02010600030101010101" pitchFamily="2" charset="-122"/>
                      <a:ea typeface="等线" panose="02010600030101010101" pitchFamily="2" charset="-122"/>
                      <a:cs typeface="Times New Roman" panose="02020603050405020304" pitchFamily="18" charset="0"/>
                    </a:rPr>
                    <a:t>tellus</a:t>
                  </a:r>
                  <a:r>
                    <a:rPr lang="en-US" altLang="zh-CN" sz="1000" kern="100" dirty="0">
                      <a:effectLst/>
                      <a:latin typeface="等线" panose="02010600030101010101" pitchFamily="2" charset="-122"/>
                      <a:ea typeface="等线" panose="02010600030101010101" pitchFamily="2" charset="-122"/>
                      <a:cs typeface="Times New Roman" panose="02020603050405020304" pitchFamily="18" charset="0"/>
                    </a:rPr>
                    <a:t>.</a:t>
                  </a:r>
                </a:p>
              </p:txBody>
            </p:sp>
            <p:grpSp>
              <p:nvGrpSpPr>
                <p:cNvPr id="5" name="组合 4">
                  <a:extLst>
                    <a:ext uri="{FF2B5EF4-FFF2-40B4-BE49-F238E27FC236}">
                      <a16:creationId xmlns:a16="http://schemas.microsoft.com/office/drawing/2014/main" id="{009D3460-8DE8-571A-36F4-240BA4E34B23}"/>
                    </a:ext>
                  </a:extLst>
                </p:cNvPr>
                <p:cNvGrpSpPr/>
                <p:nvPr/>
              </p:nvGrpSpPr>
              <p:grpSpPr>
                <a:xfrm>
                  <a:off x="8590756" y="1793297"/>
                  <a:ext cx="503724" cy="503724"/>
                  <a:chOff x="8590756" y="1793297"/>
                  <a:chExt cx="503724" cy="503724"/>
                </a:xfrm>
              </p:grpSpPr>
              <p:sp>
                <p:nvSpPr>
                  <p:cNvPr id="50" name="椭圆 49">
                    <a:extLst>
                      <a:ext uri="{FF2B5EF4-FFF2-40B4-BE49-F238E27FC236}">
                        <a16:creationId xmlns:a16="http://schemas.microsoft.com/office/drawing/2014/main" id="{007C8AAF-6409-D160-D9BA-CD593B57DFBB}"/>
                      </a:ext>
                    </a:extLst>
                  </p:cNvPr>
                  <p:cNvSpPr/>
                  <p:nvPr/>
                </p:nvSpPr>
                <p:spPr>
                  <a:xfrm>
                    <a:off x="8590756" y="1793297"/>
                    <a:ext cx="503724" cy="5037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a:extLst>
                      <a:ext uri="{FF2B5EF4-FFF2-40B4-BE49-F238E27FC236}">
                        <a16:creationId xmlns:a16="http://schemas.microsoft.com/office/drawing/2014/main" id="{8C770974-EFDB-637C-3AB4-13719231B7D3}"/>
                      </a:ext>
                    </a:extLst>
                  </p:cNvPr>
                  <p:cNvSpPr/>
                  <p:nvPr/>
                </p:nvSpPr>
                <p:spPr>
                  <a:xfrm>
                    <a:off x="8700353" y="1891492"/>
                    <a:ext cx="284530" cy="306417"/>
                  </a:xfrm>
                  <a:custGeom>
                    <a:avLst/>
                    <a:gdLst>
                      <a:gd name="connsiteX0" fmla="*/ 362430 w 495300"/>
                      <a:gd name="connsiteY0" fmla="*/ 621 h 533400"/>
                      <a:gd name="connsiteX1" fmla="*/ 400530 w 495300"/>
                      <a:gd name="connsiteY1" fmla="*/ 38721 h 533400"/>
                      <a:gd name="connsiteX2" fmla="*/ 400530 w 495300"/>
                      <a:gd name="connsiteY2" fmla="*/ 38721 h 533400"/>
                      <a:gd name="connsiteX3" fmla="*/ 400530 w 495300"/>
                      <a:gd name="connsiteY3" fmla="*/ 124446 h 533400"/>
                      <a:gd name="connsiteX4" fmla="*/ 362430 w 495300"/>
                      <a:gd name="connsiteY4" fmla="*/ 162546 h 533400"/>
                      <a:gd name="connsiteX5" fmla="*/ 362430 w 495300"/>
                      <a:gd name="connsiteY5" fmla="*/ 162546 h 533400"/>
                      <a:gd name="connsiteX6" fmla="*/ 257655 w 495300"/>
                      <a:gd name="connsiteY6" fmla="*/ 162546 h 533400"/>
                      <a:gd name="connsiteX7" fmla="*/ 257655 w 495300"/>
                      <a:gd name="connsiteY7" fmla="*/ 295896 h 533400"/>
                      <a:gd name="connsiteX8" fmla="*/ 419580 w 495300"/>
                      <a:gd name="connsiteY8" fmla="*/ 295896 h 533400"/>
                      <a:gd name="connsiteX9" fmla="*/ 457680 w 495300"/>
                      <a:gd name="connsiteY9" fmla="*/ 332091 h 533400"/>
                      <a:gd name="connsiteX10" fmla="*/ 457680 w 495300"/>
                      <a:gd name="connsiteY10" fmla="*/ 333996 h 533400"/>
                      <a:gd name="connsiteX11" fmla="*/ 457680 w 495300"/>
                      <a:gd name="connsiteY11" fmla="*/ 438771 h 533400"/>
                      <a:gd name="connsiteX12" fmla="*/ 467205 w 495300"/>
                      <a:gd name="connsiteY12" fmla="*/ 438771 h 533400"/>
                      <a:gd name="connsiteX13" fmla="*/ 495780 w 495300"/>
                      <a:gd name="connsiteY13" fmla="*/ 465441 h 533400"/>
                      <a:gd name="connsiteX14" fmla="*/ 495780 w 495300"/>
                      <a:gd name="connsiteY14" fmla="*/ 467346 h 533400"/>
                      <a:gd name="connsiteX15" fmla="*/ 495780 w 495300"/>
                      <a:gd name="connsiteY15" fmla="*/ 505446 h 533400"/>
                      <a:gd name="connsiteX16" fmla="*/ 467205 w 495300"/>
                      <a:gd name="connsiteY16" fmla="*/ 534021 h 533400"/>
                      <a:gd name="connsiteX17" fmla="*/ 467205 w 495300"/>
                      <a:gd name="connsiteY17" fmla="*/ 534021 h 533400"/>
                      <a:gd name="connsiteX18" fmla="*/ 429105 w 495300"/>
                      <a:gd name="connsiteY18" fmla="*/ 534021 h 533400"/>
                      <a:gd name="connsiteX19" fmla="*/ 400530 w 495300"/>
                      <a:gd name="connsiteY19" fmla="*/ 505446 h 533400"/>
                      <a:gd name="connsiteX20" fmla="*/ 400530 w 495300"/>
                      <a:gd name="connsiteY20" fmla="*/ 505446 h 533400"/>
                      <a:gd name="connsiteX21" fmla="*/ 400530 w 495300"/>
                      <a:gd name="connsiteY21" fmla="*/ 467346 h 533400"/>
                      <a:gd name="connsiteX22" fmla="*/ 429105 w 495300"/>
                      <a:gd name="connsiteY22" fmla="*/ 438771 h 533400"/>
                      <a:gd name="connsiteX23" fmla="*/ 429105 w 495300"/>
                      <a:gd name="connsiteY23" fmla="*/ 438771 h 533400"/>
                      <a:gd name="connsiteX24" fmla="*/ 438630 w 495300"/>
                      <a:gd name="connsiteY24" fmla="*/ 438771 h 533400"/>
                      <a:gd name="connsiteX25" fmla="*/ 438630 w 495300"/>
                      <a:gd name="connsiteY25" fmla="*/ 333996 h 533400"/>
                      <a:gd name="connsiteX26" fmla="*/ 420533 w 495300"/>
                      <a:gd name="connsiteY26" fmla="*/ 314946 h 533400"/>
                      <a:gd name="connsiteX27" fmla="*/ 419580 w 495300"/>
                      <a:gd name="connsiteY27" fmla="*/ 314946 h 533400"/>
                      <a:gd name="connsiteX28" fmla="*/ 257655 w 495300"/>
                      <a:gd name="connsiteY28" fmla="*/ 314946 h 533400"/>
                      <a:gd name="connsiteX29" fmla="*/ 257655 w 495300"/>
                      <a:gd name="connsiteY29" fmla="*/ 438771 h 533400"/>
                      <a:gd name="connsiteX30" fmla="*/ 267180 w 495300"/>
                      <a:gd name="connsiteY30" fmla="*/ 438771 h 533400"/>
                      <a:gd name="connsiteX31" fmla="*/ 295755 w 495300"/>
                      <a:gd name="connsiteY31" fmla="*/ 465441 h 533400"/>
                      <a:gd name="connsiteX32" fmla="*/ 295755 w 495300"/>
                      <a:gd name="connsiteY32" fmla="*/ 467346 h 533400"/>
                      <a:gd name="connsiteX33" fmla="*/ 295755 w 495300"/>
                      <a:gd name="connsiteY33" fmla="*/ 505446 h 533400"/>
                      <a:gd name="connsiteX34" fmla="*/ 267180 w 495300"/>
                      <a:gd name="connsiteY34" fmla="*/ 534021 h 533400"/>
                      <a:gd name="connsiteX35" fmla="*/ 267180 w 495300"/>
                      <a:gd name="connsiteY35" fmla="*/ 534021 h 533400"/>
                      <a:gd name="connsiteX36" fmla="*/ 229080 w 495300"/>
                      <a:gd name="connsiteY36" fmla="*/ 534021 h 533400"/>
                      <a:gd name="connsiteX37" fmla="*/ 200505 w 495300"/>
                      <a:gd name="connsiteY37" fmla="*/ 505446 h 533400"/>
                      <a:gd name="connsiteX38" fmla="*/ 200505 w 495300"/>
                      <a:gd name="connsiteY38" fmla="*/ 505446 h 533400"/>
                      <a:gd name="connsiteX39" fmla="*/ 200505 w 495300"/>
                      <a:gd name="connsiteY39" fmla="*/ 467346 h 533400"/>
                      <a:gd name="connsiteX40" fmla="*/ 229080 w 495300"/>
                      <a:gd name="connsiteY40" fmla="*/ 438771 h 533400"/>
                      <a:gd name="connsiteX41" fmla="*/ 229080 w 495300"/>
                      <a:gd name="connsiteY41" fmla="*/ 438771 h 533400"/>
                      <a:gd name="connsiteX42" fmla="*/ 238605 w 495300"/>
                      <a:gd name="connsiteY42" fmla="*/ 438771 h 533400"/>
                      <a:gd name="connsiteX43" fmla="*/ 238605 w 495300"/>
                      <a:gd name="connsiteY43" fmla="*/ 314946 h 533400"/>
                      <a:gd name="connsiteX44" fmla="*/ 76680 w 495300"/>
                      <a:gd name="connsiteY44" fmla="*/ 314946 h 533400"/>
                      <a:gd name="connsiteX45" fmla="*/ 57630 w 495300"/>
                      <a:gd name="connsiteY45" fmla="*/ 333044 h 533400"/>
                      <a:gd name="connsiteX46" fmla="*/ 57630 w 495300"/>
                      <a:gd name="connsiteY46" fmla="*/ 333996 h 533400"/>
                      <a:gd name="connsiteX47" fmla="*/ 57630 w 495300"/>
                      <a:gd name="connsiteY47" fmla="*/ 438771 h 533400"/>
                      <a:gd name="connsiteX48" fmla="*/ 67155 w 495300"/>
                      <a:gd name="connsiteY48" fmla="*/ 438771 h 533400"/>
                      <a:gd name="connsiteX49" fmla="*/ 95730 w 495300"/>
                      <a:gd name="connsiteY49" fmla="*/ 465441 h 533400"/>
                      <a:gd name="connsiteX50" fmla="*/ 95730 w 495300"/>
                      <a:gd name="connsiteY50" fmla="*/ 467346 h 533400"/>
                      <a:gd name="connsiteX51" fmla="*/ 95730 w 495300"/>
                      <a:gd name="connsiteY51" fmla="*/ 505446 h 533400"/>
                      <a:gd name="connsiteX52" fmla="*/ 67155 w 495300"/>
                      <a:gd name="connsiteY52" fmla="*/ 534021 h 533400"/>
                      <a:gd name="connsiteX53" fmla="*/ 67155 w 495300"/>
                      <a:gd name="connsiteY53" fmla="*/ 534021 h 533400"/>
                      <a:gd name="connsiteX54" fmla="*/ 29055 w 495300"/>
                      <a:gd name="connsiteY54" fmla="*/ 534021 h 533400"/>
                      <a:gd name="connsiteX55" fmla="*/ 480 w 495300"/>
                      <a:gd name="connsiteY55" fmla="*/ 505446 h 533400"/>
                      <a:gd name="connsiteX56" fmla="*/ 480 w 495300"/>
                      <a:gd name="connsiteY56" fmla="*/ 505446 h 533400"/>
                      <a:gd name="connsiteX57" fmla="*/ 480 w 495300"/>
                      <a:gd name="connsiteY57" fmla="*/ 467346 h 533400"/>
                      <a:gd name="connsiteX58" fmla="*/ 29055 w 495300"/>
                      <a:gd name="connsiteY58" fmla="*/ 438771 h 533400"/>
                      <a:gd name="connsiteX59" fmla="*/ 29055 w 495300"/>
                      <a:gd name="connsiteY59" fmla="*/ 438771 h 533400"/>
                      <a:gd name="connsiteX60" fmla="*/ 38580 w 495300"/>
                      <a:gd name="connsiteY60" fmla="*/ 438771 h 533400"/>
                      <a:gd name="connsiteX61" fmla="*/ 38580 w 495300"/>
                      <a:gd name="connsiteY61" fmla="*/ 333996 h 533400"/>
                      <a:gd name="connsiteX62" fmla="*/ 74775 w 495300"/>
                      <a:gd name="connsiteY62" fmla="*/ 295896 h 533400"/>
                      <a:gd name="connsiteX63" fmla="*/ 76680 w 495300"/>
                      <a:gd name="connsiteY63" fmla="*/ 295896 h 533400"/>
                      <a:gd name="connsiteX64" fmla="*/ 238605 w 495300"/>
                      <a:gd name="connsiteY64" fmla="*/ 295896 h 533400"/>
                      <a:gd name="connsiteX65" fmla="*/ 238605 w 495300"/>
                      <a:gd name="connsiteY65" fmla="*/ 162546 h 533400"/>
                      <a:gd name="connsiteX66" fmla="*/ 133830 w 495300"/>
                      <a:gd name="connsiteY66" fmla="*/ 162546 h 533400"/>
                      <a:gd name="connsiteX67" fmla="*/ 95730 w 495300"/>
                      <a:gd name="connsiteY67" fmla="*/ 126351 h 533400"/>
                      <a:gd name="connsiteX68" fmla="*/ 95730 w 495300"/>
                      <a:gd name="connsiteY68" fmla="*/ 124446 h 533400"/>
                      <a:gd name="connsiteX69" fmla="*/ 95730 w 495300"/>
                      <a:gd name="connsiteY69" fmla="*/ 38721 h 533400"/>
                      <a:gd name="connsiteX70" fmla="*/ 133830 w 495300"/>
                      <a:gd name="connsiteY70" fmla="*/ 621 h 533400"/>
                      <a:gd name="connsiteX71" fmla="*/ 133830 w 495300"/>
                      <a:gd name="connsiteY71" fmla="*/ 621 h 533400"/>
                      <a:gd name="connsiteX72" fmla="*/ 362430 w 495300"/>
                      <a:gd name="connsiteY72" fmla="*/ 621 h 533400"/>
                      <a:gd name="connsiteX73" fmla="*/ 67155 w 495300"/>
                      <a:gd name="connsiteY73" fmla="*/ 457821 h 533400"/>
                      <a:gd name="connsiteX74" fmla="*/ 29055 w 495300"/>
                      <a:gd name="connsiteY74" fmla="*/ 457821 h 533400"/>
                      <a:gd name="connsiteX75" fmla="*/ 19530 w 495300"/>
                      <a:gd name="connsiteY75" fmla="*/ 467346 h 533400"/>
                      <a:gd name="connsiteX76" fmla="*/ 19530 w 495300"/>
                      <a:gd name="connsiteY76" fmla="*/ 467346 h 533400"/>
                      <a:gd name="connsiteX77" fmla="*/ 19530 w 495300"/>
                      <a:gd name="connsiteY77" fmla="*/ 505446 h 533400"/>
                      <a:gd name="connsiteX78" fmla="*/ 29055 w 495300"/>
                      <a:gd name="connsiteY78" fmla="*/ 514971 h 533400"/>
                      <a:gd name="connsiteX79" fmla="*/ 29055 w 495300"/>
                      <a:gd name="connsiteY79" fmla="*/ 514971 h 533400"/>
                      <a:gd name="connsiteX80" fmla="*/ 67155 w 495300"/>
                      <a:gd name="connsiteY80" fmla="*/ 514971 h 533400"/>
                      <a:gd name="connsiteX81" fmla="*/ 76680 w 495300"/>
                      <a:gd name="connsiteY81" fmla="*/ 505446 h 533400"/>
                      <a:gd name="connsiteX82" fmla="*/ 76680 w 495300"/>
                      <a:gd name="connsiteY82" fmla="*/ 505446 h 533400"/>
                      <a:gd name="connsiteX83" fmla="*/ 76680 w 495300"/>
                      <a:gd name="connsiteY83" fmla="*/ 467346 h 533400"/>
                      <a:gd name="connsiteX84" fmla="*/ 67155 w 495300"/>
                      <a:gd name="connsiteY84" fmla="*/ 457821 h 533400"/>
                      <a:gd name="connsiteX85" fmla="*/ 67155 w 495300"/>
                      <a:gd name="connsiteY85" fmla="*/ 457821 h 533400"/>
                      <a:gd name="connsiteX86" fmla="*/ 267180 w 495300"/>
                      <a:gd name="connsiteY86" fmla="*/ 457821 h 533400"/>
                      <a:gd name="connsiteX87" fmla="*/ 229080 w 495300"/>
                      <a:gd name="connsiteY87" fmla="*/ 457821 h 533400"/>
                      <a:gd name="connsiteX88" fmla="*/ 219555 w 495300"/>
                      <a:gd name="connsiteY88" fmla="*/ 467346 h 533400"/>
                      <a:gd name="connsiteX89" fmla="*/ 219555 w 495300"/>
                      <a:gd name="connsiteY89" fmla="*/ 467346 h 533400"/>
                      <a:gd name="connsiteX90" fmla="*/ 219555 w 495300"/>
                      <a:gd name="connsiteY90" fmla="*/ 505446 h 533400"/>
                      <a:gd name="connsiteX91" fmla="*/ 229080 w 495300"/>
                      <a:gd name="connsiteY91" fmla="*/ 514971 h 533400"/>
                      <a:gd name="connsiteX92" fmla="*/ 229080 w 495300"/>
                      <a:gd name="connsiteY92" fmla="*/ 514971 h 533400"/>
                      <a:gd name="connsiteX93" fmla="*/ 267180 w 495300"/>
                      <a:gd name="connsiteY93" fmla="*/ 514971 h 533400"/>
                      <a:gd name="connsiteX94" fmla="*/ 276705 w 495300"/>
                      <a:gd name="connsiteY94" fmla="*/ 505446 h 533400"/>
                      <a:gd name="connsiteX95" fmla="*/ 276705 w 495300"/>
                      <a:gd name="connsiteY95" fmla="*/ 505446 h 533400"/>
                      <a:gd name="connsiteX96" fmla="*/ 276705 w 495300"/>
                      <a:gd name="connsiteY96" fmla="*/ 467346 h 533400"/>
                      <a:gd name="connsiteX97" fmla="*/ 267180 w 495300"/>
                      <a:gd name="connsiteY97" fmla="*/ 457821 h 533400"/>
                      <a:gd name="connsiteX98" fmla="*/ 267180 w 495300"/>
                      <a:gd name="connsiteY98" fmla="*/ 457821 h 533400"/>
                      <a:gd name="connsiteX99" fmla="*/ 467205 w 495300"/>
                      <a:gd name="connsiteY99" fmla="*/ 457821 h 533400"/>
                      <a:gd name="connsiteX100" fmla="*/ 429105 w 495300"/>
                      <a:gd name="connsiteY100" fmla="*/ 457821 h 533400"/>
                      <a:gd name="connsiteX101" fmla="*/ 419580 w 495300"/>
                      <a:gd name="connsiteY101" fmla="*/ 467346 h 533400"/>
                      <a:gd name="connsiteX102" fmla="*/ 419580 w 495300"/>
                      <a:gd name="connsiteY102" fmla="*/ 467346 h 533400"/>
                      <a:gd name="connsiteX103" fmla="*/ 419580 w 495300"/>
                      <a:gd name="connsiteY103" fmla="*/ 505446 h 533400"/>
                      <a:gd name="connsiteX104" fmla="*/ 429105 w 495300"/>
                      <a:gd name="connsiteY104" fmla="*/ 514971 h 533400"/>
                      <a:gd name="connsiteX105" fmla="*/ 429105 w 495300"/>
                      <a:gd name="connsiteY105" fmla="*/ 514971 h 533400"/>
                      <a:gd name="connsiteX106" fmla="*/ 467205 w 495300"/>
                      <a:gd name="connsiteY106" fmla="*/ 514971 h 533400"/>
                      <a:gd name="connsiteX107" fmla="*/ 476730 w 495300"/>
                      <a:gd name="connsiteY107" fmla="*/ 505446 h 533400"/>
                      <a:gd name="connsiteX108" fmla="*/ 476730 w 495300"/>
                      <a:gd name="connsiteY108" fmla="*/ 505446 h 533400"/>
                      <a:gd name="connsiteX109" fmla="*/ 476730 w 495300"/>
                      <a:gd name="connsiteY109" fmla="*/ 467346 h 533400"/>
                      <a:gd name="connsiteX110" fmla="*/ 467205 w 495300"/>
                      <a:gd name="connsiteY110" fmla="*/ 457821 h 533400"/>
                      <a:gd name="connsiteX111" fmla="*/ 467205 w 495300"/>
                      <a:gd name="connsiteY111" fmla="*/ 457821 h 533400"/>
                      <a:gd name="connsiteX112" fmla="*/ 362430 w 495300"/>
                      <a:gd name="connsiteY112" fmla="*/ 19671 h 533400"/>
                      <a:gd name="connsiteX113" fmla="*/ 133830 w 495300"/>
                      <a:gd name="connsiteY113" fmla="*/ 19671 h 533400"/>
                      <a:gd name="connsiteX114" fmla="*/ 114780 w 495300"/>
                      <a:gd name="connsiteY114" fmla="*/ 38721 h 533400"/>
                      <a:gd name="connsiteX115" fmla="*/ 114780 w 495300"/>
                      <a:gd name="connsiteY115" fmla="*/ 38721 h 533400"/>
                      <a:gd name="connsiteX116" fmla="*/ 114780 w 495300"/>
                      <a:gd name="connsiteY116" fmla="*/ 124446 h 533400"/>
                      <a:gd name="connsiteX117" fmla="*/ 133830 w 495300"/>
                      <a:gd name="connsiteY117" fmla="*/ 143496 h 533400"/>
                      <a:gd name="connsiteX118" fmla="*/ 133830 w 495300"/>
                      <a:gd name="connsiteY118" fmla="*/ 143496 h 533400"/>
                      <a:gd name="connsiteX119" fmla="*/ 362430 w 495300"/>
                      <a:gd name="connsiteY119" fmla="*/ 143496 h 533400"/>
                      <a:gd name="connsiteX120" fmla="*/ 381480 w 495300"/>
                      <a:gd name="connsiteY120" fmla="*/ 124446 h 533400"/>
                      <a:gd name="connsiteX121" fmla="*/ 381480 w 495300"/>
                      <a:gd name="connsiteY121" fmla="*/ 124446 h 533400"/>
                      <a:gd name="connsiteX122" fmla="*/ 381480 w 495300"/>
                      <a:gd name="connsiteY122" fmla="*/ 38721 h 533400"/>
                      <a:gd name="connsiteX123" fmla="*/ 362430 w 495300"/>
                      <a:gd name="connsiteY123" fmla="*/ 19671 h 533400"/>
                      <a:gd name="connsiteX124" fmla="*/ 362430 w 495300"/>
                      <a:gd name="connsiteY124" fmla="*/ 19671 h 533400"/>
                      <a:gd name="connsiteX125" fmla="*/ 157643 w 495300"/>
                      <a:gd name="connsiteY125" fmla="*/ 86346 h 533400"/>
                      <a:gd name="connsiteX126" fmla="*/ 171930 w 495300"/>
                      <a:gd name="connsiteY126" fmla="*/ 100634 h 533400"/>
                      <a:gd name="connsiteX127" fmla="*/ 157643 w 495300"/>
                      <a:gd name="connsiteY127" fmla="*/ 114921 h 533400"/>
                      <a:gd name="connsiteX128" fmla="*/ 143355 w 495300"/>
                      <a:gd name="connsiteY128" fmla="*/ 100634 h 533400"/>
                      <a:gd name="connsiteX129" fmla="*/ 157643 w 495300"/>
                      <a:gd name="connsiteY129" fmla="*/ 8634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495300" h="533400">
                        <a:moveTo>
                          <a:pt x="362430" y="621"/>
                        </a:moveTo>
                        <a:cubicBezTo>
                          <a:pt x="383385" y="621"/>
                          <a:pt x="400530" y="17766"/>
                          <a:pt x="400530" y="38721"/>
                        </a:cubicBezTo>
                        <a:lnTo>
                          <a:pt x="400530" y="38721"/>
                        </a:lnTo>
                        <a:lnTo>
                          <a:pt x="400530" y="124446"/>
                        </a:lnTo>
                        <a:cubicBezTo>
                          <a:pt x="400530" y="145401"/>
                          <a:pt x="383385" y="162546"/>
                          <a:pt x="362430" y="162546"/>
                        </a:cubicBezTo>
                        <a:lnTo>
                          <a:pt x="362430" y="162546"/>
                        </a:lnTo>
                        <a:lnTo>
                          <a:pt x="257655" y="162546"/>
                        </a:lnTo>
                        <a:lnTo>
                          <a:pt x="257655" y="295896"/>
                        </a:lnTo>
                        <a:lnTo>
                          <a:pt x="419580" y="295896"/>
                        </a:lnTo>
                        <a:cubicBezTo>
                          <a:pt x="439583" y="295896"/>
                          <a:pt x="456727" y="312089"/>
                          <a:pt x="457680" y="332091"/>
                        </a:cubicBezTo>
                        <a:lnTo>
                          <a:pt x="457680" y="333996"/>
                        </a:lnTo>
                        <a:lnTo>
                          <a:pt x="457680" y="438771"/>
                        </a:lnTo>
                        <a:lnTo>
                          <a:pt x="467205" y="438771"/>
                        </a:lnTo>
                        <a:cubicBezTo>
                          <a:pt x="482445" y="438771"/>
                          <a:pt x="494827" y="450201"/>
                          <a:pt x="495780" y="465441"/>
                        </a:cubicBezTo>
                        <a:lnTo>
                          <a:pt x="495780" y="467346"/>
                        </a:lnTo>
                        <a:lnTo>
                          <a:pt x="495780" y="505446"/>
                        </a:lnTo>
                        <a:cubicBezTo>
                          <a:pt x="495780" y="521639"/>
                          <a:pt x="483398" y="534021"/>
                          <a:pt x="467205" y="534021"/>
                        </a:cubicBezTo>
                        <a:lnTo>
                          <a:pt x="467205" y="534021"/>
                        </a:lnTo>
                        <a:lnTo>
                          <a:pt x="429105" y="534021"/>
                        </a:lnTo>
                        <a:cubicBezTo>
                          <a:pt x="412912" y="534021"/>
                          <a:pt x="400530" y="521639"/>
                          <a:pt x="400530" y="505446"/>
                        </a:cubicBezTo>
                        <a:lnTo>
                          <a:pt x="400530" y="505446"/>
                        </a:lnTo>
                        <a:lnTo>
                          <a:pt x="400530" y="467346"/>
                        </a:lnTo>
                        <a:cubicBezTo>
                          <a:pt x="400530" y="451154"/>
                          <a:pt x="412912" y="438771"/>
                          <a:pt x="429105" y="438771"/>
                        </a:cubicBezTo>
                        <a:lnTo>
                          <a:pt x="429105" y="438771"/>
                        </a:lnTo>
                        <a:lnTo>
                          <a:pt x="438630" y="438771"/>
                        </a:lnTo>
                        <a:lnTo>
                          <a:pt x="438630" y="333996"/>
                        </a:lnTo>
                        <a:cubicBezTo>
                          <a:pt x="438630" y="323519"/>
                          <a:pt x="431010" y="315899"/>
                          <a:pt x="420533" y="314946"/>
                        </a:cubicBezTo>
                        <a:lnTo>
                          <a:pt x="419580" y="314946"/>
                        </a:lnTo>
                        <a:lnTo>
                          <a:pt x="257655" y="314946"/>
                        </a:lnTo>
                        <a:lnTo>
                          <a:pt x="257655" y="438771"/>
                        </a:lnTo>
                        <a:lnTo>
                          <a:pt x="267180" y="438771"/>
                        </a:lnTo>
                        <a:cubicBezTo>
                          <a:pt x="282420" y="438771"/>
                          <a:pt x="294802" y="450201"/>
                          <a:pt x="295755" y="465441"/>
                        </a:cubicBezTo>
                        <a:lnTo>
                          <a:pt x="295755" y="467346"/>
                        </a:lnTo>
                        <a:lnTo>
                          <a:pt x="295755" y="505446"/>
                        </a:lnTo>
                        <a:cubicBezTo>
                          <a:pt x="295755" y="521639"/>
                          <a:pt x="283373" y="534021"/>
                          <a:pt x="267180" y="534021"/>
                        </a:cubicBezTo>
                        <a:lnTo>
                          <a:pt x="267180" y="534021"/>
                        </a:lnTo>
                        <a:lnTo>
                          <a:pt x="229080" y="534021"/>
                        </a:lnTo>
                        <a:cubicBezTo>
                          <a:pt x="212887" y="534021"/>
                          <a:pt x="200505" y="521639"/>
                          <a:pt x="200505" y="505446"/>
                        </a:cubicBezTo>
                        <a:lnTo>
                          <a:pt x="200505" y="505446"/>
                        </a:lnTo>
                        <a:lnTo>
                          <a:pt x="200505" y="467346"/>
                        </a:lnTo>
                        <a:cubicBezTo>
                          <a:pt x="200505" y="451154"/>
                          <a:pt x="212887" y="438771"/>
                          <a:pt x="229080" y="438771"/>
                        </a:cubicBezTo>
                        <a:lnTo>
                          <a:pt x="229080" y="438771"/>
                        </a:lnTo>
                        <a:lnTo>
                          <a:pt x="238605" y="438771"/>
                        </a:lnTo>
                        <a:lnTo>
                          <a:pt x="238605" y="314946"/>
                        </a:lnTo>
                        <a:lnTo>
                          <a:pt x="76680" y="314946"/>
                        </a:lnTo>
                        <a:cubicBezTo>
                          <a:pt x="66202" y="314946"/>
                          <a:pt x="58583" y="322566"/>
                          <a:pt x="57630" y="333044"/>
                        </a:cubicBezTo>
                        <a:lnTo>
                          <a:pt x="57630" y="333996"/>
                        </a:lnTo>
                        <a:lnTo>
                          <a:pt x="57630" y="438771"/>
                        </a:lnTo>
                        <a:lnTo>
                          <a:pt x="67155" y="438771"/>
                        </a:lnTo>
                        <a:cubicBezTo>
                          <a:pt x="82395" y="438771"/>
                          <a:pt x="94777" y="450201"/>
                          <a:pt x="95730" y="465441"/>
                        </a:cubicBezTo>
                        <a:lnTo>
                          <a:pt x="95730" y="467346"/>
                        </a:lnTo>
                        <a:lnTo>
                          <a:pt x="95730" y="505446"/>
                        </a:lnTo>
                        <a:cubicBezTo>
                          <a:pt x="95730" y="521639"/>
                          <a:pt x="83348" y="534021"/>
                          <a:pt x="67155" y="534021"/>
                        </a:cubicBezTo>
                        <a:lnTo>
                          <a:pt x="67155" y="534021"/>
                        </a:lnTo>
                        <a:lnTo>
                          <a:pt x="29055" y="534021"/>
                        </a:lnTo>
                        <a:cubicBezTo>
                          <a:pt x="12862" y="534021"/>
                          <a:pt x="480" y="521639"/>
                          <a:pt x="480" y="505446"/>
                        </a:cubicBezTo>
                        <a:lnTo>
                          <a:pt x="480" y="505446"/>
                        </a:lnTo>
                        <a:lnTo>
                          <a:pt x="480" y="467346"/>
                        </a:lnTo>
                        <a:cubicBezTo>
                          <a:pt x="480" y="451154"/>
                          <a:pt x="12862" y="438771"/>
                          <a:pt x="29055" y="438771"/>
                        </a:cubicBezTo>
                        <a:lnTo>
                          <a:pt x="29055" y="438771"/>
                        </a:lnTo>
                        <a:lnTo>
                          <a:pt x="38580" y="438771"/>
                        </a:lnTo>
                        <a:lnTo>
                          <a:pt x="38580" y="333996"/>
                        </a:lnTo>
                        <a:cubicBezTo>
                          <a:pt x="38580" y="313994"/>
                          <a:pt x="54773" y="296849"/>
                          <a:pt x="74775" y="295896"/>
                        </a:cubicBezTo>
                        <a:lnTo>
                          <a:pt x="76680" y="295896"/>
                        </a:lnTo>
                        <a:lnTo>
                          <a:pt x="238605" y="295896"/>
                        </a:lnTo>
                        <a:lnTo>
                          <a:pt x="238605" y="162546"/>
                        </a:lnTo>
                        <a:lnTo>
                          <a:pt x="133830" y="162546"/>
                        </a:lnTo>
                        <a:cubicBezTo>
                          <a:pt x="113827" y="162546"/>
                          <a:pt x="96683" y="146354"/>
                          <a:pt x="95730" y="126351"/>
                        </a:cubicBezTo>
                        <a:lnTo>
                          <a:pt x="95730" y="124446"/>
                        </a:lnTo>
                        <a:lnTo>
                          <a:pt x="95730" y="38721"/>
                        </a:lnTo>
                        <a:cubicBezTo>
                          <a:pt x="95730" y="17766"/>
                          <a:pt x="112875" y="621"/>
                          <a:pt x="133830" y="621"/>
                        </a:cubicBezTo>
                        <a:lnTo>
                          <a:pt x="133830" y="621"/>
                        </a:lnTo>
                        <a:lnTo>
                          <a:pt x="362430" y="621"/>
                        </a:lnTo>
                        <a:close/>
                        <a:moveTo>
                          <a:pt x="67155" y="457821"/>
                        </a:moveTo>
                        <a:lnTo>
                          <a:pt x="29055" y="457821"/>
                        </a:lnTo>
                        <a:cubicBezTo>
                          <a:pt x="23340" y="457821"/>
                          <a:pt x="19530" y="461631"/>
                          <a:pt x="19530" y="467346"/>
                        </a:cubicBezTo>
                        <a:lnTo>
                          <a:pt x="19530" y="467346"/>
                        </a:lnTo>
                        <a:lnTo>
                          <a:pt x="19530" y="505446"/>
                        </a:lnTo>
                        <a:cubicBezTo>
                          <a:pt x="19530" y="511161"/>
                          <a:pt x="23340" y="514971"/>
                          <a:pt x="29055" y="514971"/>
                        </a:cubicBezTo>
                        <a:lnTo>
                          <a:pt x="29055" y="514971"/>
                        </a:lnTo>
                        <a:lnTo>
                          <a:pt x="67155" y="514971"/>
                        </a:lnTo>
                        <a:cubicBezTo>
                          <a:pt x="72870" y="514971"/>
                          <a:pt x="76680" y="511161"/>
                          <a:pt x="76680" y="505446"/>
                        </a:cubicBezTo>
                        <a:lnTo>
                          <a:pt x="76680" y="505446"/>
                        </a:lnTo>
                        <a:lnTo>
                          <a:pt x="76680" y="467346"/>
                        </a:lnTo>
                        <a:cubicBezTo>
                          <a:pt x="76680" y="461631"/>
                          <a:pt x="72870" y="457821"/>
                          <a:pt x="67155" y="457821"/>
                        </a:cubicBezTo>
                        <a:lnTo>
                          <a:pt x="67155" y="457821"/>
                        </a:lnTo>
                        <a:close/>
                        <a:moveTo>
                          <a:pt x="267180" y="457821"/>
                        </a:moveTo>
                        <a:lnTo>
                          <a:pt x="229080" y="457821"/>
                        </a:lnTo>
                        <a:cubicBezTo>
                          <a:pt x="223365" y="457821"/>
                          <a:pt x="219555" y="461631"/>
                          <a:pt x="219555" y="467346"/>
                        </a:cubicBezTo>
                        <a:lnTo>
                          <a:pt x="219555" y="467346"/>
                        </a:lnTo>
                        <a:lnTo>
                          <a:pt x="219555" y="505446"/>
                        </a:lnTo>
                        <a:cubicBezTo>
                          <a:pt x="219555" y="511161"/>
                          <a:pt x="223365" y="514971"/>
                          <a:pt x="229080" y="514971"/>
                        </a:cubicBezTo>
                        <a:lnTo>
                          <a:pt x="229080" y="514971"/>
                        </a:lnTo>
                        <a:lnTo>
                          <a:pt x="267180" y="514971"/>
                        </a:lnTo>
                        <a:cubicBezTo>
                          <a:pt x="272895" y="514971"/>
                          <a:pt x="276705" y="511161"/>
                          <a:pt x="276705" y="505446"/>
                        </a:cubicBezTo>
                        <a:lnTo>
                          <a:pt x="276705" y="505446"/>
                        </a:lnTo>
                        <a:lnTo>
                          <a:pt x="276705" y="467346"/>
                        </a:lnTo>
                        <a:cubicBezTo>
                          <a:pt x="276705" y="461631"/>
                          <a:pt x="272895" y="457821"/>
                          <a:pt x="267180" y="457821"/>
                        </a:cubicBezTo>
                        <a:lnTo>
                          <a:pt x="267180" y="457821"/>
                        </a:lnTo>
                        <a:close/>
                        <a:moveTo>
                          <a:pt x="467205" y="457821"/>
                        </a:moveTo>
                        <a:lnTo>
                          <a:pt x="429105" y="457821"/>
                        </a:lnTo>
                        <a:cubicBezTo>
                          <a:pt x="423390" y="457821"/>
                          <a:pt x="419580" y="461631"/>
                          <a:pt x="419580" y="467346"/>
                        </a:cubicBezTo>
                        <a:lnTo>
                          <a:pt x="419580" y="467346"/>
                        </a:lnTo>
                        <a:lnTo>
                          <a:pt x="419580" y="505446"/>
                        </a:lnTo>
                        <a:cubicBezTo>
                          <a:pt x="419580" y="511161"/>
                          <a:pt x="423390" y="514971"/>
                          <a:pt x="429105" y="514971"/>
                        </a:cubicBezTo>
                        <a:lnTo>
                          <a:pt x="429105" y="514971"/>
                        </a:lnTo>
                        <a:lnTo>
                          <a:pt x="467205" y="514971"/>
                        </a:lnTo>
                        <a:cubicBezTo>
                          <a:pt x="472920" y="514971"/>
                          <a:pt x="476730" y="511161"/>
                          <a:pt x="476730" y="505446"/>
                        </a:cubicBezTo>
                        <a:lnTo>
                          <a:pt x="476730" y="505446"/>
                        </a:lnTo>
                        <a:lnTo>
                          <a:pt x="476730" y="467346"/>
                        </a:lnTo>
                        <a:cubicBezTo>
                          <a:pt x="476730" y="461631"/>
                          <a:pt x="472920" y="457821"/>
                          <a:pt x="467205" y="457821"/>
                        </a:cubicBezTo>
                        <a:lnTo>
                          <a:pt x="467205" y="457821"/>
                        </a:lnTo>
                        <a:close/>
                        <a:moveTo>
                          <a:pt x="362430" y="19671"/>
                        </a:moveTo>
                        <a:lnTo>
                          <a:pt x="133830" y="19671"/>
                        </a:lnTo>
                        <a:cubicBezTo>
                          <a:pt x="123352" y="19671"/>
                          <a:pt x="114780" y="28244"/>
                          <a:pt x="114780" y="38721"/>
                        </a:cubicBezTo>
                        <a:lnTo>
                          <a:pt x="114780" y="38721"/>
                        </a:lnTo>
                        <a:lnTo>
                          <a:pt x="114780" y="124446"/>
                        </a:lnTo>
                        <a:cubicBezTo>
                          <a:pt x="114780" y="134924"/>
                          <a:pt x="123352" y="143496"/>
                          <a:pt x="133830" y="143496"/>
                        </a:cubicBezTo>
                        <a:lnTo>
                          <a:pt x="133830" y="143496"/>
                        </a:lnTo>
                        <a:lnTo>
                          <a:pt x="362430" y="143496"/>
                        </a:lnTo>
                        <a:cubicBezTo>
                          <a:pt x="372908" y="143496"/>
                          <a:pt x="381480" y="134924"/>
                          <a:pt x="381480" y="124446"/>
                        </a:cubicBezTo>
                        <a:lnTo>
                          <a:pt x="381480" y="124446"/>
                        </a:lnTo>
                        <a:lnTo>
                          <a:pt x="381480" y="38721"/>
                        </a:lnTo>
                        <a:cubicBezTo>
                          <a:pt x="381480" y="28244"/>
                          <a:pt x="372908" y="19671"/>
                          <a:pt x="362430" y="19671"/>
                        </a:cubicBezTo>
                        <a:lnTo>
                          <a:pt x="362430" y="19671"/>
                        </a:lnTo>
                        <a:close/>
                        <a:moveTo>
                          <a:pt x="157643" y="86346"/>
                        </a:moveTo>
                        <a:cubicBezTo>
                          <a:pt x="165262" y="86346"/>
                          <a:pt x="171930" y="93014"/>
                          <a:pt x="171930" y="100634"/>
                        </a:cubicBezTo>
                        <a:cubicBezTo>
                          <a:pt x="171930" y="108254"/>
                          <a:pt x="165262" y="114921"/>
                          <a:pt x="157643" y="114921"/>
                        </a:cubicBezTo>
                        <a:cubicBezTo>
                          <a:pt x="150023" y="114921"/>
                          <a:pt x="143355" y="108254"/>
                          <a:pt x="143355" y="100634"/>
                        </a:cubicBezTo>
                        <a:cubicBezTo>
                          <a:pt x="143355" y="93014"/>
                          <a:pt x="150023" y="86346"/>
                          <a:pt x="157643" y="86346"/>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grpSp>
    </p:spTree>
    <p:extLst>
      <p:ext uri="{BB962C8B-B14F-4D97-AF65-F5344CB8AC3E}">
        <p14:creationId xmlns:p14="http://schemas.microsoft.com/office/powerpoint/2010/main" val="4153319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62ED0-B813-0652-1BEC-69C3EE2FCC7C}"/>
              </a:ext>
            </a:extLst>
          </p:cNvPr>
          <p:cNvSpPr>
            <a:spLocks noGrp="1"/>
          </p:cNvSpPr>
          <p:nvPr>
            <p:ph type="title"/>
          </p:nvPr>
        </p:nvSpPr>
        <p:spPr/>
        <p:txBody>
          <a:bodyPr/>
          <a:lstStyle/>
          <a:p>
            <a:r>
              <a:rPr lang="zh-CN" altLang="en-US" dirty="0"/>
              <a:t>工作计划</a:t>
            </a:r>
          </a:p>
        </p:txBody>
      </p:sp>
      <p:sp>
        <p:nvSpPr>
          <p:cNvPr id="3" name="灯片编号占位符 2">
            <a:extLst>
              <a:ext uri="{FF2B5EF4-FFF2-40B4-BE49-F238E27FC236}">
                <a16:creationId xmlns:a16="http://schemas.microsoft.com/office/drawing/2014/main" id="{3097AB12-30BD-AE60-0C31-F74455974BA5}"/>
              </a:ext>
            </a:extLst>
          </p:cNvPr>
          <p:cNvSpPr>
            <a:spLocks noGrp="1"/>
          </p:cNvSpPr>
          <p:nvPr>
            <p:ph type="sldNum" sz="quarter" idx="12"/>
          </p:nvPr>
        </p:nvSpPr>
        <p:spPr/>
        <p:txBody>
          <a:bodyPr/>
          <a:lstStyle/>
          <a:p>
            <a:fld id="{7F65B630-C7FF-41C0-9923-C5E5E29EED81}" type="slidenum">
              <a:rPr lang="zh-CN" altLang="en-US" smtClean="0"/>
              <a:pPr/>
              <a:t>18</a:t>
            </a:fld>
            <a:endParaRPr lang="zh-CN" altLang="en-US"/>
          </a:p>
        </p:txBody>
      </p:sp>
      <p:grpSp>
        <p:nvGrpSpPr>
          <p:cNvPr id="13" name="组合 12">
            <a:extLst>
              <a:ext uri="{FF2B5EF4-FFF2-40B4-BE49-F238E27FC236}">
                <a16:creationId xmlns:a16="http://schemas.microsoft.com/office/drawing/2014/main" id="{135DE743-91D3-1BFD-E217-D3183D6CEDD0}"/>
              </a:ext>
            </a:extLst>
          </p:cNvPr>
          <p:cNvGrpSpPr/>
          <p:nvPr/>
        </p:nvGrpSpPr>
        <p:grpSpPr>
          <a:xfrm>
            <a:off x="675640" y="1145540"/>
            <a:ext cx="10794847" cy="5712460"/>
            <a:chOff x="675640" y="1145540"/>
            <a:chExt cx="10794847" cy="5712460"/>
          </a:xfrm>
        </p:grpSpPr>
        <p:grpSp>
          <p:nvGrpSpPr>
            <p:cNvPr id="12" name="组合 11">
              <a:extLst>
                <a:ext uri="{FF2B5EF4-FFF2-40B4-BE49-F238E27FC236}">
                  <a16:creationId xmlns:a16="http://schemas.microsoft.com/office/drawing/2014/main" id="{02C1AD58-C377-74BF-E46A-281307D05CA4}"/>
                </a:ext>
              </a:extLst>
            </p:cNvPr>
            <p:cNvGrpSpPr/>
            <p:nvPr/>
          </p:nvGrpSpPr>
          <p:grpSpPr>
            <a:xfrm>
              <a:off x="675640" y="1145540"/>
              <a:ext cx="4164243" cy="1282828"/>
              <a:chOff x="675640" y="1145540"/>
              <a:chExt cx="4164243" cy="1282828"/>
            </a:xfrm>
          </p:grpSpPr>
          <p:sp>
            <p:nvSpPr>
              <p:cNvPr id="33" name="矩形 32">
                <a:extLst>
                  <a:ext uri="{FF2B5EF4-FFF2-40B4-BE49-F238E27FC236}">
                    <a16:creationId xmlns:a16="http://schemas.microsoft.com/office/drawing/2014/main" id="{832F65AD-A8DD-A61A-7801-568378EF316B}"/>
                  </a:ext>
                </a:extLst>
              </p:cNvPr>
              <p:cNvSpPr/>
              <p:nvPr/>
            </p:nvSpPr>
            <p:spPr>
              <a:xfrm>
                <a:off x="675642" y="1830988"/>
                <a:ext cx="4164241" cy="597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000" dirty="0" err="1">
                    <a:solidFill>
                      <a:schemeClr val="tx1"/>
                    </a:solidFill>
                  </a:rPr>
                  <a:t>Fusceposuere</a:t>
                </a:r>
                <a:r>
                  <a:rPr kumimoji="1" lang="en-US" altLang="zh-CN" sz="1000" dirty="0">
                    <a:solidFill>
                      <a:schemeClr val="tx1"/>
                    </a:solidFill>
                  </a:rPr>
                  <a:t>, magna sed pulvinar </a:t>
                </a:r>
                <a:r>
                  <a:rPr kumimoji="1" lang="en-US" altLang="zh-CN" sz="1000" dirty="0" err="1">
                    <a:solidFill>
                      <a:schemeClr val="tx1"/>
                    </a:solidFill>
                  </a:rPr>
                  <a:t>ultricies</a:t>
                </a:r>
                <a:r>
                  <a:rPr kumimoji="1" lang="en-US" altLang="zh-CN" sz="1000" dirty="0">
                    <a:solidFill>
                      <a:schemeClr val="tx1"/>
                    </a:solidFill>
                  </a:rPr>
                  <a:t>, </a:t>
                </a:r>
                <a:r>
                  <a:rPr kumimoji="1" lang="en-US" altLang="zh-CN" sz="1000" dirty="0" err="1">
                    <a:solidFill>
                      <a:schemeClr val="tx1"/>
                    </a:solidFill>
                  </a:rPr>
                  <a:t>puruslectusmalesuada</a:t>
                </a:r>
                <a:r>
                  <a:rPr kumimoji="1" lang="en-US" altLang="zh-CN" sz="1000" dirty="0">
                    <a:solidFill>
                      <a:schemeClr val="tx1"/>
                    </a:solidFill>
                  </a:rPr>
                  <a:t> libero, sit </a:t>
                </a:r>
                <a:r>
                  <a:rPr kumimoji="1" lang="en-US" altLang="zh-CN" sz="1000" dirty="0" err="1">
                    <a:solidFill>
                      <a:schemeClr val="tx1"/>
                    </a:solidFill>
                  </a:rPr>
                  <a:t>ametcommodo</a:t>
                </a:r>
                <a:r>
                  <a:rPr kumimoji="1" lang="en-US" altLang="zh-CN" sz="1000" dirty="0">
                    <a:solidFill>
                      <a:schemeClr val="tx1"/>
                    </a:solidFill>
                  </a:rPr>
                  <a:t> magna eros </a:t>
                </a:r>
                <a:r>
                  <a:rPr kumimoji="1" lang="en-US" altLang="zh-CN" sz="1000" dirty="0" err="1">
                    <a:solidFill>
                      <a:schemeClr val="tx1"/>
                    </a:solidFill>
                  </a:rPr>
                  <a:t>quisurna</a:t>
                </a:r>
                <a:r>
                  <a:rPr kumimoji="1" lang="en-US" altLang="zh-CN" sz="1000" dirty="0">
                    <a:solidFill>
                      <a:schemeClr val="tx1"/>
                    </a:solidFill>
                  </a:rPr>
                  <a:t>.</a:t>
                </a:r>
              </a:p>
            </p:txBody>
          </p:sp>
          <p:sp>
            <p:nvSpPr>
              <p:cNvPr id="34" name="矩形 33">
                <a:extLst>
                  <a:ext uri="{FF2B5EF4-FFF2-40B4-BE49-F238E27FC236}">
                    <a16:creationId xmlns:a16="http://schemas.microsoft.com/office/drawing/2014/main" id="{748F1CBA-3ABA-7C53-7CC2-FA7DF0DD721B}"/>
                  </a:ext>
                </a:extLst>
              </p:cNvPr>
              <p:cNvSpPr/>
              <p:nvPr/>
            </p:nvSpPr>
            <p:spPr>
              <a:xfrm>
                <a:off x="675640" y="1145540"/>
                <a:ext cx="4164241" cy="679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en-US" altLang="zh-CN" sz="3000" b="1" dirty="0">
                    <a:solidFill>
                      <a:schemeClr val="tx1"/>
                    </a:solidFill>
                  </a:rPr>
                  <a:t>Supporting text here.</a:t>
                </a:r>
              </a:p>
            </p:txBody>
          </p:sp>
        </p:grpSp>
        <p:grpSp>
          <p:nvGrpSpPr>
            <p:cNvPr id="11" name="组合 10">
              <a:extLst>
                <a:ext uri="{FF2B5EF4-FFF2-40B4-BE49-F238E27FC236}">
                  <a16:creationId xmlns:a16="http://schemas.microsoft.com/office/drawing/2014/main" id="{39B983A8-7B39-895B-D403-4311A8EDC675}"/>
                </a:ext>
              </a:extLst>
            </p:cNvPr>
            <p:cNvGrpSpPr/>
            <p:nvPr/>
          </p:nvGrpSpPr>
          <p:grpSpPr>
            <a:xfrm>
              <a:off x="721513" y="2046661"/>
              <a:ext cx="10748974" cy="4811339"/>
              <a:chOff x="721513" y="2046661"/>
              <a:chExt cx="10748974" cy="4811339"/>
            </a:xfrm>
          </p:grpSpPr>
          <p:grpSp>
            <p:nvGrpSpPr>
              <p:cNvPr id="6" name="组合 5">
                <a:extLst>
                  <a:ext uri="{FF2B5EF4-FFF2-40B4-BE49-F238E27FC236}">
                    <a16:creationId xmlns:a16="http://schemas.microsoft.com/office/drawing/2014/main" id="{28A35C9F-FD05-EC9D-E43B-2F27E665BDE7}"/>
                  </a:ext>
                </a:extLst>
              </p:cNvPr>
              <p:cNvGrpSpPr/>
              <p:nvPr/>
            </p:nvGrpSpPr>
            <p:grpSpPr>
              <a:xfrm>
                <a:off x="6404624" y="4843089"/>
                <a:ext cx="5065863" cy="1288075"/>
                <a:chOff x="6404624" y="4843089"/>
                <a:chExt cx="5065863" cy="1288075"/>
              </a:xfrm>
            </p:grpSpPr>
            <p:sp>
              <p:nvSpPr>
                <p:cNvPr id="35" name="矩形: 圆角 34">
                  <a:extLst>
                    <a:ext uri="{FF2B5EF4-FFF2-40B4-BE49-F238E27FC236}">
                      <a16:creationId xmlns:a16="http://schemas.microsoft.com/office/drawing/2014/main" id="{469F02F0-D92E-8B7C-FF5D-ADEE480DA447}"/>
                    </a:ext>
                  </a:extLst>
                </p:cNvPr>
                <p:cNvSpPr/>
                <p:nvPr/>
              </p:nvSpPr>
              <p:spPr>
                <a:xfrm>
                  <a:off x="6674626" y="4843089"/>
                  <a:ext cx="4795861" cy="1288075"/>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grpSp>
              <p:nvGrpSpPr>
                <p:cNvPr id="36" name="组合 35">
                  <a:extLst>
                    <a:ext uri="{FF2B5EF4-FFF2-40B4-BE49-F238E27FC236}">
                      <a16:creationId xmlns:a16="http://schemas.microsoft.com/office/drawing/2014/main" id="{75439FE1-0510-090B-F337-14850951A5BD}"/>
                    </a:ext>
                  </a:extLst>
                </p:cNvPr>
                <p:cNvGrpSpPr/>
                <p:nvPr/>
              </p:nvGrpSpPr>
              <p:grpSpPr>
                <a:xfrm>
                  <a:off x="6987953" y="5019464"/>
                  <a:ext cx="4266534" cy="935325"/>
                  <a:chOff x="6405464" y="1815440"/>
                  <a:chExt cx="4266534" cy="935325"/>
                </a:xfrm>
              </p:grpSpPr>
              <p:sp>
                <p:nvSpPr>
                  <p:cNvPr id="50" name="矩形 49">
                    <a:extLst>
                      <a:ext uri="{FF2B5EF4-FFF2-40B4-BE49-F238E27FC236}">
                        <a16:creationId xmlns:a16="http://schemas.microsoft.com/office/drawing/2014/main" id="{E9E9B2DB-D5F3-72B6-E161-83B5135F51AD}"/>
                      </a:ext>
                    </a:extLst>
                  </p:cNvPr>
                  <p:cNvSpPr/>
                  <p:nvPr/>
                </p:nvSpPr>
                <p:spPr>
                  <a:xfrm>
                    <a:off x="6405464" y="1815440"/>
                    <a:ext cx="4266534"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en-US" altLang="zh-CN" sz="1600" b="1" dirty="0">
                        <a:solidFill>
                          <a:schemeClr val="tx1"/>
                        </a:solidFill>
                      </a:rPr>
                      <a:t>Supporting text here.</a:t>
                    </a:r>
                  </a:p>
                </p:txBody>
              </p:sp>
              <p:sp>
                <p:nvSpPr>
                  <p:cNvPr id="51" name="矩形 50">
                    <a:extLst>
                      <a:ext uri="{FF2B5EF4-FFF2-40B4-BE49-F238E27FC236}">
                        <a16:creationId xmlns:a16="http://schemas.microsoft.com/office/drawing/2014/main" id="{A909DF1D-8BF4-714A-3A9A-980E9D83FDFF}"/>
                      </a:ext>
                    </a:extLst>
                  </p:cNvPr>
                  <p:cNvSpPr/>
                  <p:nvPr/>
                </p:nvSpPr>
                <p:spPr>
                  <a:xfrm>
                    <a:off x="6405465" y="2153385"/>
                    <a:ext cx="4266533" cy="597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consectetueradipiscingelit</a:t>
                    </a:r>
                    <a:r>
                      <a:rPr kumimoji="1" lang="en-US" altLang="zh-CN" sz="1000" dirty="0">
                        <a:solidFill>
                          <a:schemeClr val="tx1"/>
                        </a:solidFill>
                      </a:rPr>
                      <a:t>. Maecenas </a:t>
                    </a:r>
                    <a:r>
                      <a:rPr kumimoji="1" lang="en-US" altLang="zh-CN" sz="1000" dirty="0" err="1">
                        <a:solidFill>
                          <a:schemeClr val="tx1"/>
                        </a:solidFill>
                      </a:rPr>
                      <a:t>porttitorconguemassa</a:t>
                    </a:r>
                    <a:r>
                      <a:rPr kumimoji="1" lang="en-US" altLang="zh-CN" sz="1000" dirty="0">
                        <a:solidFill>
                          <a:schemeClr val="tx1"/>
                        </a:solidFill>
                      </a:rPr>
                      <a:t>……</a:t>
                    </a:r>
                  </a:p>
                </p:txBody>
              </p:sp>
            </p:grpSp>
            <p:sp>
              <p:nvSpPr>
                <p:cNvPr id="37" name="文本框 36">
                  <a:extLst>
                    <a:ext uri="{FF2B5EF4-FFF2-40B4-BE49-F238E27FC236}">
                      <a16:creationId xmlns:a16="http://schemas.microsoft.com/office/drawing/2014/main" id="{E4E196B1-97D2-E0B9-FAA0-C1DE0C6169EE}"/>
                    </a:ext>
                  </a:extLst>
                </p:cNvPr>
                <p:cNvSpPr txBox="1"/>
                <p:nvPr/>
              </p:nvSpPr>
              <p:spPr>
                <a:xfrm>
                  <a:off x="6404624" y="5217126"/>
                  <a:ext cx="540000" cy="540000"/>
                </a:xfrm>
                <a:prstGeom prst="ellipse">
                  <a:avLst/>
                </a:prstGeom>
                <a:solidFill>
                  <a:schemeClr val="accent1"/>
                </a:solidFill>
              </p:spPr>
              <p:txBody>
                <a:bodyPr wrap="none" lIns="108000" tIns="108000" rIns="108000" bIns="108000" rtlCol="0" anchor="ctr" anchorCtr="0">
                  <a:noAutofit/>
                </a:bodyPr>
                <a:lstStyle>
                  <a:defPPr>
                    <a:defRPr lang="zh-CN"/>
                  </a:defPPr>
                  <a:lvl1pPr algn="ctr">
                    <a:defRPr kumimoji="1" sz="2000" b="1">
                      <a:solidFill>
                        <a:srgbClr val="FFFFFF"/>
                      </a:solidFill>
                    </a:defRPr>
                  </a:lvl1pPr>
                </a:lstStyle>
                <a:p>
                  <a:r>
                    <a:rPr lang="en-US" altLang="zh-CN" dirty="0"/>
                    <a:t>03</a:t>
                  </a:r>
                  <a:endParaRPr lang="zh-CN" altLang="en-US" dirty="0"/>
                </a:p>
              </p:txBody>
            </p:sp>
          </p:grpSp>
          <p:grpSp>
            <p:nvGrpSpPr>
              <p:cNvPr id="5" name="组合 4">
                <a:extLst>
                  <a:ext uri="{FF2B5EF4-FFF2-40B4-BE49-F238E27FC236}">
                    <a16:creationId xmlns:a16="http://schemas.microsoft.com/office/drawing/2014/main" id="{4310E90E-7824-A2A7-20F1-C965702F05B5}"/>
                  </a:ext>
                </a:extLst>
              </p:cNvPr>
              <p:cNvGrpSpPr/>
              <p:nvPr/>
            </p:nvGrpSpPr>
            <p:grpSpPr>
              <a:xfrm>
                <a:off x="721513" y="3448050"/>
                <a:ext cx="5065863" cy="1288075"/>
                <a:chOff x="721513" y="3448050"/>
                <a:chExt cx="5065863" cy="1288075"/>
              </a:xfrm>
            </p:grpSpPr>
            <p:grpSp>
              <p:nvGrpSpPr>
                <p:cNvPr id="4" name="组合 3">
                  <a:extLst>
                    <a:ext uri="{FF2B5EF4-FFF2-40B4-BE49-F238E27FC236}">
                      <a16:creationId xmlns:a16="http://schemas.microsoft.com/office/drawing/2014/main" id="{C7AEA578-3BF3-FB00-D934-23880282FEDF}"/>
                    </a:ext>
                  </a:extLst>
                </p:cNvPr>
                <p:cNvGrpSpPr/>
                <p:nvPr/>
              </p:nvGrpSpPr>
              <p:grpSpPr>
                <a:xfrm>
                  <a:off x="721513" y="3448050"/>
                  <a:ext cx="4795861" cy="1288075"/>
                  <a:chOff x="721513" y="3448050"/>
                  <a:chExt cx="4795861" cy="1288075"/>
                </a:xfrm>
              </p:grpSpPr>
              <p:sp>
                <p:nvSpPr>
                  <p:cNvPr id="39" name="矩形: 圆角 38">
                    <a:extLst>
                      <a:ext uri="{FF2B5EF4-FFF2-40B4-BE49-F238E27FC236}">
                        <a16:creationId xmlns:a16="http://schemas.microsoft.com/office/drawing/2014/main" id="{CB5DCBAD-F057-B30E-0BAD-65F806C2CC15}"/>
                      </a:ext>
                    </a:extLst>
                  </p:cNvPr>
                  <p:cNvSpPr/>
                  <p:nvPr/>
                </p:nvSpPr>
                <p:spPr>
                  <a:xfrm flipH="1">
                    <a:off x="721513" y="3448050"/>
                    <a:ext cx="4795861" cy="1288075"/>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grpSp>
                <p:nvGrpSpPr>
                  <p:cNvPr id="40" name="组合 39">
                    <a:extLst>
                      <a:ext uri="{FF2B5EF4-FFF2-40B4-BE49-F238E27FC236}">
                        <a16:creationId xmlns:a16="http://schemas.microsoft.com/office/drawing/2014/main" id="{44C46CBB-A71B-D961-A5F0-F871495D3FAC}"/>
                      </a:ext>
                    </a:extLst>
                  </p:cNvPr>
                  <p:cNvGrpSpPr/>
                  <p:nvPr/>
                </p:nvGrpSpPr>
                <p:grpSpPr>
                  <a:xfrm flipH="1">
                    <a:off x="937513" y="3624425"/>
                    <a:ext cx="4266534" cy="935325"/>
                    <a:chOff x="6405464" y="1815440"/>
                    <a:chExt cx="4266534" cy="935325"/>
                  </a:xfrm>
                </p:grpSpPr>
                <p:sp>
                  <p:nvSpPr>
                    <p:cNvPr id="48" name="矩形 47">
                      <a:extLst>
                        <a:ext uri="{FF2B5EF4-FFF2-40B4-BE49-F238E27FC236}">
                          <a16:creationId xmlns:a16="http://schemas.microsoft.com/office/drawing/2014/main" id="{721BA670-F06F-47FA-8E80-DF2265E36CBF}"/>
                        </a:ext>
                      </a:extLst>
                    </p:cNvPr>
                    <p:cNvSpPr/>
                    <p:nvPr/>
                  </p:nvSpPr>
                  <p:spPr>
                    <a:xfrm>
                      <a:off x="6405464" y="1815440"/>
                      <a:ext cx="4266534"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en-US" altLang="zh-CN" sz="1600" b="1" dirty="0">
                          <a:solidFill>
                            <a:schemeClr val="tx1"/>
                          </a:solidFill>
                        </a:rPr>
                        <a:t>Supporting text here.</a:t>
                      </a:r>
                    </a:p>
                  </p:txBody>
                </p:sp>
                <p:sp>
                  <p:nvSpPr>
                    <p:cNvPr id="49" name="矩形 48">
                      <a:extLst>
                        <a:ext uri="{FF2B5EF4-FFF2-40B4-BE49-F238E27FC236}">
                          <a16:creationId xmlns:a16="http://schemas.microsoft.com/office/drawing/2014/main" id="{C55C3769-3303-0A3D-BE4C-EB2A69385AD4}"/>
                        </a:ext>
                      </a:extLst>
                    </p:cNvPr>
                    <p:cNvSpPr/>
                    <p:nvPr/>
                  </p:nvSpPr>
                  <p:spPr>
                    <a:xfrm>
                      <a:off x="6405465" y="2153385"/>
                      <a:ext cx="4266533" cy="597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consectetueradipiscingelit</a:t>
                      </a:r>
                      <a:r>
                        <a:rPr kumimoji="1" lang="en-US" altLang="zh-CN" sz="1000" dirty="0">
                          <a:solidFill>
                            <a:schemeClr val="tx1"/>
                          </a:solidFill>
                        </a:rPr>
                        <a:t>. Maecenas </a:t>
                      </a:r>
                      <a:r>
                        <a:rPr kumimoji="1" lang="en-US" altLang="zh-CN" sz="1000" dirty="0" err="1">
                          <a:solidFill>
                            <a:schemeClr val="tx1"/>
                          </a:solidFill>
                        </a:rPr>
                        <a:t>porttitorconguemassa</a:t>
                      </a:r>
                      <a:r>
                        <a:rPr kumimoji="1" lang="en-US" altLang="zh-CN" sz="1000" dirty="0">
                          <a:solidFill>
                            <a:schemeClr val="tx1"/>
                          </a:solidFill>
                        </a:rPr>
                        <a:t>……</a:t>
                      </a:r>
                    </a:p>
                  </p:txBody>
                </p:sp>
              </p:grpSp>
            </p:grpSp>
            <p:sp>
              <p:nvSpPr>
                <p:cNvPr id="41" name="文本框 40">
                  <a:extLst>
                    <a:ext uri="{FF2B5EF4-FFF2-40B4-BE49-F238E27FC236}">
                      <a16:creationId xmlns:a16="http://schemas.microsoft.com/office/drawing/2014/main" id="{11E7BF8A-4582-8FDF-3C7A-9CBC4468CBB9}"/>
                    </a:ext>
                  </a:extLst>
                </p:cNvPr>
                <p:cNvSpPr txBox="1"/>
                <p:nvPr/>
              </p:nvSpPr>
              <p:spPr>
                <a:xfrm flipH="1">
                  <a:off x="5247376" y="3822087"/>
                  <a:ext cx="540000" cy="540000"/>
                </a:xfrm>
                <a:prstGeom prst="ellipse">
                  <a:avLst/>
                </a:prstGeom>
                <a:solidFill>
                  <a:schemeClr val="accent2"/>
                </a:solidFill>
              </p:spPr>
              <p:txBody>
                <a:bodyPr wrap="none" lIns="108000" tIns="108000" rIns="108000" bIns="108000" rtlCol="0" anchor="ctr" anchorCtr="0">
                  <a:noAutofit/>
                </a:bodyPr>
                <a:lstStyle>
                  <a:defPPr>
                    <a:defRPr lang="zh-CN"/>
                  </a:defPPr>
                  <a:lvl1pPr algn="ctr">
                    <a:defRPr kumimoji="1" sz="2000" b="1">
                      <a:solidFill>
                        <a:srgbClr val="FFFFFF"/>
                      </a:solidFill>
                    </a:defRPr>
                  </a:lvl1pPr>
                </a:lstStyle>
                <a:p>
                  <a:r>
                    <a:rPr lang="en-US" altLang="zh-CN" dirty="0"/>
                    <a:t>02</a:t>
                  </a:r>
                  <a:endParaRPr lang="zh-CN" altLang="en-US" dirty="0"/>
                </a:p>
              </p:txBody>
            </p:sp>
          </p:grpSp>
          <p:grpSp>
            <p:nvGrpSpPr>
              <p:cNvPr id="9" name="组合 8">
                <a:extLst>
                  <a:ext uri="{FF2B5EF4-FFF2-40B4-BE49-F238E27FC236}">
                    <a16:creationId xmlns:a16="http://schemas.microsoft.com/office/drawing/2014/main" id="{51B5453D-B6F7-5622-2BD0-AEB961E58DE9}"/>
                  </a:ext>
                </a:extLst>
              </p:cNvPr>
              <p:cNvGrpSpPr/>
              <p:nvPr/>
            </p:nvGrpSpPr>
            <p:grpSpPr>
              <a:xfrm>
                <a:off x="6404624" y="2046661"/>
                <a:ext cx="5065863" cy="1288075"/>
                <a:chOff x="6404624" y="2046661"/>
                <a:chExt cx="5065863" cy="1288075"/>
              </a:xfrm>
            </p:grpSpPr>
            <p:grpSp>
              <p:nvGrpSpPr>
                <p:cNvPr id="8" name="组合 7">
                  <a:extLst>
                    <a:ext uri="{FF2B5EF4-FFF2-40B4-BE49-F238E27FC236}">
                      <a16:creationId xmlns:a16="http://schemas.microsoft.com/office/drawing/2014/main" id="{D32CA84F-67ED-472E-FFA5-879241A4F34B}"/>
                    </a:ext>
                  </a:extLst>
                </p:cNvPr>
                <p:cNvGrpSpPr/>
                <p:nvPr/>
              </p:nvGrpSpPr>
              <p:grpSpPr>
                <a:xfrm>
                  <a:off x="6674626" y="2046661"/>
                  <a:ext cx="4795861" cy="1288075"/>
                  <a:chOff x="6674626" y="2046661"/>
                  <a:chExt cx="4795861" cy="1288075"/>
                </a:xfrm>
              </p:grpSpPr>
              <p:sp>
                <p:nvSpPr>
                  <p:cNvPr id="43" name="矩形: 圆角 42">
                    <a:extLst>
                      <a:ext uri="{FF2B5EF4-FFF2-40B4-BE49-F238E27FC236}">
                        <a16:creationId xmlns:a16="http://schemas.microsoft.com/office/drawing/2014/main" id="{3C1C0604-8C64-2B6F-E195-1ECF26811006}"/>
                      </a:ext>
                    </a:extLst>
                  </p:cNvPr>
                  <p:cNvSpPr/>
                  <p:nvPr/>
                </p:nvSpPr>
                <p:spPr>
                  <a:xfrm>
                    <a:off x="6674626" y="2046661"/>
                    <a:ext cx="4795861" cy="1288075"/>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grpSp>
                <p:nvGrpSpPr>
                  <p:cNvPr id="7" name="组合 6">
                    <a:extLst>
                      <a:ext uri="{FF2B5EF4-FFF2-40B4-BE49-F238E27FC236}">
                        <a16:creationId xmlns:a16="http://schemas.microsoft.com/office/drawing/2014/main" id="{2B1EDD44-C38D-72F3-963F-E03359946196}"/>
                      </a:ext>
                    </a:extLst>
                  </p:cNvPr>
                  <p:cNvGrpSpPr/>
                  <p:nvPr/>
                </p:nvGrpSpPr>
                <p:grpSpPr>
                  <a:xfrm>
                    <a:off x="6987953" y="2223036"/>
                    <a:ext cx="4266534" cy="935325"/>
                    <a:chOff x="6987953" y="2223036"/>
                    <a:chExt cx="4266534" cy="935325"/>
                  </a:xfrm>
                </p:grpSpPr>
                <p:sp>
                  <p:nvSpPr>
                    <p:cNvPr id="44" name="矩形 43">
                      <a:extLst>
                        <a:ext uri="{FF2B5EF4-FFF2-40B4-BE49-F238E27FC236}">
                          <a16:creationId xmlns:a16="http://schemas.microsoft.com/office/drawing/2014/main" id="{3D25EA8F-4542-5EF8-F542-54A068686A2D}"/>
                        </a:ext>
                      </a:extLst>
                    </p:cNvPr>
                    <p:cNvSpPr/>
                    <p:nvPr/>
                  </p:nvSpPr>
                  <p:spPr>
                    <a:xfrm>
                      <a:off x="6987953" y="2223036"/>
                      <a:ext cx="4266534"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en-US" altLang="zh-CN" sz="1600" b="1" dirty="0">
                          <a:solidFill>
                            <a:schemeClr val="tx1"/>
                          </a:solidFill>
                        </a:rPr>
                        <a:t>Supporting text here.</a:t>
                      </a:r>
                    </a:p>
                  </p:txBody>
                </p:sp>
                <p:sp>
                  <p:nvSpPr>
                    <p:cNvPr id="45" name="矩形 44">
                      <a:extLst>
                        <a:ext uri="{FF2B5EF4-FFF2-40B4-BE49-F238E27FC236}">
                          <a16:creationId xmlns:a16="http://schemas.microsoft.com/office/drawing/2014/main" id="{5DEFC252-32A7-FD61-64E7-ECED0A7C561F}"/>
                        </a:ext>
                      </a:extLst>
                    </p:cNvPr>
                    <p:cNvSpPr/>
                    <p:nvPr/>
                  </p:nvSpPr>
                  <p:spPr>
                    <a:xfrm>
                      <a:off x="6987954" y="2560981"/>
                      <a:ext cx="4266533" cy="597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consectetueradipiscingelit</a:t>
                      </a:r>
                      <a:r>
                        <a:rPr kumimoji="1" lang="en-US" altLang="zh-CN" sz="1000" dirty="0">
                          <a:solidFill>
                            <a:schemeClr val="tx1"/>
                          </a:solidFill>
                        </a:rPr>
                        <a:t>. Maecenas </a:t>
                      </a:r>
                      <a:r>
                        <a:rPr kumimoji="1" lang="en-US" altLang="zh-CN" sz="1000" dirty="0" err="1">
                          <a:solidFill>
                            <a:schemeClr val="tx1"/>
                          </a:solidFill>
                        </a:rPr>
                        <a:t>porttitorconguemassa</a:t>
                      </a:r>
                      <a:r>
                        <a:rPr kumimoji="1" lang="en-US" altLang="zh-CN" sz="1000" dirty="0">
                          <a:solidFill>
                            <a:schemeClr val="tx1"/>
                          </a:solidFill>
                        </a:rPr>
                        <a:t>……</a:t>
                      </a:r>
                    </a:p>
                  </p:txBody>
                </p:sp>
              </p:grpSp>
            </p:grpSp>
            <p:sp>
              <p:nvSpPr>
                <p:cNvPr id="46" name="文本框 45">
                  <a:extLst>
                    <a:ext uri="{FF2B5EF4-FFF2-40B4-BE49-F238E27FC236}">
                      <a16:creationId xmlns:a16="http://schemas.microsoft.com/office/drawing/2014/main" id="{B09B33D4-D999-D74F-A114-41F1F816E13A}"/>
                    </a:ext>
                  </a:extLst>
                </p:cNvPr>
                <p:cNvSpPr txBox="1"/>
                <p:nvPr/>
              </p:nvSpPr>
              <p:spPr>
                <a:xfrm>
                  <a:off x="6404624" y="2420698"/>
                  <a:ext cx="540000" cy="540000"/>
                </a:xfrm>
                <a:prstGeom prst="ellipse">
                  <a:avLst/>
                </a:prstGeom>
                <a:solidFill>
                  <a:schemeClr val="accent1"/>
                </a:solidFill>
              </p:spPr>
              <p:txBody>
                <a:bodyPr wrap="none" lIns="108000" tIns="108000" rIns="108000" bIns="108000" rtlCol="0" anchor="ctr" anchorCtr="0">
                  <a:noAutofit/>
                </a:bodyPr>
                <a:lstStyle>
                  <a:defPPr>
                    <a:defRPr lang="zh-CN"/>
                  </a:defPPr>
                  <a:lvl1pPr algn="ctr">
                    <a:defRPr kumimoji="1" sz="2000" b="1">
                      <a:solidFill>
                        <a:srgbClr val="FFFFFF"/>
                      </a:solidFill>
                    </a:defRPr>
                  </a:lvl1pPr>
                </a:lstStyle>
                <a:p>
                  <a:r>
                    <a:rPr lang="en-US" altLang="zh-CN" dirty="0"/>
                    <a:t>01</a:t>
                  </a:r>
                  <a:endParaRPr lang="zh-CN" altLang="en-US" dirty="0"/>
                </a:p>
              </p:txBody>
            </p:sp>
          </p:grpSp>
          <p:grpSp>
            <p:nvGrpSpPr>
              <p:cNvPr id="10" name="组合 9">
                <a:extLst>
                  <a:ext uri="{FF2B5EF4-FFF2-40B4-BE49-F238E27FC236}">
                    <a16:creationId xmlns:a16="http://schemas.microsoft.com/office/drawing/2014/main" id="{BAD78352-E9BF-9079-2F9E-DB6C568968B1}"/>
                  </a:ext>
                </a:extLst>
              </p:cNvPr>
              <p:cNvGrpSpPr/>
              <p:nvPr/>
            </p:nvGrpSpPr>
            <p:grpSpPr>
              <a:xfrm>
                <a:off x="6094189" y="2695792"/>
                <a:ext cx="3622" cy="4162208"/>
                <a:chOff x="6094189" y="2695792"/>
                <a:chExt cx="3622" cy="4162208"/>
              </a:xfrm>
            </p:grpSpPr>
            <p:cxnSp>
              <p:nvCxnSpPr>
                <p:cNvPr id="38" name="直接连接符 37">
                  <a:extLst>
                    <a:ext uri="{FF2B5EF4-FFF2-40B4-BE49-F238E27FC236}">
                      <a16:creationId xmlns:a16="http://schemas.microsoft.com/office/drawing/2014/main" id="{15402444-8096-A150-D42A-B2C5FFEB7349}"/>
                    </a:ext>
                  </a:extLst>
                </p:cNvPr>
                <p:cNvCxnSpPr>
                  <a:cxnSpLocks/>
                </p:cNvCxnSpPr>
                <p:nvPr/>
              </p:nvCxnSpPr>
              <p:spPr>
                <a:xfrm>
                  <a:off x="6097811" y="5492220"/>
                  <a:ext cx="0" cy="1365780"/>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88813AC8-974C-397A-C453-BB11F06995F1}"/>
                    </a:ext>
                  </a:extLst>
                </p:cNvPr>
                <p:cNvCxnSpPr>
                  <a:cxnSpLocks/>
                </p:cNvCxnSpPr>
                <p:nvPr/>
              </p:nvCxnSpPr>
              <p:spPr>
                <a:xfrm flipH="1">
                  <a:off x="6094189" y="4097181"/>
                  <a:ext cx="0" cy="1365780"/>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EDCCC8C0-115E-8A46-A008-5041F614ADDA}"/>
                    </a:ext>
                  </a:extLst>
                </p:cNvPr>
                <p:cNvCxnSpPr>
                  <a:cxnSpLocks/>
                </p:cNvCxnSpPr>
                <p:nvPr/>
              </p:nvCxnSpPr>
              <p:spPr>
                <a:xfrm>
                  <a:off x="6097811" y="2695792"/>
                  <a:ext cx="0" cy="1365780"/>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911240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FFF37C-44A4-77C0-4DD7-8AB8FFF8C828}"/>
              </a:ext>
            </a:extLst>
          </p:cNvPr>
          <p:cNvSpPr>
            <a:spLocks noGrp="1"/>
          </p:cNvSpPr>
          <p:nvPr>
            <p:ph type="title"/>
          </p:nvPr>
        </p:nvSpPr>
        <p:spPr/>
        <p:txBody>
          <a:bodyPr/>
          <a:lstStyle/>
          <a:p>
            <a:r>
              <a:rPr lang="zh-CN" altLang="en-US" dirty="0"/>
              <a:t>个人成长学习</a:t>
            </a:r>
          </a:p>
        </p:txBody>
      </p:sp>
      <p:sp>
        <p:nvSpPr>
          <p:cNvPr id="3" name="灯片编号占位符 2">
            <a:extLst>
              <a:ext uri="{FF2B5EF4-FFF2-40B4-BE49-F238E27FC236}">
                <a16:creationId xmlns:a16="http://schemas.microsoft.com/office/drawing/2014/main" id="{A433BE7C-D199-AB03-56E1-63B9BD3B2E56}"/>
              </a:ext>
            </a:extLst>
          </p:cNvPr>
          <p:cNvSpPr>
            <a:spLocks noGrp="1"/>
          </p:cNvSpPr>
          <p:nvPr>
            <p:ph type="sldNum" sz="quarter" idx="12"/>
          </p:nvPr>
        </p:nvSpPr>
        <p:spPr/>
        <p:txBody>
          <a:bodyPr/>
          <a:lstStyle/>
          <a:p>
            <a:fld id="{7F65B630-C7FF-41C0-9923-C5E5E29EED81}" type="slidenum">
              <a:rPr lang="zh-CN" altLang="en-US" smtClean="0"/>
              <a:pPr/>
              <a:t>19</a:t>
            </a:fld>
            <a:endParaRPr lang="zh-CN" altLang="en-US"/>
          </a:p>
        </p:txBody>
      </p:sp>
      <p:grpSp>
        <p:nvGrpSpPr>
          <p:cNvPr id="5" name="组合 4">
            <a:extLst>
              <a:ext uri="{FF2B5EF4-FFF2-40B4-BE49-F238E27FC236}">
                <a16:creationId xmlns:a16="http://schemas.microsoft.com/office/drawing/2014/main" id="{7E7F848E-FF36-5CF5-C6C9-FD0542C7398D}"/>
              </a:ext>
            </a:extLst>
          </p:cNvPr>
          <p:cNvGrpSpPr/>
          <p:nvPr/>
        </p:nvGrpSpPr>
        <p:grpSpPr>
          <a:xfrm>
            <a:off x="769926" y="0"/>
            <a:ext cx="10748974" cy="6134100"/>
            <a:chOff x="769926" y="0"/>
            <a:chExt cx="10748974" cy="6134100"/>
          </a:xfrm>
        </p:grpSpPr>
        <p:grpSp>
          <p:nvGrpSpPr>
            <p:cNvPr id="67" name="组合 66">
              <a:extLst>
                <a:ext uri="{FF2B5EF4-FFF2-40B4-BE49-F238E27FC236}">
                  <a16:creationId xmlns:a16="http://schemas.microsoft.com/office/drawing/2014/main" id="{F481B043-2830-9EFA-7D90-ADACFFE823DC}"/>
                </a:ext>
              </a:extLst>
            </p:cNvPr>
            <p:cNvGrpSpPr/>
            <p:nvPr/>
          </p:nvGrpSpPr>
          <p:grpSpPr>
            <a:xfrm>
              <a:off x="6453037" y="3571128"/>
              <a:ext cx="5065863" cy="1288075"/>
              <a:chOff x="6404624" y="4843089"/>
              <a:chExt cx="5065863" cy="1288075"/>
            </a:xfrm>
          </p:grpSpPr>
          <p:sp>
            <p:nvSpPr>
              <p:cNvPr id="89" name="矩形: 圆角 88">
                <a:extLst>
                  <a:ext uri="{FF2B5EF4-FFF2-40B4-BE49-F238E27FC236}">
                    <a16:creationId xmlns:a16="http://schemas.microsoft.com/office/drawing/2014/main" id="{1FBF0A6B-7592-22D8-0186-182E1D804189}"/>
                  </a:ext>
                </a:extLst>
              </p:cNvPr>
              <p:cNvSpPr/>
              <p:nvPr/>
            </p:nvSpPr>
            <p:spPr>
              <a:xfrm>
                <a:off x="6674626" y="4843089"/>
                <a:ext cx="4795861" cy="1288075"/>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grpSp>
            <p:nvGrpSpPr>
              <p:cNvPr id="90" name="组合 89">
                <a:extLst>
                  <a:ext uri="{FF2B5EF4-FFF2-40B4-BE49-F238E27FC236}">
                    <a16:creationId xmlns:a16="http://schemas.microsoft.com/office/drawing/2014/main" id="{A8E9D7F6-44CA-B3DA-BBD9-577708D60D68}"/>
                  </a:ext>
                </a:extLst>
              </p:cNvPr>
              <p:cNvGrpSpPr/>
              <p:nvPr/>
            </p:nvGrpSpPr>
            <p:grpSpPr>
              <a:xfrm>
                <a:off x="6987953" y="5019464"/>
                <a:ext cx="4266534" cy="935325"/>
                <a:chOff x="6405464" y="1815440"/>
                <a:chExt cx="4266534" cy="935325"/>
              </a:xfrm>
            </p:grpSpPr>
            <p:sp>
              <p:nvSpPr>
                <p:cNvPr id="92" name="矩形 91">
                  <a:extLst>
                    <a:ext uri="{FF2B5EF4-FFF2-40B4-BE49-F238E27FC236}">
                      <a16:creationId xmlns:a16="http://schemas.microsoft.com/office/drawing/2014/main" id="{31E6FF7E-3A75-14EC-EB56-36EA608DAB33}"/>
                    </a:ext>
                  </a:extLst>
                </p:cNvPr>
                <p:cNvSpPr/>
                <p:nvPr/>
              </p:nvSpPr>
              <p:spPr>
                <a:xfrm>
                  <a:off x="6405464" y="1815440"/>
                  <a:ext cx="4266534"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en-US" altLang="zh-CN" sz="1600" b="1" dirty="0">
                      <a:solidFill>
                        <a:schemeClr val="tx1"/>
                      </a:solidFill>
                    </a:rPr>
                    <a:t>Supporting text here.</a:t>
                  </a:r>
                </a:p>
              </p:txBody>
            </p:sp>
            <p:sp>
              <p:nvSpPr>
                <p:cNvPr id="93" name="矩形 92">
                  <a:extLst>
                    <a:ext uri="{FF2B5EF4-FFF2-40B4-BE49-F238E27FC236}">
                      <a16:creationId xmlns:a16="http://schemas.microsoft.com/office/drawing/2014/main" id="{4C7C16DB-3AC8-8BD8-6DE3-0B0EA0C02AB0}"/>
                    </a:ext>
                  </a:extLst>
                </p:cNvPr>
                <p:cNvSpPr/>
                <p:nvPr/>
              </p:nvSpPr>
              <p:spPr>
                <a:xfrm>
                  <a:off x="6405465" y="2153385"/>
                  <a:ext cx="4266533" cy="597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consectetueradipiscingelit</a:t>
                  </a:r>
                  <a:r>
                    <a:rPr kumimoji="1" lang="en-US" altLang="zh-CN" sz="1000" dirty="0">
                      <a:solidFill>
                        <a:schemeClr val="tx1"/>
                      </a:solidFill>
                    </a:rPr>
                    <a:t>. Maecenas </a:t>
                  </a:r>
                  <a:r>
                    <a:rPr kumimoji="1" lang="en-US" altLang="zh-CN" sz="1000" dirty="0" err="1">
                      <a:solidFill>
                        <a:schemeClr val="tx1"/>
                      </a:solidFill>
                    </a:rPr>
                    <a:t>porttitorconguemassa</a:t>
                  </a:r>
                  <a:r>
                    <a:rPr kumimoji="1" lang="en-US" altLang="zh-CN" sz="1000" dirty="0">
                      <a:solidFill>
                        <a:schemeClr val="tx1"/>
                      </a:solidFill>
                    </a:rPr>
                    <a:t>……</a:t>
                  </a:r>
                </a:p>
              </p:txBody>
            </p:sp>
          </p:grpSp>
          <p:sp>
            <p:nvSpPr>
              <p:cNvPr id="91" name="文本框 90">
                <a:extLst>
                  <a:ext uri="{FF2B5EF4-FFF2-40B4-BE49-F238E27FC236}">
                    <a16:creationId xmlns:a16="http://schemas.microsoft.com/office/drawing/2014/main" id="{2F8FB2C5-B580-348F-EF6C-967E955B41E2}"/>
                  </a:ext>
                </a:extLst>
              </p:cNvPr>
              <p:cNvSpPr txBox="1"/>
              <p:nvPr/>
            </p:nvSpPr>
            <p:spPr>
              <a:xfrm>
                <a:off x="6404624" y="5217126"/>
                <a:ext cx="540000" cy="540000"/>
              </a:xfrm>
              <a:prstGeom prst="ellipse">
                <a:avLst/>
              </a:prstGeom>
              <a:solidFill>
                <a:schemeClr val="accent2"/>
              </a:solidFill>
            </p:spPr>
            <p:txBody>
              <a:bodyPr wrap="none" lIns="108000" tIns="108000" rIns="108000" bIns="108000" rtlCol="0" anchor="ctr" anchorCtr="0">
                <a:noAutofit/>
              </a:bodyPr>
              <a:lstStyle>
                <a:defPPr>
                  <a:defRPr lang="zh-CN"/>
                </a:defPPr>
                <a:lvl1pPr algn="ctr">
                  <a:defRPr kumimoji="1" sz="2000" b="1">
                    <a:solidFill>
                      <a:srgbClr val="FFFFFF"/>
                    </a:solidFill>
                  </a:defRPr>
                </a:lvl1pPr>
              </a:lstStyle>
              <a:p>
                <a:r>
                  <a:rPr lang="en-US" altLang="zh-CN"/>
                  <a:t>03</a:t>
                </a:r>
                <a:endParaRPr lang="zh-CN" altLang="en-US" dirty="0"/>
              </a:p>
            </p:txBody>
          </p:sp>
        </p:grpSp>
        <p:grpSp>
          <p:nvGrpSpPr>
            <p:cNvPr id="68" name="组合 67">
              <a:extLst>
                <a:ext uri="{FF2B5EF4-FFF2-40B4-BE49-F238E27FC236}">
                  <a16:creationId xmlns:a16="http://schemas.microsoft.com/office/drawing/2014/main" id="{4EFC6671-3C53-8ADC-CCAF-0F0B1EB5DB0F}"/>
                </a:ext>
              </a:extLst>
            </p:cNvPr>
            <p:cNvGrpSpPr/>
            <p:nvPr/>
          </p:nvGrpSpPr>
          <p:grpSpPr>
            <a:xfrm>
              <a:off x="769926" y="2176089"/>
              <a:ext cx="5065863" cy="1288075"/>
              <a:chOff x="721513" y="3448050"/>
              <a:chExt cx="5065863" cy="1288075"/>
            </a:xfrm>
          </p:grpSpPr>
          <p:sp>
            <p:nvSpPr>
              <p:cNvPr id="84" name="矩形: 圆角 83">
                <a:extLst>
                  <a:ext uri="{FF2B5EF4-FFF2-40B4-BE49-F238E27FC236}">
                    <a16:creationId xmlns:a16="http://schemas.microsoft.com/office/drawing/2014/main" id="{5D5D703B-68B8-8103-63AF-10C615F53FD9}"/>
                  </a:ext>
                </a:extLst>
              </p:cNvPr>
              <p:cNvSpPr/>
              <p:nvPr/>
            </p:nvSpPr>
            <p:spPr>
              <a:xfrm flipH="1">
                <a:off x="721513" y="3448050"/>
                <a:ext cx="4795861" cy="1288075"/>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grpSp>
            <p:nvGrpSpPr>
              <p:cNvPr id="85" name="组合 84">
                <a:extLst>
                  <a:ext uri="{FF2B5EF4-FFF2-40B4-BE49-F238E27FC236}">
                    <a16:creationId xmlns:a16="http://schemas.microsoft.com/office/drawing/2014/main" id="{A4D0DB59-83B3-63F4-F4C2-BA172A03586C}"/>
                  </a:ext>
                </a:extLst>
              </p:cNvPr>
              <p:cNvGrpSpPr/>
              <p:nvPr/>
            </p:nvGrpSpPr>
            <p:grpSpPr>
              <a:xfrm flipH="1">
                <a:off x="937513" y="3624425"/>
                <a:ext cx="4266534" cy="935325"/>
                <a:chOff x="6405464" y="1815440"/>
                <a:chExt cx="4266534" cy="935325"/>
              </a:xfrm>
            </p:grpSpPr>
            <p:sp>
              <p:nvSpPr>
                <p:cNvPr id="87" name="矩形 86">
                  <a:extLst>
                    <a:ext uri="{FF2B5EF4-FFF2-40B4-BE49-F238E27FC236}">
                      <a16:creationId xmlns:a16="http://schemas.microsoft.com/office/drawing/2014/main" id="{EAD092EF-133A-B7CA-6931-352B509F9A25}"/>
                    </a:ext>
                  </a:extLst>
                </p:cNvPr>
                <p:cNvSpPr/>
                <p:nvPr/>
              </p:nvSpPr>
              <p:spPr>
                <a:xfrm>
                  <a:off x="6405464" y="1815440"/>
                  <a:ext cx="4266534"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en-US" altLang="zh-CN" sz="1600" b="1" dirty="0">
                      <a:solidFill>
                        <a:schemeClr val="tx1"/>
                      </a:solidFill>
                    </a:rPr>
                    <a:t>Supporting text here.</a:t>
                  </a:r>
                </a:p>
              </p:txBody>
            </p:sp>
            <p:sp>
              <p:nvSpPr>
                <p:cNvPr id="88" name="矩形 87">
                  <a:extLst>
                    <a:ext uri="{FF2B5EF4-FFF2-40B4-BE49-F238E27FC236}">
                      <a16:creationId xmlns:a16="http://schemas.microsoft.com/office/drawing/2014/main" id="{ADC6CD4B-8B88-35C4-6572-D02FC10E81D4}"/>
                    </a:ext>
                  </a:extLst>
                </p:cNvPr>
                <p:cNvSpPr/>
                <p:nvPr/>
              </p:nvSpPr>
              <p:spPr>
                <a:xfrm>
                  <a:off x="6405465" y="2153385"/>
                  <a:ext cx="4266533" cy="597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consectetueradipiscingelit</a:t>
                  </a:r>
                  <a:r>
                    <a:rPr kumimoji="1" lang="en-US" altLang="zh-CN" sz="1000" dirty="0">
                      <a:solidFill>
                        <a:schemeClr val="tx1"/>
                      </a:solidFill>
                    </a:rPr>
                    <a:t>. Maecenas </a:t>
                  </a:r>
                  <a:r>
                    <a:rPr kumimoji="1" lang="en-US" altLang="zh-CN" sz="1000" dirty="0" err="1">
                      <a:solidFill>
                        <a:schemeClr val="tx1"/>
                      </a:solidFill>
                    </a:rPr>
                    <a:t>porttitorconguemassa</a:t>
                  </a:r>
                  <a:r>
                    <a:rPr kumimoji="1" lang="en-US" altLang="zh-CN" sz="1000" dirty="0">
                      <a:solidFill>
                        <a:schemeClr val="tx1"/>
                      </a:solidFill>
                    </a:rPr>
                    <a:t>……</a:t>
                  </a:r>
                </a:p>
              </p:txBody>
            </p:sp>
          </p:grpSp>
          <p:sp>
            <p:nvSpPr>
              <p:cNvPr id="86" name="文本框 85">
                <a:extLst>
                  <a:ext uri="{FF2B5EF4-FFF2-40B4-BE49-F238E27FC236}">
                    <a16:creationId xmlns:a16="http://schemas.microsoft.com/office/drawing/2014/main" id="{FA4409AE-36DE-8C14-CECC-31F9A3786C90}"/>
                  </a:ext>
                </a:extLst>
              </p:cNvPr>
              <p:cNvSpPr txBox="1"/>
              <p:nvPr/>
            </p:nvSpPr>
            <p:spPr>
              <a:xfrm flipH="1">
                <a:off x="5247376" y="3822087"/>
                <a:ext cx="540000" cy="540000"/>
              </a:xfrm>
              <a:prstGeom prst="ellipse">
                <a:avLst/>
              </a:prstGeom>
              <a:solidFill>
                <a:schemeClr val="accent2"/>
              </a:solidFill>
            </p:spPr>
            <p:txBody>
              <a:bodyPr wrap="none" lIns="108000" tIns="108000" rIns="108000" bIns="108000" rtlCol="0" anchor="ctr" anchorCtr="0">
                <a:noAutofit/>
              </a:bodyPr>
              <a:lstStyle>
                <a:defPPr>
                  <a:defRPr lang="zh-CN"/>
                </a:defPPr>
                <a:lvl1pPr algn="ctr">
                  <a:defRPr kumimoji="1" sz="2000" b="1">
                    <a:solidFill>
                      <a:srgbClr val="FFFFFF"/>
                    </a:solidFill>
                  </a:defRPr>
                </a:lvl1pPr>
              </a:lstStyle>
              <a:p>
                <a:r>
                  <a:rPr lang="en-US" altLang="zh-CN"/>
                  <a:t>02</a:t>
                </a:r>
                <a:endParaRPr lang="zh-CN" altLang="en-US" dirty="0"/>
              </a:p>
            </p:txBody>
          </p:sp>
        </p:grpSp>
        <p:grpSp>
          <p:nvGrpSpPr>
            <p:cNvPr id="69" name="组合 68">
              <a:extLst>
                <a:ext uri="{FF2B5EF4-FFF2-40B4-BE49-F238E27FC236}">
                  <a16:creationId xmlns:a16="http://schemas.microsoft.com/office/drawing/2014/main" id="{1D713D3E-0177-5C2F-1F5B-05B311350871}"/>
                </a:ext>
              </a:extLst>
            </p:cNvPr>
            <p:cNvGrpSpPr/>
            <p:nvPr/>
          </p:nvGrpSpPr>
          <p:grpSpPr>
            <a:xfrm>
              <a:off x="6453037" y="774700"/>
              <a:ext cx="5065863" cy="1288075"/>
              <a:chOff x="6404624" y="2046661"/>
              <a:chExt cx="5065863" cy="1288075"/>
            </a:xfrm>
          </p:grpSpPr>
          <p:sp>
            <p:nvSpPr>
              <p:cNvPr id="80" name="矩形: 圆角 79">
                <a:extLst>
                  <a:ext uri="{FF2B5EF4-FFF2-40B4-BE49-F238E27FC236}">
                    <a16:creationId xmlns:a16="http://schemas.microsoft.com/office/drawing/2014/main" id="{735D1F1A-6F9D-EF73-20C3-EDF0F7CE11A8}"/>
                  </a:ext>
                </a:extLst>
              </p:cNvPr>
              <p:cNvSpPr/>
              <p:nvPr/>
            </p:nvSpPr>
            <p:spPr>
              <a:xfrm>
                <a:off x="6674626" y="2046661"/>
                <a:ext cx="4795861" cy="1288075"/>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sp>
            <p:nvSpPr>
              <p:cNvPr id="81" name="矩形 80">
                <a:extLst>
                  <a:ext uri="{FF2B5EF4-FFF2-40B4-BE49-F238E27FC236}">
                    <a16:creationId xmlns:a16="http://schemas.microsoft.com/office/drawing/2014/main" id="{7B6BF2DF-88B2-8EC9-A7D5-B5915C4E2F48}"/>
                  </a:ext>
                </a:extLst>
              </p:cNvPr>
              <p:cNvSpPr/>
              <p:nvPr/>
            </p:nvSpPr>
            <p:spPr>
              <a:xfrm>
                <a:off x="6987953" y="2223036"/>
                <a:ext cx="4266534"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en-US" altLang="zh-CN" sz="1600" b="1" dirty="0">
                    <a:solidFill>
                      <a:schemeClr val="tx1"/>
                    </a:solidFill>
                  </a:rPr>
                  <a:t>Supporting text here.</a:t>
                </a:r>
              </a:p>
            </p:txBody>
          </p:sp>
          <p:sp>
            <p:nvSpPr>
              <p:cNvPr id="82" name="矩形 81">
                <a:extLst>
                  <a:ext uri="{FF2B5EF4-FFF2-40B4-BE49-F238E27FC236}">
                    <a16:creationId xmlns:a16="http://schemas.microsoft.com/office/drawing/2014/main" id="{71D69799-7E3B-BBBB-389C-63D0F340FE6A}"/>
                  </a:ext>
                </a:extLst>
              </p:cNvPr>
              <p:cNvSpPr/>
              <p:nvPr/>
            </p:nvSpPr>
            <p:spPr>
              <a:xfrm>
                <a:off x="6987954" y="2560981"/>
                <a:ext cx="4266533" cy="597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consectetueradipiscingelit</a:t>
                </a:r>
                <a:r>
                  <a:rPr kumimoji="1" lang="en-US" altLang="zh-CN" sz="1000" dirty="0">
                    <a:solidFill>
                      <a:schemeClr val="tx1"/>
                    </a:solidFill>
                  </a:rPr>
                  <a:t>. Maecenas </a:t>
                </a:r>
                <a:r>
                  <a:rPr kumimoji="1" lang="en-US" altLang="zh-CN" sz="1000" dirty="0" err="1">
                    <a:solidFill>
                      <a:schemeClr val="tx1"/>
                    </a:solidFill>
                  </a:rPr>
                  <a:t>porttitorconguemassa</a:t>
                </a:r>
                <a:r>
                  <a:rPr kumimoji="1" lang="en-US" altLang="zh-CN" sz="1000" dirty="0">
                    <a:solidFill>
                      <a:schemeClr val="tx1"/>
                    </a:solidFill>
                  </a:rPr>
                  <a:t>……</a:t>
                </a:r>
              </a:p>
            </p:txBody>
          </p:sp>
          <p:sp>
            <p:nvSpPr>
              <p:cNvPr id="83" name="文本框 82">
                <a:extLst>
                  <a:ext uri="{FF2B5EF4-FFF2-40B4-BE49-F238E27FC236}">
                    <a16:creationId xmlns:a16="http://schemas.microsoft.com/office/drawing/2014/main" id="{CF9CAE1D-8D5B-2D7E-67EF-EE56E5E4B7F2}"/>
                  </a:ext>
                </a:extLst>
              </p:cNvPr>
              <p:cNvSpPr txBox="1"/>
              <p:nvPr/>
            </p:nvSpPr>
            <p:spPr>
              <a:xfrm>
                <a:off x="6404624" y="2420698"/>
                <a:ext cx="540000" cy="540000"/>
              </a:xfrm>
              <a:prstGeom prst="ellipse">
                <a:avLst/>
              </a:prstGeom>
              <a:solidFill>
                <a:schemeClr val="accent1"/>
              </a:solidFill>
            </p:spPr>
            <p:txBody>
              <a:bodyPr wrap="none" lIns="108000" tIns="108000" rIns="108000" bIns="108000" rtlCol="0" anchor="ctr" anchorCtr="0">
                <a:noAutofit/>
              </a:bodyPr>
              <a:lstStyle>
                <a:defPPr>
                  <a:defRPr lang="zh-CN"/>
                </a:defPPr>
                <a:lvl1pPr algn="ctr">
                  <a:defRPr kumimoji="1" sz="2000" b="1">
                    <a:solidFill>
                      <a:srgbClr val="FFFFFF"/>
                    </a:solidFill>
                  </a:defRPr>
                </a:lvl1pPr>
              </a:lstStyle>
              <a:p>
                <a:r>
                  <a:rPr lang="en-US" altLang="zh-CN"/>
                  <a:t>01</a:t>
                </a:r>
                <a:endParaRPr lang="zh-CN" altLang="en-US" dirty="0"/>
              </a:p>
            </p:txBody>
          </p:sp>
        </p:grpSp>
        <p:grpSp>
          <p:nvGrpSpPr>
            <p:cNvPr id="4" name="组合 3">
              <a:extLst>
                <a:ext uri="{FF2B5EF4-FFF2-40B4-BE49-F238E27FC236}">
                  <a16:creationId xmlns:a16="http://schemas.microsoft.com/office/drawing/2014/main" id="{A6EDE6E2-2586-6E84-E3A4-0479C3C4F747}"/>
                </a:ext>
              </a:extLst>
            </p:cNvPr>
            <p:cNvGrpSpPr/>
            <p:nvPr/>
          </p:nvGrpSpPr>
          <p:grpSpPr>
            <a:xfrm>
              <a:off x="6094189" y="0"/>
              <a:ext cx="3622" cy="5552858"/>
              <a:chOff x="6094189" y="0"/>
              <a:chExt cx="3622" cy="5552858"/>
            </a:xfrm>
          </p:grpSpPr>
          <p:cxnSp>
            <p:nvCxnSpPr>
              <p:cNvPr id="70" name="直接连接符 69">
                <a:extLst>
                  <a:ext uri="{FF2B5EF4-FFF2-40B4-BE49-F238E27FC236}">
                    <a16:creationId xmlns:a16="http://schemas.microsoft.com/office/drawing/2014/main" id="{FC55595A-3548-9B79-7971-918B3132302C}"/>
                  </a:ext>
                </a:extLst>
              </p:cNvPr>
              <p:cNvCxnSpPr>
                <a:cxnSpLocks/>
              </p:cNvCxnSpPr>
              <p:nvPr/>
            </p:nvCxnSpPr>
            <p:spPr>
              <a:xfrm flipV="1">
                <a:off x="6097811" y="0"/>
                <a:ext cx="0" cy="1365780"/>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7E5B91B4-C80B-0FA7-F286-D654976872A8}"/>
                  </a:ext>
                </a:extLst>
              </p:cNvPr>
              <p:cNvCxnSpPr>
                <a:cxnSpLocks/>
              </p:cNvCxnSpPr>
              <p:nvPr/>
            </p:nvCxnSpPr>
            <p:spPr>
              <a:xfrm flipH="1" flipV="1">
                <a:off x="6094189" y="1395039"/>
                <a:ext cx="0" cy="1365780"/>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72F601C3-E1BB-7C6B-EA55-1B0D64111B43}"/>
                  </a:ext>
                </a:extLst>
              </p:cNvPr>
              <p:cNvCxnSpPr>
                <a:cxnSpLocks/>
              </p:cNvCxnSpPr>
              <p:nvPr/>
            </p:nvCxnSpPr>
            <p:spPr>
              <a:xfrm flipV="1">
                <a:off x="6097811" y="2796428"/>
                <a:ext cx="0" cy="1365780"/>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ED59CD6C-1BC8-3D17-623B-19C0E96B2980}"/>
                  </a:ext>
                </a:extLst>
              </p:cNvPr>
              <p:cNvCxnSpPr>
                <a:cxnSpLocks/>
              </p:cNvCxnSpPr>
              <p:nvPr/>
            </p:nvCxnSpPr>
            <p:spPr>
              <a:xfrm flipV="1">
                <a:off x="6097811" y="4187078"/>
                <a:ext cx="0" cy="1365780"/>
              </a:xfrm>
              <a:prstGeom prst="line">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grpSp>
        <p:grpSp>
          <p:nvGrpSpPr>
            <p:cNvPr id="74" name="组合 73">
              <a:extLst>
                <a:ext uri="{FF2B5EF4-FFF2-40B4-BE49-F238E27FC236}">
                  <a16:creationId xmlns:a16="http://schemas.microsoft.com/office/drawing/2014/main" id="{0BBAC42E-7C5F-9921-5C65-62541A154638}"/>
                </a:ext>
              </a:extLst>
            </p:cNvPr>
            <p:cNvGrpSpPr/>
            <p:nvPr/>
          </p:nvGrpSpPr>
          <p:grpSpPr>
            <a:xfrm>
              <a:off x="769926" y="4846025"/>
              <a:ext cx="5065863" cy="1288075"/>
              <a:chOff x="721513" y="3448050"/>
              <a:chExt cx="5065863" cy="1288075"/>
            </a:xfrm>
          </p:grpSpPr>
          <p:sp>
            <p:nvSpPr>
              <p:cNvPr id="75" name="矩形: 圆角 74">
                <a:extLst>
                  <a:ext uri="{FF2B5EF4-FFF2-40B4-BE49-F238E27FC236}">
                    <a16:creationId xmlns:a16="http://schemas.microsoft.com/office/drawing/2014/main" id="{27C79DCF-01EC-17EB-C091-EAE2DF653A24}"/>
                  </a:ext>
                </a:extLst>
              </p:cNvPr>
              <p:cNvSpPr/>
              <p:nvPr/>
            </p:nvSpPr>
            <p:spPr>
              <a:xfrm flipH="1">
                <a:off x="721513" y="3448050"/>
                <a:ext cx="4795861" cy="1288075"/>
              </a:xfrm>
              <a:prstGeom prst="roundRect">
                <a:avLst>
                  <a:gd name="adj" fmla="val 8000"/>
                </a:avLst>
              </a:prstGeom>
              <a:solidFill>
                <a:schemeClr val="tx2">
                  <a:alpha val="15000"/>
                </a:schemeClr>
              </a:solidFill>
              <a:ln w="6055" cap="flat">
                <a:noFill/>
                <a:prstDash val="solid"/>
                <a:miter/>
              </a:ln>
            </p:spPr>
            <p:txBody>
              <a:bodyPr rtlCol="0" anchor="ctr"/>
              <a:lstStyle/>
              <a:p>
                <a:endParaRPr lang="zh-CN" altLang="en-US"/>
              </a:p>
            </p:txBody>
          </p:sp>
          <p:grpSp>
            <p:nvGrpSpPr>
              <p:cNvPr id="76" name="组合 75">
                <a:extLst>
                  <a:ext uri="{FF2B5EF4-FFF2-40B4-BE49-F238E27FC236}">
                    <a16:creationId xmlns:a16="http://schemas.microsoft.com/office/drawing/2014/main" id="{9DC3CF06-070E-F680-C695-36329114F4C6}"/>
                  </a:ext>
                </a:extLst>
              </p:cNvPr>
              <p:cNvGrpSpPr/>
              <p:nvPr/>
            </p:nvGrpSpPr>
            <p:grpSpPr>
              <a:xfrm flipH="1">
                <a:off x="937513" y="3624425"/>
                <a:ext cx="4266534" cy="935325"/>
                <a:chOff x="6405464" y="1815440"/>
                <a:chExt cx="4266534" cy="935325"/>
              </a:xfrm>
            </p:grpSpPr>
            <p:sp>
              <p:nvSpPr>
                <p:cNvPr id="78" name="矩形 77">
                  <a:extLst>
                    <a:ext uri="{FF2B5EF4-FFF2-40B4-BE49-F238E27FC236}">
                      <a16:creationId xmlns:a16="http://schemas.microsoft.com/office/drawing/2014/main" id="{0F99D8A7-C9B7-7534-0A28-D5CE252DFFDA}"/>
                    </a:ext>
                  </a:extLst>
                </p:cNvPr>
                <p:cNvSpPr/>
                <p:nvPr/>
              </p:nvSpPr>
              <p:spPr>
                <a:xfrm>
                  <a:off x="6405464" y="1815440"/>
                  <a:ext cx="4266534" cy="464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b" anchorCtr="0">
                  <a:spAutoFit/>
                </a:bodyPr>
                <a:lstStyle/>
                <a:p>
                  <a:r>
                    <a:rPr kumimoji="1" lang="en-US" altLang="zh-CN" sz="1600" b="1" dirty="0">
                      <a:solidFill>
                        <a:schemeClr val="tx1"/>
                      </a:solidFill>
                    </a:rPr>
                    <a:t>Supporting text here.</a:t>
                  </a:r>
                </a:p>
              </p:txBody>
            </p:sp>
            <p:sp>
              <p:nvSpPr>
                <p:cNvPr id="79" name="矩形 78">
                  <a:extLst>
                    <a:ext uri="{FF2B5EF4-FFF2-40B4-BE49-F238E27FC236}">
                      <a16:creationId xmlns:a16="http://schemas.microsoft.com/office/drawing/2014/main" id="{31733CAD-7CE6-84A9-39CB-3ED0A02C481B}"/>
                    </a:ext>
                  </a:extLst>
                </p:cNvPr>
                <p:cNvSpPr/>
                <p:nvPr/>
              </p:nvSpPr>
              <p:spPr>
                <a:xfrm>
                  <a:off x="6405465" y="2153385"/>
                  <a:ext cx="4266533" cy="5973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t" anchorCtr="0">
                  <a:spAutoFit/>
                </a:bodyPr>
                <a:lstStyle/>
                <a:p>
                  <a:pP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consectetueradipiscingelit</a:t>
                  </a:r>
                  <a:r>
                    <a:rPr kumimoji="1" lang="en-US" altLang="zh-CN" sz="1000" dirty="0">
                      <a:solidFill>
                        <a:schemeClr val="tx1"/>
                      </a:solidFill>
                    </a:rPr>
                    <a:t>. Maecenas </a:t>
                  </a:r>
                  <a:r>
                    <a:rPr kumimoji="1" lang="en-US" altLang="zh-CN" sz="1000" dirty="0" err="1">
                      <a:solidFill>
                        <a:schemeClr val="tx1"/>
                      </a:solidFill>
                    </a:rPr>
                    <a:t>porttitorconguemassa</a:t>
                  </a:r>
                  <a:r>
                    <a:rPr kumimoji="1" lang="en-US" altLang="zh-CN" sz="1000" dirty="0">
                      <a:solidFill>
                        <a:schemeClr val="tx1"/>
                      </a:solidFill>
                    </a:rPr>
                    <a:t>……</a:t>
                  </a:r>
                </a:p>
              </p:txBody>
            </p:sp>
          </p:grpSp>
          <p:sp>
            <p:nvSpPr>
              <p:cNvPr id="77" name="文本框 76">
                <a:extLst>
                  <a:ext uri="{FF2B5EF4-FFF2-40B4-BE49-F238E27FC236}">
                    <a16:creationId xmlns:a16="http://schemas.microsoft.com/office/drawing/2014/main" id="{6CAC1382-9F02-DB81-F6AD-4A1E62686707}"/>
                  </a:ext>
                </a:extLst>
              </p:cNvPr>
              <p:cNvSpPr txBox="1"/>
              <p:nvPr/>
            </p:nvSpPr>
            <p:spPr>
              <a:xfrm flipH="1">
                <a:off x="5247376" y="3822087"/>
                <a:ext cx="540000" cy="540000"/>
              </a:xfrm>
              <a:prstGeom prst="ellipse">
                <a:avLst/>
              </a:prstGeom>
              <a:solidFill>
                <a:schemeClr val="accent1"/>
              </a:solidFill>
            </p:spPr>
            <p:txBody>
              <a:bodyPr wrap="none" lIns="108000" tIns="108000" rIns="108000" bIns="108000" rtlCol="0" anchor="ctr" anchorCtr="0">
                <a:noAutofit/>
              </a:bodyPr>
              <a:lstStyle>
                <a:defPPr>
                  <a:defRPr lang="zh-CN"/>
                </a:defPPr>
                <a:lvl1pPr algn="ctr">
                  <a:defRPr kumimoji="1" sz="2000" b="1">
                    <a:solidFill>
                      <a:srgbClr val="FFFFFF"/>
                    </a:solidFill>
                  </a:defRPr>
                </a:lvl1pPr>
              </a:lstStyle>
              <a:p>
                <a:r>
                  <a:rPr lang="en-US" altLang="zh-CN"/>
                  <a:t>04</a:t>
                </a:r>
                <a:endParaRPr lang="zh-CN" altLang="en-US" dirty="0"/>
              </a:p>
            </p:txBody>
          </p:sp>
        </p:grpSp>
      </p:grpSp>
    </p:spTree>
    <p:extLst>
      <p:ext uri="{BB962C8B-B14F-4D97-AF65-F5344CB8AC3E}">
        <p14:creationId xmlns:p14="http://schemas.microsoft.com/office/powerpoint/2010/main" val="675304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0" name="组合 19">
            <a:extLst>
              <a:ext uri="{FF2B5EF4-FFF2-40B4-BE49-F238E27FC236}">
                <a16:creationId xmlns:a16="http://schemas.microsoft.com/office/drawing/2014/main" id="{08F52D56-9F8B-148F-D248-D169E1C4E4E3}"/>
              </a:ext>
            </a:extLst>
          </p:cNvPr>
          <p:cNvGrpSpPr/>
          <p:nvPr/>
        </p:nvGrpSpPr>
        <p:grpSpPr>
          <a:xfrm>
            <a:off x="-12700" y="0"/>
            <a:ext cx="12204700" cy="5094733"/>
            <a:chOff x="-12700" y="0"/>
            <a:chExt cx="12204700" cy="5094733"/>
          </a:xfrm>
        </p:grpSpPr>
        <p:pic>
          <p:nvPicPr>
            <p:cNvPr id="21" name="图片 20">
              <a:extLst>
                <a:ext uri="{FF2B5EF4-FFF2-40B4-BE49-F238E27FC236}">
                  <a16:creationId xmlns:a16="http://schemas.microsoft.com/office/drawing/2014/main" id="{F9A69545-A824-8E61-A338-3A372E11C5E0}"/>
                </a:ext>
              </a:extLst>
            </p:cNvPr>
            <p:cNvPicPr>
              <a:picLocks noChangeAspect="1"/>
            </p:cNvPicPr>
            <p:nvPr userDrawn="1"/>
          </p:nvPicPr>
          <p:blipFill rotWithShape="1">
            <a:blip r:embed="rId3">
              <a:alphaModFix amt="5000"/>
              <a:extLst>
                <a:ext uri="{28A0092B-C50C-407E-A947-70E740481C1C}">
                  <a14:useLocalDpi xmlns:a14="http://schemas.microsoft.com/office/drawing/2010/main" val="0"/>
                </a:ext>
              </a:extLst>
            </a:blip>
            <a:srcRect t="10558" r="15842"/>
            <a:stretch/>
          </p:blipFill>
          <p:spPr>
            <a:xfrm>
              <a:off x="7188200" y="0"/>
              <a:ext cx="5003800" cy="5094733"/>
            </a:xfrm>
            <a:prstGeom prst="rect">
              <a:avLst/>
            </a:prstGeom>
          </p:spPr>
        </p:pic>
        <p:pic>
          <p:nvPicPr>
            <p:cNvPr id="22" name="图片 21">
              <a:extLst>
                <a:ext uri="{FF2B5EF4-FFF2-40B4-BE49-F238E27FC236}">
                  <a16:creationId xmlns:a16="http://schemas.microsoft.com/office/drawing/2014/main" id="{F32EA809-DCF3-E158-5601-09D46C641E03}"/>
                </a:ext>
              </a:extLst>
            </p:cNvPr>
            <p:cNvPicPr>
              <a:picLocks noChangeAspect="1"/>
            </p:cNvPicPr>
            <p:nvPr userDrawn="1"/>
          </p:nvPicPr>
          <p:blipFill rotWithShape="1">
            <a:blip r:embed="rId4">
              <a:alphaModFix amt="5000"/>
              <a:extLst>
                <a:ext uri="{28A0092B-C50C-407E-A947-70E740481C1C}">
                  <a14:useLocalDpi xmlns:a14="http://schemas.microsoft.com/office/drawing/2010/main" val="0"/>
                </a:ext>
              </a:extLst>
            </a:blip>
            <a:srcRect l="42128" t="21966" r="23156" b="-6984"/>
            <a:stretch/>
          </p:blipFill>
          <p:spPr>
            <a:xfrm>
              <a:off x="-12700" y="0"/>
              <a:ext cx="546100" cy="2744178"/>
            </a:xfrm>
            <a:prstGeom prst="rect">
              <a:avLst/>
            </a:prstGeom>
          </p:spPr>
        </p:pic>
      </p:grpSp>
      <p:sp>
        <p:nvSpPr>
          <p:cNvPr id="2" name="灯片编号占位符 1">
            <a:extLst>
              <a:ext uri="{FF2B5EF4-FFF2-40B4-BE49-F238E27FC236}">
                <a16:creationId xmlns:a16="http://schemas.microsoft.com/office/drawing/2014/main" id="{0B40080D-F44F-4286-BA93-F1AF2537C377}"/>
              </a:ext>
            </a:extLst>
          </p:cNvPr>
          <p:cNvSpPr>
            <a:spLocks noGrp="1"/>
          </p:cNvSpPr>
          <p:nvPr>
            <p:ph type="sldNum" sz="quarter" idx="12"/>
          </p:nvPr>
        </p:nvSpPr>
        <p:spPr/>
        <p:txBody>
          <a:bodyPr/>
          <a:lstStyle/>
          <a:p>
            <a:fld id="{7F65B630-C7FF-41C0-9923-C5E5E29EED81}" type="slidenum">
              <a:rPr lang="en-US" altLang="zh-CN" smtClean="0"/>
              <a:pPr/>
              <a:t>2</a:t>
            </a:fld>
            <a:endParaRPr lang="en-US" altLang="zh-CN"/>
          </a:p>
        </p:txBody>
      </p:sp>
      <p:grpSp>
        <p:nvGrpSpPr>
          <p:cNvPr id="3" name="组合 2">
            <a:extLst>
              <a:ext uri="{FF2B5EF4-FFF2-40B4-BE49-F238E27FC236}">
                <a16:creationId xmlns:a16="http://schemas.microsoft.com/office/drawing/2014/main" id="{51AB6B38-C1D2-5634-9847-A36DA83B2CA3}"/>
              </a:ext>
            </a:extLst>
          </p:cNvPr>
          <p:cNvGrpSpPr/>
          <p:nvPr/>
        </p:nvGrpSpPr>
        <p:grpSpPr>
          <a:xfrm>
            <a:off x="1004818" y="1494064"/>
            <a:ext cx="10514082" cy="4533900"/>
            <a:chOff x="1004818" y="1494064"/>
            <a:chExt cx="10514082" cy="4533900"/>
          </a:xfrm>
        </p:grpSpPr>
        <p:sp>
          <p:nvSpPr>
            <p:cNvPr id="6" name="文本框 5">
              <a:extLst>
                <a:ext uri="{FF2B5EF4-FFF2-40B4-BE49-F238E27FC236}">
                  <a16:creationId xmlns:a16="http://schemas.microsoft.com/office/drawing/2014/main" id="{5FBA8536-6769-C35A-A1D7-F59178794D12}"/>
                </a:ext>
              </a:extLst>
            </p:cNvPr>
            <p:cNvSpPr txBox="1"/>
            <p:nvPr/>
          </p:nvSpPr>
          <p:spPr>
            <a:xfrm>
              <a:off x="1004818" y="1494064"/>
              <a:ext cx="1107996" cy="3298339"/>
            </a:xfrm>
            <a:prstGeom prst="rect">
              <a:avLst/>
            </a:prstGeom>
            <a:noFill/>
          </p:spPr>
          <p:txBody>
            <a:bodyPr vert="eaVert" wrap="none" rtlCol="0">
              <a:spAutoFit/>
            </a:bodyPr>
            <a:lstStyle/>
            <a:p>
              <a:r>
                <a:rPr lang="en-US" altLang="zh-CN" sz="6000" b="1" dirty="0"/>
                <a:t>contents</a:t>
              </a:r>
              <a:endParaRPr lang="en-GB" sz="6000" b="1" dirty="0"/>
            </a:p>
          </p:txBody>
        </p:sp>
        <p:grpSp>
          <p:nvGrpSpPr>
            <p:cNvPr id="23" name="组合 22">
              <a:extLst>
                <a:ext uri="{FF2B5EF4-FFF2-40B4-BE49-F238E27FC236}">
                  <a16:creationId xmlns:a16="http://schemas.microsoft.com/office/drawing/2014/main" id="{7C937C93-CFD6-245A-7D26-403E0528276D}"/>
                </a:ext>
              </a:extLst>
            </p:cNvPr>
            <p:cNvGrpSpPr/>
            <p:nvPr/>
          </p:nvGrpSpPr>
          <p:grpSpPr>
            <a:xfrm>
              <a:off x="5608786" y="1494064"/>
              <a:ext cx="1169551" cy="4533900"/>
              <a:chOff x="6026202" y="1494064"/>
              <a:chExt cx="1169551" cy="4533900"/>
            </a:xfrm>
          </p:grpSpPr>
          <p:sp>
            <p:nvSpPr>
              <p:cNvPr id="8" name="缺角矩形 7">
                <a:extLst>
                  <a:ext uri="{FF2B5EF4-FFF2-40B4-BE49-F238E27FC236}">
                    <a16:creationId xmlns:a16="http://schemas.microsoft.com/office/drawing/2014/main" id="{E98F9720-9192-8033-99AE-74181110E4B5}"/>
                  </a:ext>
                </a:extLst>
              </p:cNvPr>
              <p:cNvSpPr/>
              <p:nvPr/>
            </p:nvSpPr>
            <p:spPr>
              <a:xfrm>
                <a:off x="6108647" y="1494064"/>
                <a:ext cx="1004661" cy="4533900"/>
              </a:xfrm>
              <a:prstGeom prst="plaque">
                <a:avLst>
                  <a:gd name="adj" fmla="val 17068"/>
                </a:avLst>
              </a:prstGeom>
              <a:noFill/>
              <a:ln w="12700"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9" name="文本框 8">
                <a:extLst>
                  <a:ext uri="{FF2B5EF4-FFF2-40B4-BE49-F238E27FC236}">
                    <a16:creationId xmlns:a16="http://schemas.microsoft.com/office/drawing/2014/main" id="{3463E61D-D67C-DFA6-A8C1-00FE619636DC}"/>
                  </a:ext>
                </a:extLst>
              </p:cNvPr>
              <p:cNvSpPr txBox="1"/>
              <p:nvPr/>
            </p:nvSpPr>
            <p:spPr>
              <a:xfrm>
                <a:off x="6380145" y="1737070"/>
                <a:ext cx="461665" cy="2677024"/>
              </a:xfrm>
              <a:prstGeom prst="rect">
                <a:avLst/>
              </a:prstGeom>
              <a:noFill/>
            </p:spPr>
            <p:txBody>
              <a:bodyPr vert="eaVert" wrap="square" rtlCol="0">
                <a:spAutoFit/>
              </a:bodyPr>
              <a:lstStyle/>
              <a:p>
                <a:pPr defTabSz="913765">
                  <a:buSzPct val="25000"/>
                </a:pPr>
                <a:r>
                  <a:rPr lang="zh-CN" altLang="en-US" sz="1800" b="1">
                    <a:solidFill>
                      <a:srgbClr val="171A1D"/>
                    </a:solidFill>
                    <a:latin typeface="+mj-ea"/>
                    <a:ea typeface="+mj-ea"/>
                  </a:rPr>
                  <a:t>上半年</a:t>
                </a:r>
                <a:r>
                  <a:rPr lang="en-US" altLang="zh-CN" sz="1800" b="1">
                    <a:solidFill>
                      <a:srgbClr val="171A1D"/>
                    </a:solidFill>
                    <a:latin typeface="+mj-ea"/>
                    <a:ea typeface="+mj-ea"/>
                  </a:rPr>
                  <a:t>/</a:t>
                </a:r>
                <a:r>
                  <a:rPr lang="zh-CN" altLang="en-US" sz="1800" b="1">
                    <a:solidFill>
                      <a:srgbClr val="171A1D"/>
                    </a:solidFill>
                    <a:latin typeface="+mj-ea"/>
                    <a:ea typeface="+mj-ea"/>
                  </a:rPr>
                  <a:t>年终工作总结</a:t>
                </a:r>
                <a:endParaRPr lang="en-US" altLang="zh-CN" sz="1800" b="1" dirty="0">
                  <a:solidFill>
                    <a:srgbClr val="171A1D"/>
                  </a:solidFill>
                  <a:latin typeface="+mj-ea"/>
                  <a:ea typeface="+mj-ea"/>
                </a:endParaRPr>
              </a:p>
            </p:txBody>
          </p:sp>
          <p:sp>
            <p:nvSpPr>
              <p:cNvPr id="10" name="椭圆 9">
                <a:extLst>
                  <a:ext uri="{FF2B5EF4-FFF2-40B4-BE49-F238E27FC236}">
                    <a16:creationId xmlns:a16="http://schemas.microsoft.com/office/drawing/2014/main" id="{58E3DC7E-947B-220D-B032-EF9BB09F6B48}"/>
                  </a:ext>
                </a:extLst>
              </p:cNvPr>
              <p:cNvSpPr/>
              <p:nvPr/>
            </p:nvSpPr>
            <p:spPr>
              <a:xfrm>
                <a:off x="6026202" y="4522387"/>
                <a:ext cx="1169551" cy="1169551"/>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4400" b="1" dirty="0">
                    <a:solidFill>
                      <a:srgbClr val="FFFFFF"/>
                    </a:solidFill>
                  </a:rPr>
                  <a:t>01</a:t>
                </a:r>
              </a:p>
            </p:txBody>
          </p:sp>
        </p:grpSp>
        <p:grpSp>
          <p:nvGrpSpPr>
            <p:cNvPr id="24" name="组合 23">
              <a:extLst>
                <a:ext uri="{FF2B5EF4-FFF2-40B4-BE49-F238E27FC236}">
                  <a16:creationId xmlns:a16="http://schemas.microsoft.com/office/drawing/2014/main" id="{0B5A7FE7-CFA2-AA04-B53D-B5CD384E57BC}"/>
                </a:ext>
              </a:extLst>
            </p:cNvPr>
            <p:cNvGrpSpPr/>
            <p:nvPr/>
          </p:nvGrpSpPr>
          <p:grpSpPr>
            <a:xfrm>
              <a:off x="7188974" y="1494064"/>
              <a:ext cx="1169551" cy="4533900"/>
              <a:chOff x="7467251" y="1494064"/>
              <a:chExt cx="1169551" cy="4533900"/>
            </a:xfrm>
          </p:grpSpPr>
          <p:sp>
            <p:nvSpPr>
              <p:cNvPr id="11" name="缺角矩形 10">
                <a:extLst>
                  <a:ext uri="{FF2B5EF4-FFF2-40B4-BE49-F238E27FC236}">
                    <a16:creationId xmlns:a16="http://schemas.microsoft.com/office/drawing/2014/main" id="{C455102D-558A-D321-18CE-03CC07406F6E}"/>
                  </a:ext>
                </a:extLst>
              </p:cNvPr>
              <p:cNvSpPr/>
              <p:nvPr/>
            </p:nvSpPr>
            <p:spPr>
              <a:xfrm>
                <a:off x="7549696" y="1494064"/>
                <a:ext cx="1004661" cy="4533900"/>
              </a:xfrm>
              <a:prstGeom prst="plaque">
                <a:avLst>
                  <a:gd name="adj" fmla="val 17068"/>
                </a:avLst>
              </a:prstGeom>
              <a:noFill/>
              <a:ln w="1270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12" name="文本框 11">
                <a:extLst>
                  <a:ext uri="{FF2B5EF4-FFF2-40B4-BE49-F238E27FC236}">
                    <a16:creationId xmlns:a16="http://schemas.microsoft.com/office/drawing/2014/main" id="{EA04E8CB-EB2E-968A-8C3E-9F268CAD715A}"/>
                  </a:ext>
                </a:extLst>
              </p:cNvPr>
              <p:cNvSpPr txBox="1"/>
              <p:nvPr/>
            </p:nvSpPr>
            <p:spPr>
              <a:xfrm>
                <a:off x="7821194" y="1737070"/>
                <a:ext cx="461665" cy="2677024"/>
              </a:xfrm>
              <a:prstGeom prst="rect">
                <a:avLst/>
              </a:prstGeom>
              <a:noFill/>
            </p:spPr>
            <p:txBody>
              <a:bodyPr vert="eaVert" wrap="square" rtlCol="0">
                <a:spAutoFit/>
              </a:bodyPr>
              <a:lstStyle/>
              <a:p>
                <a:pPr defTabSz="913765">
                  <a:buSzPct val="25000"/>
                </a:pPr>
                <a:r>
                  <a:rPr lang="zh-CN" altLang="en-US" sz="1800" b="1">
                    <a:solidFill>
                      <a:srgbClr val="171A1D"/>
                    </a:solidFill>
                    <a:latin typeface="+mj-ea"/>
                    <a:ea typeface="+mj-ea"/>
                  </a:rPr>
                  <a:t>项目成果展示</a:t>
                </a:r>
                <a:endParaRPr lang="en-US" altLang="zh-CN" sz="1800" b="1" dirty="0">
                  <a:solidFill>
                    <a:srgbClr val="171A1D"/>
                  </a:solidFill>
                  <a:latin typeface="+mj-ea"/>
                  <a:ea typeface="+mj-ea"/>
                </a:endParaRPr>
              </a:p>
            </p:txBody>
          </p:sp>
          <p:sp>
            <p:nvSpPr>
              <p:cNvPr id="13" name="椭圆 12">
                <a:extLst>
                  <a:ext uri="{FF2B5EF4-FFF2-40B4-BE49-F238E27FC236}">
                    <a16:creationId xmlns:a16="http://schemas.microsoft.com/office/drawing/2014/main" id="{A860B65C-3A09-C862-FD76-CE6E96C48596}"/>
                  </a:ext>
                </a:extLst>
              </p:cNvPr>
              <p:cNvSpPr/>
              <p:nvPr/>
            </p:nvSpPr>
            <p:spPr>
              <a:xfrm>
                <a:off x="7467251" y="4522387"/>
                <a:ext cx="1169551" cy="1169551"/>
              </a:xfrm>
              <a:prstGeom prst="ellipse">
                <a:avLst/>
              </a:prstGeom>
              <a:solidFill>
                <a:schemeClr val="accent2"/>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4400" b="1" dirty="0">
                    <a:solidFill>
                      <a:srgbClr val="FFFFFF"/>
                    </a:solidFill>
                  </a:rPr>
                  <a:t>02</a:t>
                </a:r>
              </a:p>
            </p:txBody>
          </p:sp>
        </p:grpSp>
        <p:grpSp>
          <p:nvGrpSpPr>
            <p:cNvPr id="25" name="组合 24">
              <a:extLst>
                <a:ext uri="{FF2B5EF4-FFF2-40B4-BE49-F238E27FC236}">
                  <a16:creationId xmlns:a16="http://schemas.microsoft.com/office/drawing/2014/main" id="{97CE4A0B-F86A-21CA-6976-1A3DD9E36BD1}"/>
                </a:ext>
              </a:extLst>
            </p:cNvPr>
            <p:cNvGrpSpPr/>
            <p:nvPr/>
          </p:nvGrpSpPr>
          <p:grpSpPr>
            <a:xfrm>
              <a:off x="8769162" y="1494064"/>
              <a:ext cx="1169551" cy="4533900"/>
              <a:chOff x="8908300" y="1494064"/>
              <a:chExt cx="1169551" cy="4533900"/>
            </a:xfrm>
          </p:grpSpPr>
          <p:sp>
            <p:nvSpPr>
              <p:cNvPr id="14" name="缺角矩形 13">
                <a:extLst>
                  <a:ext uri="{FF2B5EF4-FFF2-40B4-BE49-F238E27FC236}">
                    <a16:creationId xmlns:a16="http://schemas.microsoft.com/office/drawing/2014/main" id="{0B4D45F3-EF3E-31AE-B77C-D4AE54FB2FA0}"/>
                  </a:ext>
                </a:extLst>
              </p:cNvPr>
              <p:cNvSpPr/>
              <p:nvPr/>
            </p:nvSpPr>
            <p:spPr>
              <a:xfrm>
                <a:off x="8990745" y="1494064"/>
                <a:ext cx="1004661" cy="4533900"/>
              </a:xfrm>
              <a:prstGeom prst="plaque">
                <a:avLst>
                  <a:gd name="adj" fmla="val 17068"/>
                </a:avLst>
              </a:prstGeom>
              <a:noFill/>
              <a:ln w="12700" cap="rnd">
                <a:solidFill>
                  <a:schemeClr val="accent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15" name="文本框 14">
                <a:extLst>
                  <a:ext uri="{FF2B5EF4-FFF2-40B4-BE49-F238E27FC236}">
                    <a16:creationId xmlns:a16="http://schemas.microsoft.com/office/drawing/2014/main" id="{9518E9E1-88BF-838A-670B-A11F30A5D716}"/>
                  </a:ext>
                </a:extLst>
              </p:cNvPr>
              <p:cNvSpPr txBox="1"/>
              <p:nvPr/>
            </p:nvSpPr>
            <p:spPr>
              <a:xfrm>
                <a:off x="9262243" y="1737070"/>
                <a:ext cx="461665" cy="2677024"/>
              </a:xfrm>
              <a:prstGeom prst="rect">
                <a:avLst/>
              </a:prstGeom>
              <a:noFill/>
            </p:spPr>
            <p:txBody>
              <a:bodyPr vert="eaVert" wrap="square" rtlCol="0">
                <a:spAutoFit/>
              </a:bodyPr>
              <a:lstStyle/>
              <a:p>
                <a:pPr defTabSz="913765">
                  <a:buSzPct val="25000"/>
                </a:pPr>
                <a:r>
                  <a:rPr lang="zh-CN" altLang="en-US" sz="1800" b="1">
                    <a:solidFill>
                      <a:srgbClr val="171A1D"/>
                    </a:solidFill>
                    <a:latin typeface="+mj-ea"/>
                    <a:ea typeface="+mj-ea"/>
                  </a:rPr>
                  <a:t>经验总结及改进</a:t>
                </a:r>
                <a:endParaRPr lang="en-GB" altLang="zh-CN" sz="1800" b="1" dirty="0">
                  <a:solidFill>
                    <a:srgbClr val="171A1D"/>
                  </a:solidFill>
                  <a:latin typeface="+mj-ea"/>
                  <a:ea typeface="+mj-ea"/>
                </a:endParaRPr>
              </a:p>
            </p:txBody>
          </p:sp>
          <p:sp>
            <p:nvSpPr>
              <p:cNvPr id="16" name="椭圆 15">
                <a:extLst>
                  <a:ext uri="{FF2B5EF4-FFF2-40B4-BE49-F238E27FC236}">
                    <a16:creationId xmlns:a16="http://schemas.microsoft.com/office/drawing/2014/main" id="{26019705-298F-6004-CFD2-2F390AC6A06C}"/>
                  </a:ext>
                </a:extLst>
              </p:cNvPr>
              <p:cNvSpPr/>
              <p:nvPr/>
            </p:nvSpPr>
            <p:spPr>
              <a:xfrm>
                <a:off x="8908300" y="4522387"/>
                <a:ext cx="1169551" cy="1169551"/>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4400" b="1" dirty="0">
                    <a:solidFill>
                      <a:srgbClr val="FFFFFF"/>
                    </a:solidFill>
                  </a:rPr>
                  <a:t>03</a:t>
                </a:r>
              </a:p>
            </p:txBody>
          </p:sp>
        </p:grpSp>
        <p:grpSp>
          <p:nvGrpSpPr>
            <p:cNvPr id="26" name="组合 25">
              <a:extLst>
                <a:ext uri="{FF2B5EF4-FFF2-40B4-BE49-F238E27FC236}">
                  <a16:creationId xmlns:a16="http://schemas.microsoft.com/office/drawing/2014/main" id="{9D1AE044-F98C-B200-9DB8-268291B083B9}"/>
                </a:ext>
              </a:extLst>
            </p:cNvPr>
            <p:cNvGrpSpPr/>
            <p:nvPr/>
          </p:nvGrpSpPr>
          <p:grpSpPr>
            <a:xfrm>
              <a:off x="10349349" y="1494064"/>
              <a:ext cx="1169551" cy="4533900"/>
              <a:chOff x="10349349" y="1494064"/>
              <a:chExt cx="1169551" cy="4533900"/>
            </a:xfrm>
          </p:grpSpPr>
          <p:sp>
            <p:nvSpPr>
              <p:cNvPr id="17" name="缺角矩形 16">
                <a:extLst>
                  <a:ext uri="{FF2B5EF4-FFF2-40B4-BE49-F238E27FC236}">
                    <a16:creationId xmlns:a16="http://schemas.microsoft.com/office/drawing/2014/main" id="{0D89EB1F-C479-EA02-13DC-E2F4E7FC4977}"/>
                  </a:ext>
                </a:extLst>
              </p:cNvPr>
              <p:cNvSpPr/>
              <p:nvPr/>
            </p:nvSpPr>
            <p:spPr>
              <a:xfrm>
                <a:off x="10431794" y="1494064"/>
                <a:ext cx="1004661" cy="4533900"/>
              </a:xfrm>
              <a:prstGeom prst="plaque">
                <a:avLst>
                  <a:gd name="adj" fmla="val 17068"/>
                </a:avLst>
              </a:prstGeom>
              <a:noFill/>
              <a:ln w="12700" cap="rnd">
                <a:solidFill>
                  <a:schemeClr val="accent2"/>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endParaRPr lang="en-GB" sz="1600" b="1">
                  <a:solidFill>
                    <a:schemeClr val="tx1"/>
                  </a:solidFill>
                </a:endParaRPr>
              </a:p>
            </p:txBody>
          </p:sp>
          <p:sp>
            <p:nvSpPr>
              <p:cNvPr id="18" name="文本框 17">
                <a:extLst>
                  <a:ext uri="{FF2B5EF4-FFF2-40B4-BE49-F238E27FC236}">
                    <a16:creationId xmlns:a16="http://schemas.microsoft.com/office/drawing/2014/main" id="{6B3D5320-7C95-10E2-7B26-627125E0230C}"/>
                  </a:ext>
                </a:extLst>
              </p:cNvPr>
              <p:cNvSpPr txBox="1"/>
              <p:nvPr/>
            </p:nvSpPr>
            <p:spPr>
              <a:xfrm>
                <a:off x="10703292" y="1737070"/>
                <a:ext cx="461665" cy="2677024"/>
              </a:xfrm>
              <a:prstGeom prst="rect">
                <a:avLst/>
              </a:prstGeom>
              <a:noFill/>
            </p:spPr>
            <p:txBody>
              <a:bodyPr vert="eaVert" wrap="square" rtlCol="0">
                <a:spAutoFit/>
              </a:bodyPr>
              <a:lstStyle/>
              <a:p>
                <a:pPr defTabSz="913765">
                  <a:buSzPct val="25000"/>
                </a:pPr>
                <a:r>
                  <a:rPr lang="zh-CN" altLang="en-US" sz="1800" b="1">
                    <a:solidFill>
                      <a:srgbClr val="171A1D"/>
                    </a:solidFill>
                    <a:latin typeface="+mj-ea"/>
                    <a:ea typeface="+mj-ea"/>
                  </a:rPr>
                  <a:t>下半年</a:t>
                </a:r>
                <a:r>
                  <a:rPr lang="en-US" altLang="zh-CN" sz="1800" b="1">
                    <a:solidFill>
                      <a:srgbClr val="171A1D"/>
                    </a:solidFill>
                    <a:latin typeface="+mj-ea"/>
                    <a:ea typeface="+mj-ea"/>
                  </a:rPr>
                  <a:t>/</a:t>
                </a:r>
                <a:r>
                  <a:rPr lang="zh-CN" altLang="en-US" sz="1800" b="1">
                    <a:solidFill>
                      <a:srgbClr val="171A1D"/>
                    </a:solidFill>
                    <a:latin typeface="+mj-ea"/>
                    <a:ea typeface="+mj-ea"/>
                  </a:rPr>
                  <a:t>来年工作计划</a:t>
                </a:r>
                <a:endParaRPr lang="zh-CN" altLang="en-US" sz="1800" b="1" dirty="0">
                  <a:solidFill>
                    <a:srgbClr val="171A1D"/>
                  </a:solidFill>
                  <a:latin typeface="+mj-ea"/>
                  <a:ea typeface="+mj-ea"/>
                </a:endParaRPr>
              </a:p>
            </p:txBody>
          </p:sp>
          <p:sp>
            <p:nvSpPr>
              <p:cNvPr id="19" name="椭圆 18">
                <a:extLst>
                  <a:ext uri="{FF2B5EF4-FFF2-40B4-BE49-F238E27FC236}">
                    <a16:creationId xmlns:a16="http://schemas.microsoft.com/office/drawing/2014/main" id="{2B69614E-6ED4-0258-C5A7-B14DA34C4593}"/>
                  </a:ext>
                </a:extLst>
              </p:cNvPr>
              <p:cNvSpPr/>
              <p:nvPr/>
            </p:nvSpPr>
            <p:spPr>
              <a:xfrm>
                <a:off x="10349349" y="4522387"/>
                <a:ext cx="1169551" cy="1169551"/>
              </a:xfrm>
              <a:prstGeom prst="ellipse">
                <a:avLst/>
              </a:prstGeom>
              <a:solidFill>
                <a:schemeClr val="accent2"/>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numCol="1" spcCol="0" rtlCol="0" fromWordArt="0" anchor="ctr" anchorCtr="0" forceAA="0" compatLnSpc="1">
                <a:noAutofit/>
              </a:bodyPr>
              <a:lstStyle/>
              <a:p>
                <a:pPr algn="ctr" defTabSz="913765"/>
                <a:r>
                  <a:rPr lang="en-GB" sz="4400" b="1" dirty="0">
                    <a:solidFill>
                      <a:srgbClr val="FFFFFF"/>
                    </a:solidFill>
                  </a:rPr>
                  <a:t>04</a:t>
                </a:r>
              </a:p>
            </p:txBody>
          </p:sp>
        </p:grpSp>
      </p:grpSp>
    </p:spTree>
    <p:custDataLst>
      <p:tags r:id="rId1"/>
    </p:custDataLst>
    <p:extLst>
      <p:ext uri="{BB962C8B-B14F-4D97-AF65-F5344CB8AC3E}">
        <p14:creationId xmlns:p14="http://schemas.microsoft.com/office/powerpoint/2010/main" val="1015498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FD52094-98C0-4141-A04B-98B9DF4DFA73}"/>
              </a:ext>
            </a:extLst>
          </p:cNvPr>
          <p:cNvSpPr>
            <a:spLocks noGrp="1"/>
          </p:cNvSpPr>
          <p:nvPr>
            <p:ph type="body" sz="quarter" idx="13"/>
          </p:nvPr>
        </p:nvSpPr>
        <p:spPr>
          <a:xfrm>
            <a:off x="3594573" y="2820842"/>
            <a:ext cx="4934385" cy="1411669"/>
          </a:xfrm>
        </p:spPr>
        <p:txBody>
          <a:bodyPr>
            <a:spAutoFit/>
          </a:bodyPr>
          <a:lstStyle/>
          <a:p>
            <a:r>
              <a:rPr lang="zh-CN" altLang="en-US" dirty="0">
                <a:solidFill>
                  <a:schemeClr val="accent1"/>
                </a:solidFill>
              </a:rPr>
              <a:t>感谢观看</a:t>
            </a:r>
            <a:endParaRPr lang="en-US" altLang="zh-CN" dirty="0">
              <a:solidFill>
                <a:schemeClr val="accent1"/>
              </a:solidFill>
            </a:endParaRPr>
          </a:p>
          <a:p>
            <a:r>
              <a:rPr lang="en-GB" altLang="zh-CN" sz="3200" dirty="0"/>
              <a:t>Thank you for watching.</a:t>
            </a:r>
          </a:p>
        </p:txBody>
      </p:sp>
      <p:sp>
        <p:nvSpPr>
          <p:cNvPr id="4" name="文本占位符 3">
            <a:extLst>
              <a:ext uri="{FF2B5EF4-FFF2-40B4-BE49-F238E27FC236}">
                <a16:creationId xmlns:a16="http://schemas.microsoft.com/office/drawing/2014/main" id="{0280FE23-3FD0-4989-BBD8-F98469242DB8}"/>
              </a:ext>
            </a:extLst>
          </p:cNvPr>
          <p:cNvSpPr>
            <a:spLocks noGrp="1"/>
          </p:cNvSpPr>
          <p:nvPr>
            <p:ph type="body" sz="quarter" idx="14"/>
          </p:nvPr>
        </p:nvSpPr>
        <p:spPr/>
        <p:txBody>
          <a:bodyPr/>
          <a:lstStyle/>
          <a:p>
            <a:r>
              <a:rPr lang="en-GB" altLang="zh-CN" dirty="0"/>
              <a:t>Speaker name and title</a:t>
            </a:r>
          </a:p>
        </p:txBody>
      </p:sp>
      <p:sp>
        <p:nvSpPr>
          <p:cNvPr id="5" name="文本占位符 4">
            <a:extLst>
              <a:ext uri="{FF2B5EF4-FFF2-40B4-BE49-F238E27FC236}">
                <a16:creationId xmlns:a16="http://schemas.microsoft.com/office/drawing/2014/main" id="{929167BD-7790-467B-980C-709781C5646C}"/>
              </a:ext>
            </a:extLst>
          </p:cNvPr>
          <p:cNvSpPr>
            <a:spLocks noGrp="1"/>
          </p:cNvSpPr>
          <p:nvPr>
            <p:ph type="body" sz="quarter" idx="15"/>
          </p:nvPr>
        </p:nvSpPr>
        <p:spPr/>
        <p:txBody>
          <a:bodyPr/>
          <a:lstStyle/>
          <a:p>
            <a:r>
              <a:rPr lang="en-GB" altLang="zh-CN" dirty="0"/>
              <a:t>OfficePLUS.cn</a:t>
            </a:r>
          </a:p>
        </p:txBody>
      </p:sp>
    </p:spTree>
    <p:custDataLst>
      <p:tags r:id="rId1"/>
    </p:custDataLst>
    <p:extLst>
      <p:ext uri="{BB962C8B-B14F-4D97-AF65-F5344CB8AC3E}">
        <p14:creationId xmlns:p14="http://schemas.microsoft.com/office/powerpoint/2010/main" val="1482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3373870" y="3726893"/>
            <a:ext cx="5194408" cy="535531"/>
          </a:xfrm>
        </p:spPr>
        <p:txBody>
          <a:bodyPr wrap="square">
            <a:spAutoFit/>
          </a:bodyPr>
          <a:lstStyle/>
          <a:p>
            <a:r>
              <a:rPr lang="zh-CN" altLang="en-US" dirty="0"/>
              <a:t>上半年</a:t>
            </a:r>
            <a:r>
              <a:rPr lang="en-US" altLang="zh-CN" dirty="0"/>
              <a:t>/</a:t>
            </a:r>
            <a:r>
              <a:rPr lang="zh-CN" altLang="en-US" dirty="0"/>
              <a:t>年终工作总结</a:t>
            </a:r>
            <a:endParaRPr lang="en-US" altLang="zh-CN" dirty="0"/>
          </a:p>
        </p:txBody>
      </p:sp>
      <p:sp>
        <p:nvSpPr>
          <p:cNvPr id="3" name="文本占位符 2">
            <a:extLst>
              <a:ext uri="{FF2B5EF4-FFF2-40B4-BE49-F238E27FC236}">
                <a16:creationId xmlns:a16="http://schemas.microsoft.com/office/drawing/2014/main" id="{378DAE95-7127-4F51-9451-9FE7A2833B8B}"/>
              </a:ext>
            </a:extLst>
          </p:cNvPr>
          <p:cNvSpPr>
            <a:spLocks noGrp="1"/>
          </p:cNvSpPr>
          <p:nvPr>
            <p:ph type="body" idx="1"/>
          </p:nvPr>
        </p:nvSpPr>
        <p:spPr>
          <a:xfrm>
            <a:off x="3373869" y="4277664"/>
            <a:ext cx="5194408" cy="663771"/>
          </a:xfrm>
        </p:spPr>
        <p:txBody>
          <a:bodyPr wrap="square">
            <a:spAutoFit/>
          </a:bodyPr>
          <a:lstStyle/>
          <a:p>
            <a:pPr lvl="0"/>
            <a:r>
              <a:rPr lang="en-US" altLang="zh-CN" dirty="0">
                <a:sym typeface="Arial" panose="020B0604020202020204" pitchFamily="34" charset="0"/>
              </a:rPr>
              <a:t>Supporting text here.</a:t>
            </a:r>
          </a:p>
          <a:p>
            <a:pPr lvl="0"/>
            <a:r>
              <a:rPr lang="en-US" altLang="zh-CN" dirty="0">
                <a:sym typeface="Arial" panose="020B0604020202020204" pitchFamily="34" charset="0"/>
              </a:rPr>
              <a:t>When you copy &amp; paste, choose "keep text only" option.</a:t>
            </a:r>
            <a:endParaRPr lang="zh-CN" altLang="en-US" dirty="0">
              <a:sym typeface="Arial" panose="020B0604020202020204" pitchFamily="34" charset="0"/>
            </a:endParaRPr>
          </a:p>
        </p:txBody>
      </p:sp>
      <p:sp>
        <p:nvSpPr>
          <p:cNvPr id="7" name="文本框 6">
            <a:extLst>
              <a:ext uri="{FF2B5EF4-FFF2-40B4-BE49-F238E27FC236}">
                <a16:creationId xmlns:a16="http://schemas.microsoft.com/office/drawing/2014/main" id="{5A1E1213-6546-5E90-B6BB-1E1E06C314D0}"/>
              </a:ext>
            </a:extLst>
          </p:cNvPr>
          <p:cNvSpPr txBox="1">
            <a:spLocks/>
          </p:cNvSpPr>
          <p:nvPr/>
        </p:nvSpPr>
        <p:spPr>
          <a:xfrm>
            <a:off x="5375290" y="2303352"/>
            <a:ext cx="1441420" cy="1311128"/>
          </a:xfrm>
          <a:prstGeom prst="rect">
            <a:avLst/>
          </a:prstGeom>
        </p:spPr>
        <p:txBody>
          <a:bodyPr vert="horz" wrap="square" lIns="91440" tIns="45720" rIns="91440" bIns="45720" rtlCol="0" anchor="b">
            <a:spAutoFit/>
          </a:bodyPr>
          <a:lstStyle>
            <a:lvl1pPr algn="r"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pPr algn="ctr"/>
            <a:r>
              <a:rPr lang="en-GB" altLang="zh-CN" sz="8800">
                <a:solidFill>
                  <a:schemeClr val="accent1"/>
                </a:solidFill>
              </a:rPr>
              <a:t>01</a:t>
            </a:r>
            <a:endParaRPr lang="en-GB" dirty="0">
              <a:solidFill>
                <a:schemeClr val="accent1"/>
              </a:solidFill>
            </a:endParaRPr>
          </a:p>
        </p:txBody>
      </p:sp>
    </p:spTree>
    <p:custDataLst>
      <p:tags r:id="rId1"/>
    </p:custDataLst>
    <p:extLst>
      <p:ext uri="{BB962C8B-B14F-4D97-AF65-F5344CB8AC3E}">
        <p14:creationId xmlns:p14="http://schemas.microsoft.com/office/powerpoint/2010/main" val="226703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ECBDE-65EB-0970-E067-EF7C8E0F33F7}"/>
              </a:ext>
            </a:extLst>
          </p:cNvPr>
          <p:cNvSpPr>
            <a:spLocks noGrp="1"/>
          </p:cNvSpPr>
          <p:nvPr>
            <p:ph type="title"/>
          </p:nvPr>
        </p:nvSpPr>
        <p:spPr/>
        <p:txBody>
          <a:bodyPr/>
          <a:lstStyle/>
          <a:p>
            <a:r>
              <a:rPr lang="zh-CN" altLang="en-US" dirty="0"/>
              <a:t>目标完成情况</a:t>
            </a:r>
            <a:endParaRPr lang="zh-CN" altLang="en-US" dirty="0">
              <a:sym typeface="Arial" panose="020B0604020202020204" pitchFamily="34" charset="0"/>
            </a:endParaRPr>
          </a:p>
        </p:txBody>
      </p:sp>
      <p:grpSp>
        <p:nvGrpSpPr>
          <p:cNvPr id="3" name="组合 2">
            <a:extLst>
              <a:ext uri="{FF2B5EF4-FFF2-40B4-BE49-F238E27FC236}">
                <a16:creationId xmlns:a16="http://schemas.microsoft.com/office/drawing/2014/main" id="{737F9D6F-6B9F-5B23-2CAB-E40C395ACB50}"/>
              </a:ext>
            </a:extLst>
          </p:cNvPr>
          <p:cNvGrpSpPr/>
          <p:nvPr/>
        </p:nvGrpSpPr>
        <p:grpSpPr>
          <a:xfrm>
            <a:off x="660400" y="1327263"/>
            <a:ext cx="10858500" cy="4675058"/>
            <a:chOff x="660400" y="1327263"/>
            <a:chExt cx="10858500" cy="4675058"/>
          </a:xfrm>
        </p:grpSpPr>
        <p:grpSp>
          <p:nvGrpSpPr>
            <p:cNvPr id="33" name="组合 32">
              <a:extLst>
                <a:ext uri="{FF2B5EF4-FFF2-40B4-BE49-F238E27FC236}">
                  <a16:creationId xmlns:a16="http://schemas.microsoft.com/office/drawing/2014/main" id="{EFB9BB13-94ED-35CD-E170-697DB427BFA7}"/>
                </a:ext>
              </a:extLst>
            </p:cNvPr>
            <p:cNvGrpSpPr/>
            <p:nvPr/>
          </p:nvGrpSpPr>
          <p:grpSpPr>
            <a:xfrm>
              <a:off x="750574" y="2480711"/>
              <a:ext cx="2983226" cy="3521610"/>
              <a:chOff x="8097254" y="1854726"/>
              <a:chExt cx="2561734" cy="3521610"/>
            </a:xfrm>
          </p:grpSpPr>
          <p:sp>
            <p:nvSpPr>
              <p:cNvPr id="34" name="矩形: 圆角 33">
                <a:extLst>
                  <a:ext uri="{FF2B5EF4-FFF2-40B4-BE49-F238E27FC236}">
                    <a16:creationId xmlns:a16="http://schemas.microsoft.com/office/drawing/2014/main" id="{7ED88914-3A9B-8F0A-7AC8-8F4800B58403}"/>
                  </a:ext>
                </a:extLst>
              </p:cNvPr>
              <p:cNvSpPr/>
              <p:nvPr/>
            </p:nvSpPr>
            <p:spPr>
              <a:xfrm>
                <a:off x="8097254" y="1854726"/>
                <a:ext cx="2561734" cy="3521610"/>
              </a:xfrm>
              <a:prstGeom prst="roundRect">
                <a:avLst>
                  <a:gd name="adj" fmla="val 10000"/>
                </a:avLst>
              </a:prstGeom>
              <a:solidFill>
                <a:schemeClr val="tx2">
                  <a:alpha val="15000"/>
                </a:schemeClr>
              </a:solidFill>
              <a:ln w="6055" cap="flat">
                <a:noFill/>
                <a:prstDash val="solid"/>
                <a:miter/>
              </a:ln>
            </p:spPr>
            <p:txBody>
              <a:bodyPr rtlCol="0" anchor="ctr"/>
              <a:lstStyle/>
              <a:p>
                <a:endParaRPr lang="zh-CN" altLang="en-US"/>
              </a:p>
            </p:txBody>
          </p:sp>
          <p:grpSp>
            <p:nvGrpSpPr>
              <p:cNvPr id="35" name="组合 34">
                <a:extLst>
                  <a:ext uri="{FF2B5EF4-FFF2-40B4-BE49-F238E27FC236}">
                    <a16:creationId xmlns:a16="http://schemas.microsoft.com/office/drawing/2014/main" id="{9B41D7F8-F65B-9F19-1CBC-0346E26ED29C}"/>
                  </a:ext>
                </a:extLst>
              </p:cNvPr>
              <p:cNvGrpSpPr/>
              <p:nvPr/>
            </p:nvGrpSpPr>
            <p:grpSpPr>
              <a:xfrm>
                <a:off x="8307311" y="2157546"/>
                <a:ext cx="2141620" cy="1793298"/>
                <a:chOff x="6388611" y="1561980"/>
                <a:chExt cx="2141620" cy="1792290"/>
              </a:xfrm>
            </p:grpSpPr>
            <p:sp>
              <p:nvSpPr>
                <p:cNvPr id="39" name="矩形 38">
                  <a:extLst>
                    <a:ext uri="{FF2B5EF4-FFF2-40B4-BE49-F238E27FC236}">
                      <a16:creationId xmlns:a16="http://schemas.microsoft.com/office/drawing/2014/main" id="{EDF36DE2-B080-6C9A-CBEF-373B74E5A7F9}"/>
                    </a:ext>
                  </a:extLst>
                </p:cNvPr>
                <p:cNvSpPr/>
                <p:nvPr/>
              </p:nvSpPr>
              <p:spPr>
                <a:xfrm>
                  <a:off x="6388611" y="1561980"/>
                  <a:ext cx="2141620" cy="645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lgn="ctr"/>
                  <a:r>
                    <a:rPr kumimoji="1" lang="en-US" altLang="zh-CN" sz="3600" b="1" dirty="0">
                      <a:solidFill>
                        <a:schemeClr val="accent1"/>
                      </a:solidFill>
                    </a:rPr>
                    <a:t>50%</a:t>
                  </a:r>
                </a:p>
              </p:txBody>
            </p:sp>
            <p:sp>
              <p:nvSpPr>
                <p:cNvPr id="40" name="矩形 39">
                  <a:extLst>
                    <a:ext uri="{FF2B5EF4-FFF2-40B4-BE49-F238E27FC236}">
                      <a16:creationId xmlns:a16="http://schemas.microsoft.com/office/drawing/2014/main" id="{81F0D0A3-1F2C-42A4-5B8B-E0E6DA19D528}"/>
                    </a:ext>
                  </a:extLst>
                </p:cNvPr>
                <p:cNvSpPr/>
                <p:nvPr/>
              </p:nvSpPr>
              <p:spPr>
                <a:xfrm>
                  <a:off x="6388611" y="2283105"/>
                  <a:ext cx="2141620" cy="1071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consectetueradipiscingelit</a:t>
                  </a:r>
                  <a:r>
                    <a:rPr kumimoji="1" lang="en-US" altLang="zh-CN" sz="1000" dirty="0">
                      <a:solidFill>
                        <a:schemeClr val="tx1"/>
                      </a:solidFill>
                    </a:rPr>
                    <a:t>. Maecenas </a:t>
                  </a:r>
                  <a:r>
                    <a:rPr kumimoji="1" lang="en-US" altLang="zh-CN" sz="1000" dirty="0" err="1">
                      <a:solidFill>
                        <a:schemeClr val="tx1"/>
                      </a:solidFill>
                    </a:rPr>
                    <a:t>porttitorconguemassa</a:t>
                  </a:r>
                  <a:r>
                    <a:rPr kumimoji="1" lang="en-US" altLang="zh-CN" sz="1000" dirty="0">
                      <a:solidFill>
                        <a:schemeClr val="tx1"/>
                      </a:solidFill>
                    </a:rPr>
                    <a:t>. </a:t>
                  </a:r>
                  <a:r>
                    <a:rPr kumimoji="1" lang="en-US" altLang="zh-CN" sz="1000" dirty="0" err="1">
                      <a:solidFill>
                        <a:schemeClr val="tx1"/>
                      </a:solidFill>
                    </a:rPr>
                    <a:t>Fusceposuere</a:t>
                  </a:r>
                  <a:r>
                    <a:rPr kumimoji="1" lang="en-US" altLang="zh-CN" sz="1000" dirty="0">
                      <a:solidFill>
                        <a:schemeClr val="tx1"/>
                      </a:solidFill>
                    </a:rPr>
                    <a:t>, magna sed pulvinar </a:t>
                  </a:r>
                  <a:r>
                    <a:rPr kumimoji="1" lang="en-US" altLang="zh-CN" sz="1000" dirty="0" err="1">
                      <a:solidFill>
                        <a:schemeClr val="tx1"/>
                      </a:solidFill>
                    </a:rPr>
                    <a:t>ultricies</a:t>
                  </a:r>
                  <a:r>
                    <a:rPr kumimoji="1" lang="en-US" altLang="zh-CN" sz="1000" dirty="0">
                      <a:solidFill>
                        <a:schemeClr val="tx1"/>
                      </a:solidFill>
                    </a:rPr>
                    <a:t>... </a:t>
                  </a:r>
                </a:p>
              </p:txBody>
            </p:sp>
          </p:grpSp>
          <p:grpSp>
            <p:nvGrpSpPr>
              <p:cNvPr id="36" name="组合 35">
                <a:extLst>
                  <a:ext uri="{FF2B5EF4-FFF2-40B4-BE49-F238E27FC236}">
                    <a16:creationId xmlns:a16="http://schemas.microsoft.com/office/drawing/2014/main" id="{D42E191F-6F91-322D-DFE9-2AFAFBCF3951}"/>
                  </a:ext>
                </a:extLst>
              </p:cNvPr>
              <p:cNvGrpSpPr/>
              <p:nvPr/>
            </p:nvGrpSpPr>
            <p:grpSpPr>
              <a:xfrm>
                <a:off x="8474113" y="4617161"/>
                <a:ext cx="1808016" cy="453787"/>
                <a:chOff x="8474113" y="4741881"/>
                <a:chExt cx="1808016" cy="453787"/>
              </a:xfrm>
            </p:grpSpPr>
            <p:sp>
              <p:nvSpPr>
                <p:cNvPr id="37" name="矩形: 圆角 36">
                  <a:extLst>
                    <a:ext uri="{FF2B5EF4-FFF2-40B4-BE49-F238E27FC236}">
                      <a16:creationId xmlns:a16="http://schemas.microsoft.com/office/drawing/2014/main" id="{D6C9E00C-D7AC-C9F2-D450-735C5D5774B2}"/>
                    </a:ext>
                  </a:extLst>
                </p:cNvPr>
                <p:cNvSpPr/>
                <p:nvPr/>
              </p:nvSpPr>
              <p:spPr>
                <a:xfrm>
                  <a:off x="8474113" y="4741881"/>
                  <a:ext cx="1808016" cy="453787"/>
                </a:xfrm>
                <a:prstGeom prst="roundRect">
                  <a:avLst/>
                </a:prstGeom>
                <a:solidFill>
                  <a:schemeClr val="accent1"/>
                </a:solidFill>
                <a:ln w="6055" cap="flat">
                  <a:noFill/>
                  <a:prstDash val="solid"/>
                  <a:miter/>
                </a:ln>
              </p:spPr>
              <p:txBody>
                <a:bodyPr rtlCol="0" anchor="ctr"/>
                <a:lstStyle/>
                <a:p>
                  <a:endParaRPr lang="zh-CN" altLang="en-US"/>
                </a:p>
              </p:txBody>
            </p:sp>
            <p:sp>
              <p:nvSpPr>
                <p:cNvPr id="38" name="矩形 37">
                  <a:extLst>
                    <a:ext uri="{FF2B5EF4-FFF2-40B4-BE49-F238E27FC236}">
                      <a16:creationId xmlns:a16="http://schemas.microsoft.com/office/drawing/2014/main" id="{5C9BA9B7-E9C2-DD79-89B2-16466049B087}"/>
                    </a:ext>
                  </a:extLst>
                </p:cNvPr>
                <p:cNvSpPr/>
                <p:nvPr/>
              </p:nvSpPr>
              <p:spPr>
                <a:xfrm>
                  <a:off x="8852064" y="4830275"/>
                  <a:ext cx="1052115"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lgn="ctr"/>
                  <a:r>
                    <a:rPr kumimoji="1" lang="en-US" altLang="zh-CN" sz="1200" b="1" dirty="0">
                      <a:solidFill>
                        <a:schemeClr val="lt1">
                          <a:lumMod val="100000"/>
                        </a:schemeClr>
                      </a:solidFill>
                    </a:rPr>
                    <a:t>Text here</a:t>
                  </a:r>
                </a:p>
              </p:txBody>
            </p:sp>
          </p:grpSp>
        </p:grpSp>
        <p:sp>
          <p:nvSpPr>
            <p:cNvPr id="41" name="文本框 40">
              <a:extLst>
                <a:ext uri="{FF2B5EF4-FFF2-40B4-BE49-F238E27FC236}">
                  <a16:creationId xmlns:a16="http://schemas.microsoft.com/office/drawing/2014/main" id="{DFB638FB-FBCE-5804-6B40-C4EF624BED88}"/>
                </a:ext>
              </a:extLst>
            </p:cNvPr>
            <p:cNvSpPr txBox="1"/>
            <p:nvPr/>
          </p:nvSpPr>
          <p:spPr>
            <a:xfrm>
              <a:off x="660400" y="1327263"/>
              <a:ext cx="10858500" cy="461665"/>
            </a:xfrm>
            <a:prstGeom prst="rect">
              <a:avLst/>
            </a:prstGeom>
            <a:noFill/>
            <a:ln>
              <a:noFill/>
            </a:ln>
          </p:spPr>
          <p:txBody>
            <a:bodyPr wrap="square" lIns="91440" tIns="45720" rIns="91440" bIns="45720" anchor="ctr" anchorCtr="0">
              <a:spAutoFit/>
            </a:bodyPr>
            <a:lstStyle/>
            <a:p>
              <a:pPr marL="0" marR="0" lvl="0" indent="0" algn="ctr" defTabSz="913765" rtl="0" eaLnBrk="1" fontAlgn="auto" latinLnBrk="0" hangingPunct="1">
                <a:lnSpc>
                  <a:spcPct val="100000"/>
                </a:lnSpc>
                <a:spcBef>
                  <a:spcPts val="0"/>
                </a:spcBef>
                <a:spcAft>
                  <a:spcPts val="0"/>
                </a:spcAft>
                <a:buClrTx/>
                <a:buSzPct val="25000"/>
                <a:buFontTx/>
                <a:buNone/>
                <a:defRPr/>
              </a:pPr>
              <a:r>
                <a:rPr kumimoji="0" lang="en-US" altLang="zh-CN" sz="2400" b="1" i="0" u="none" strike="noStrike" kern="1200" cap="none" spc="0" normalizeH="0" baseline="0" noProof="0" dirty="0">
                  <a:ln>
                    <a:noFill/>
                  </a:ln>
                  <a:solidFill>
                    <a:schemeClr val="accent1"/>
                  </a:solidFill>
                  <a:effectLst/>
                  <a:uLnTx/>
                  <a:uFillTx/>
                </a:rPr>
                <a:t>Unified fonts make reading </a:t>
              </a:r>
              <a:r>
                <a:rPr kumimoji="0" lang="en-US" altLang="zh-CN" sz="2400" b="1" i="0" u="none" strike="noStrike" kern="1200" cap="none" spc="0" normalizeH="0" baseline="0" noProof="0" dirty="0">
                  <a:ln>
                    <a:noFill/>
                  </a:ln>
                  <a:effectLst/>
                  <a:uLnTx/>
                  <a:uFillTx/>
                </a:rPr>
                <a:t>more fluent</a:t>
              </a:r>
            </a:p>
          </p:txBody>
        </p:sp>
        <p:grpSp>
          <p:nvGrpSpPr>
            <p:cNvPr id="42" name="组合 41">
              <a:extLst>
                <a:ext uri="{FF2B5EF4-FFF2-40B4-BE49-F238E27FC236}">
                  <a16:creationId xmlns:a16="http://schemas.microsoft.com/office/drawing/2014/main" id="{E9CD2C13-A8AB-E495-0BD8-2D3E7F7FCB15}"/>
                </a:ext>
              </a:extLst>
            </p:cNvPr>
            <p:cNvGrpSpPr/>
            <p:nvPr/>
          </p:nvGrpSpPr>
          <p:grpSpPr>
            <a:xfrm>
              <a:off x="4604387" y="2480711"/>
              <a:ext cx="2983226" cy="3521610"/>
              <a:chOff x="8097254" y="1854726"/>
              <a:chExt cx="2561734" cy="3521610"/>
            </a:xfrm>
          </p:grpSpPr>
          <p:sp>
            <p:nvSpPr>
              <p:cNvPr id="43" name="矩形: 圆角 42">
                <a:extLst>
                  <a:ext uri="{FF2B5EF4-FFF2-40B4-BE49-F238E27FC236}">
                    <a16:creationId xmlns:a16="http://schemas.microsoft.com/office/drawing/2014/main" id="{57F47BD3-7D95-3DDB-EE8B-3F7255B1E653}"/>
                  </a:ext>
                </a:extLst>
              </p:cNvPr>
              <p:cNvSpPr/>
              <p:nvPr/>
            </p:nvSpPr>
            <p:spPr>
              <a:xfrm>
                <a:off x="8097254" y="1854726"/>
                <a:ext cx="2561734" cy="3521610"/>
              </a:xfrm>
              <a:prstGeom prst="roundRect">
                <a:avLst>
                  <a:gd name="adj" fmla="val 10000"/>
                </a:avLst>
              </a:prstGeom>
              <a:solidFill>
                <a:schemeClr val="tx2">
                  <a:alpha val="15000"/>
                </a:schemeClr>
              </a:solidFill>
              <a:ln w="6055" cap="flat">
                <a:noFill/>
                <a:prstDash val="solid"/>
                <a:miter/>
              </a:ln>
            </p:spPr>
            <p:txBody>
              <a:bodyPr rtlCol="0" anchor="ctr"/>
              <a:lstStyle/>
              <a:p>
                <a:endParaRPr lang="zh-CN" altLang="en-US"/>
              </a:p>
            </p:txBody>
          </p:sp>
          <p:grpSp>
            <p:nvGrpSpPr>
              <p:cNvPr id="44" name="组合 43">
                <a:extLst>
                  <a:ext uri="{FF2B5EF4-FFF2-40B4-BE49-F238E27FC236}">
                    <a16:creationId xmlns:a16="http://schemas.microsoft.com/office/drawing/2014/main" id="{3854A20C-0B64-FF5A-B434-B9EDD746791C}"/>
                  </a:ext>
                </a:extLst>
              </p:cNvPr>
              <p:cNvGrpSpPr/>
              <p:nvPr/>
            </p:nvGrpSpPr>
            <p:grpSpPr>
              <a:xfrm>
                <a:off x="8307311" y="2157546"/>
                <a:ext cx="2141620" cy="1793298"/>
                <a:chOff x="6388611" y="1561980"/>
                <a:chExt cx="2141620" cy="1792290"/>
              </a:xfrm>
            </p:grpSpPr>
            <p:sp>
              <p:nvSpPr>
                <p:cNvPr id="48" name="矩形 47">
                  <a:extLst>
                    <a:ext uri="{FF2B5EF4-FFF2-40B4-BE49-F238E27FC236}">
                      <a16:creationId xmlns:a16="http://schemas.microsoft.com/office/drawing/2014/main" id="{D73BEF16-1DB4-EEB5-9039-D2FD41118351}"/>
                    </a:ext>
                  </a:extLst>
                </p:cNvPr>
                <p:cNvSpPr/>
                <p:nvPr/>
              </p:nvSpPr>
              <p:spPr>
                <a:xfrm>
                  <a:off x="6388611" y="1561980"/>
                  <a:ext cx="2141620" cy="645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lgn="ctr"/>
                  <a:r>
                    <a:rPr kumimoji="1" lang="en-US" altLang="zh-CN" sz="3600" b="1" dirty="0">
                      <a:solidFill>
                        <a:schemeClr val="accent2"/>
                      </a:solidFill>
                    </a:rPr>
                    <a:t>30%</a:t>
                  </a:r>
                </a:p>
              </p:txBody>
            </p:sp>
            <p:sp>
              <p:nvSpPr>
                <p:cNvPr id="49" name="矩形 48">
                  <a:extLst>
                    <a:ext uri="{FF2B5EF4-FFF2-40B4-BE49-F238E27FC236}">
                      <a16:creationId xmlns:a16="http://schemas.microsoft.com/office/drawing/2014/main" id="{F89F58B7-3E9D-F961-9701-A3E26E1D9AD5}"/>
                    </a:ext>
                  </a:extLst>
                </p:cNvPr>
                <p:cNvSpPr/>
                <p:nvPr/>
              </p:nvSpPr>
              <p:spPr>
                <a:xfrm>
                  <a:off x="6388611" y="2283105"/>
                  <a:ext cx="2141620" cy="1071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consectetueradipiscingelit</a:t>
                  </a:r>
                  <a:r>
                    <a:rPr kumimoji="1" lang="en-US" altLang="zh-CN" sz="1000" dirty="0">
                      <a:solidFill>
                        <a:schemeClr val="tx1"/>
                      </a:solidFill>
                    </a:rPr>
                    <a:t>. Maecenas </a:t>
                  </a:r>
                  <a:r>
                    <a:rPr kumimoji="1" lang="en-US" altLang="zh-CN" sz="1000" dirty="0" err="1">
                      <a:solidFill>
                        <a:schemeClr val="tx1"/>
                      </a:solidFill>
                    </a:rPr>
                    <a:t>porttitorconguemassa</a:t>
                  </a:r>
                  <a:r>
                    <a:rPr kumimoji="1" lang="en-US" altLang="zh-CN" sz="1000" dirty="0">
                      <a:solidFill>
                        <a:schemeClr val="tx1"/>
                      </a:solidFill>
                    </a:rPr>
                    <a:t>. </a:t>
                  </a:r>
                  <a:r>
                    <a:rPr kumimoji="1" lang="en-US" altLang="zh-CN" sz="1000" dirty="0" err="1">
                      <a:solidFill>
                        <a:schemeClr val="tx1"/>
                      </a:solidFill>
                    </a:rPr>
                    <a:t>Fusceposuere</a:t>
                  </a:r>
                  <a:r>
                    <a:rPr kumimoji="1" lang="en-US" altLang="zh-CN" sz="1000" dirty="0">
                      <a:solidFill>
                        <a:schemeClr val="tx1"/>
                      </a:solidFill>
                    </a:rPr>
                    <a:t>, magna sed pulvinar </a:t>
                  </a:r>
                  <a:r>
                    <a:rPr kumimoji="1" lang="en-US" altLang="zh-CN" sz="1000" dirty="0" err="1">
                      <a:solidFill>
                        <a:schemeClr val="tx1"/>
                      </a:solidFill>
                    </a:rPr>
                    <a:t>ultricies</a:t>
                  </a:r>
                  <a:r>
                    <a:rPr kumimoji="1" lang="en-US" altLang="zh-CN" sz="1000" dirty="0">
                      <a:solidFill>
                        <a:schemeClr val="tx1"/>
                      </a:solidFill>
                    </a:rPr>
                    <a:t>... </a:t>
                  </a:r>
                </a:p>
              </p:txBody>
            </p:sp>
          </p:grpSp>
          <p:grpSp>
            <p:nvGrpSpPr>
              <p:cNvPr id="45" name="组合 44">
                <a:extLst>
                  <a:ext uri="{FF2B5EF4-FFF2-40B4-BE49-F238E27FC236}">
                    <a16:creationId xmlns:a16="http://schemas.microsoft.com/office/drawing/2014/main" id="{F5849FE2-272D-D56B-14CD-6B5958EBDC2C}"/>
                  </a:ext>
                </a:extLst>
              </p:cNvPr>
              <p:cNvGrpSpPr/>
              <p:nvPr/>
            </p:nvGrpSpPr>
            <p:grpSpPr>
              <a:xfrm>
                <a:off x="8474113" y="4617161"/>
                <a:ext cx="1808016" cy="453787"/>
                <a:chOff x="8474113" y="4741881"/>
                <a:chExt cx="1808016" cy="453787"/>
              </a:xfrm>
            </p:grpSpPr>
            <p:sp>
              <p:nvSpPr>
                <p:cNvPr id="46" name="矩形: 圆角 45">
                  <a:extLst>
                    <a:ext uri="{FF2B5EF4-FFF2-40B4-BE49-F238E27FC236}">
                      <a16:creationId xmlns:a16="http://schemas.microsoft.com/office/drawing/2014/main" id="{AF3C8E69-C254-6E96-23F6-6FEDBCB6158F}"/>
                    </a:ext>
                  </a:extLst>
                </p:cNvPr>
                <p:cNvSpPr/>
                <p:nvPr/>
              </p:nvSpPr>
              <p:spPr>
                <a:xfrm>
                  <a:off x="8474113" y="4741881"/>
                  <a:ext cx="1808016" cy="453787"/>
                </a:xfrm>
                <a:prstGeom prst="roundRect">
                  <a:avLst/>
                </a:prstGeom>
                <a:solidFill>
                  <a:schemeClr val="accent2"/>
                </a:solidFill>
                <a:ln w="6055" cap="flat">
                  <a:noFill/>
                  <a:prstDash val="solid"/>
                  <a:miter/>
                </a:ln>
              </p:spPr>
              <p:txBody>
                <a:bodyPr rtlCol="0" anchor="ctr"/>
                <a:lstStyle/>
                <a:p>
                  <a:endParaRPr lang="zh-CN" altLang="en-US"/>
                </a:p>
              </p:txBody>
            </p:sp>
            <p:sp>
              <p:nvSpPr>
                <p:cNvPr id="47" name="矩形 46">
                  <a:extLst>
                    <a:ext uri="{FF2B5EF4-FFF2-40B4-BE49-F238E27FC236}">
                      <a16:creationId xmlns:a16="http://schemas.microsoft.com/office/drawing/2014/main" id="{81A5C702-CD4E-FD79-0D5F-8DAD1B5CABEF}"/>
                    </a:ext>
                  </a:extLst>
                </p:cNvPr>
                <p:cNvSpPr/>
                <p:nvPr/>
              </p:nvSpPr>
              <p:spPr>
                <a:xfrm>
                  <a:off x="8852064" y="4830275"/>
                  <a:ext cx="1052115"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lgn="ctr"/>
                  <a:r>
                    <a:rPr kumimoji="1" lang="en-US" altLang="zh-CN" sz="1200" b="1" dirty="0">
                      <a:solidFill>
                        <a:schemeClr val="bg1"/>
                      </a:solidFill>
                    </a:rPr>
                    <a:t>Text here</a:t>
                  </a:r>
                </a:p>
              </p:txBody>
            </p:sp>
          </p:grpSp>
        </p:grpSp>
        <p:grpSp>
          <p:nvGrpSpPr>
            <p:cNvPr id="50" name="组合 49">
              <a:extLst>
                <a:ext uri="{FF2B5EF4-FFF2-40B4-BE49-F238E27FC236}">
                  <a16:creationId xmlns:a16="http://schemas.microsoft.com/office/drawing/2014/main" id="{BCB11800-6019-59AE-2224-809ADC0D409B}"/>
                </a:ext>
              </a:extLst>
            </p:cNvPr>
            <p:cNvGrpSpPr/>
            <p:nvPr/>
          </p:nvGrpSpPr>
          <p:grpSpPr>
            <a:xfrm>
              <a:off x="8458200" y="2480711"/>
              <a:ext cx="2983226" cy="3521610"/>
              <a:chOff x="8097254" y="1854726"/>
              <a:chExt cx="2561734" cy="3521610"/>
            </a:xfrm>
          </p:grpSpPr>
          <p:sp>
            <p:nvSpPr>
              <p:cNvPr id="51" name="矩形: 圆角 50">
                <a:extLst>
                  <a:ext uri="{FF2B5EF4-FFF2-40B4-BE49-F238E27FC236}">
                    <a16:creationId xmlns:a16="http://schemas.microsoft.com/office/drawing/2014/main" id="{817119AD-57DC-1529-A442-B6686859AD41}"/>
                  </a:ext>
                </a:extLst>
              </p:cNvPr>
              <p:cNvSpPr/>
              <p:nvPr/>
            </p:nvSpPr>
            <p:spPr>
              <a:xfrm>
                <a:off x="8097254" y="1854726"/>
                <a:ext cx="2561734" cy="3521610"/>
              </a:xfrm>
              <a:prstGeom prst="roundRect">
                <a:avLst>
                  <a:gd name="adj" fmla="val 10000"/>
                </a:avLst>
              </a:prstGeom>
              <a:solidFill>
                <a:schemeClr val="tx2">
                  <a:alpha val="15000"/>
                </a:schemeClr>
              </a:solidFill>
              <a:ln w="6055" cap="flat">
                <a:noFill/>
                <a:prstDash val="solid"/>
                <a:miter/>
              </a:ln>
            </p:spPr>
            <p:txBody>
              <a:bodyPr rtlCol="0" anchor="ctr"/>
              <a:lstStyle/>
              <a:p>
                <a:endParaRPr lang="zh-CN" altLang="en-US"/>
              </a:p>
            </p:txBody>
          </p:sp>
          <p:grpSp>
            <p:nvGrpSpPr>
              <p:cNvPr id="52" name="组合 51">
                <a:extLst>
                  <a:ext uri="{FF2B5EF4-FFF2-40B4-BE49-F238E27FC236}">
                    <a16:creationId xmlns:a16="http://schemas.microsoft.com/office/drawing/2014/main" id="{0000FE58-41FD-FC93-DDF2-3040A1A4D4C1}"/>
                  </a:ext>
                </a:extLst>
              </p:cNvPr>
              <p:cNvGrpSpPr/>
              <p:nvPr/>
            </p:nvGrpSpPr>
            <p:grpSpPr>
              <a:xfrm>
                <a:off x="8307311" y="2157546"/>
                <a:ext cx="2141620" cy="1793298"/>
                <a:chOff x="6388611" y="1561980"/>
                <a:chExt cx="2141620" cy="1792290"/>
              </a:xfrm>
            </p:grpSpPr>
            <p:sp>
              <p:nvSpPr>
                <p:cNvPr id="56" name="矩形 55">
                  <a:extLst>
                    <a:ext uri="{FF2B5EF4-FFF2-40B4-BE49-F238E27FC236}">
                      <a16:creationId xmlns:a16="http://schemas.microsoft.com/office/drawing/2014/main" id="{575B268B-6493-A88A-D071-CD28C875E1BA}"/>
                    </a:ext>
                  </a:extLst>
                </p:cNvPr>
                <p:cNvSpPr/>
                <p:nvPr/>
              </p:nvSpPr>
              <p:spPr>
                <a:xfrm>
                  <a:off x="6388611" y="1561980"/>
                  <a:ext cx="2141620" cy="6459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lgn="ctr"/>
                  <a:r>
                    <a:rPr kumimoji="1" lang="en-US" altLang="zh-CN" sz="3600" b="1" dirty="0">
                      <a:solidFill>
                        <a:schemeClr val="accent1"/>
                      </a:solidFill>
                    </a:rPr>
                    <a:t>80%</a:t>
                  </a:r>
                </a:p>
              </p:txBody>
            </p:sp>
            <p:sp>
              <p:nvSpPr>
                <p:cNvPr id="57" name="矩形 56">
                  <a:extLst>
                    <a:ext uri="{FF2B5EF4-FFF2-40B4-BE49-F238E27FC236}">
                      <a16:creationId xmlns:a16="http://schemas.microsoft.com/office/drawing/2014/main" id="{22329A77-C941-E33D-FDAD-8D4E4971BEC6}"/>
                    </a:ext>
                  </a:extLst>
                </p:cNvPr>
                <p:cNvSpPr/>
                <p:nvPr/>
              </p:nvSpPr>
              <p:spPr>
                <a:xfrm>
                  <a:off x="6388611" y="2283105"/>
                  <a:ext cx="2141620" cy="1071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gn="ctr">
                    <a:lnSpc>
                      <a:spcPct val="130000"/>
                    </a:lnSpc>
                  </a:pPr>
                  <a:r>
                    <a:rPr kumimoji="1" lang="en-US" altLang="zh-CN" sz="1000" dirty="0">
                      <a:solidFill>
                        <a:schemeClr val="tx1"/>
                      </a:solidFill>
                    </a:rPr>
                    <a:t>Lorem ipsum dolor sit </a:t>
                  </a:r>
                  <a:r>
                    <a:rPr kumimoji="1" lang="en-US" altLang="zh-CN" sz="1000" dirty="0" err="1">
                      <a:solidFill>
                        <a:schemeClr val="tx1"/>
                      </a:solidFill>
                    </a:rPr>
                    <a:t>amet</a:t>
                  </a:r>
                  <a:r>
                    <a:rPr kumimoji="1" lang="en-US" altLang="zh-CN" sz="1000" dirty="0">
                      <a:solidFill>
                        <a:schemeClr val="tx1"/>
                      </a:solidFill>
                    </a:rPr>
                    <a:t>, </a:t>
                  </a:r>
                  <a:r>
                    <a:rPr kumimoji="1" lang="en-US" altLang="zh-CN" sz="1000" dirty="0" err="1">
                      <a:solidFill>
                        <a:schemeClr val="tx1"/>
                      </a:solidFill>
                    </a:rPr>
                    <a:t>consectetueradipiscingelit</a:t>
                  </a:r>
                  <a:r>
                    <a:rPr kumimoji="1" lang="en-US" altLang="zh-CN" sz="1000" dirty="0">
                      <a:solidFill>
                        <a:schemeClr val="tx1"/>
                      </a:solidFill>
                    </a:rPr>
                    <a:t>. Maecenas </a:t>
                  </a:r>
                  <a:r>
                    <a:rPr kumimoji="1" lang="en-US" altLang="zh-CN" sz="1000" dirty="0" err="1">
                      <a:solidFill>
                        <a:schemeClr val="tx1"/>
                      </a:solidFill>
                    </a:rPr>
                    <a:t>porttitorconguemassa</a:t>
                  </a:r>
                  <a:r>
                    <a:rPr kumimoji="1" lang="en-US" altLang="zh-CN" sz="1000" dirty="0">
                      <a:solidFill>
                        <a:schemeClr val="tx1"/>
                      </a:solidFill>
                    </a:rPr>
                    <a:t>. </a:t>
                  </a:r>
                  <a:r>
                    <a:rPr kumimoji="1" lang="en-US" altLang="zh-CN" sz="1000" dirty="0" err="1">
                      <a:solidFill>
                        <a:schemeClr val="tx1"/>
                      </a:solidFill>
                    </a:rPr>
                    <a:t>Fusceposuere</a:t>
                  </a:r>
                  <a:r>
                    <a:rPr kumimoji="1" lang="en-US" altLang="zh-CN" sz="1000" dirty="0">
                      <a:solidFill>
                        <a:schemeClr val="tx1"/>
                      </a:solidFill>
                    </a:rPr>
                    <a:t>, magna sed pulvinar </a:t>
                  </a:r>
                  <a:r>
                    <a:rPr kumimoji="1" lang="en-US" altLang="zh-CN" sz="1000" dirty="0" err="1">
                      <a:solidFill>
                        <a:schemeClr val="tx1"/>
                      </a:solidFill>
                    </a:rPr>
                    <a:t>ultricies</a:t>
                  </a:r>
                  <a:r>
                    <a:rPr kumimoji="1" lang="en-US" altLang="zh-CN" sz="1000" dirty="0">
                      <a:solidFill>
                        <a:schemeClr val="tx1"/>
                      </a:solidFill>
                    </a:rPr>
                    <a:t>... </a:t>
                  </a:r>
                </a:p>
              </p:txBody>
            </p:sp>
          </p:grpSp>
          <p:grpSp>
            <p:nvGrpSpPr>
              <p:cNvPr id="53" name="组合 52">
                <a:extLst>
                  <a:ext uri="{FF2B5EF4-FFF2-40B4-BE49-F238E27FC236}">
                    <a16:creationId xmlns:a16="http://schemas.microsoft.com/office/drawing/2014/main" id="{C68A7360-0DE7-2278-4FB8-2E624BDA67BE}"/>
                  </a:ext>
                </a:extLst>
              </p:cNvPr>
              <p:cNvGrpSpPr/>
              <p:nvPr/>
            </p:nvGrpSpPr>
            <p:grpSpPr>
              <a:xfrm>
                <a:off x="8474113" y="4617161"/>
                <a:ext cx="1808016" cy="453787"/>
                <a:chOff x="8474113" y="4741881"/>
                <a:chExt cx="1808016" cy="453787"/>
              </a:xfrm>
            </p:grpSpPr>
            <p:sp>
              <p:nvSpPr>
                <p:cNvPr id="54" name="矩形: 圆角 53">
                  <a:extLst>
                    <a:ext uri="{FF2B5EF4-FFF2-40B4-BE49-F238E27FC236}">
                      <a16:creationId xmlns:a16="http://schemas.microsoft.com/office/drawing/2014/main" id="{DC420F19-56A8-09AB-8940-768DAB949D47}"/>
                    </a:ext>
                  </a:extLst>
                </p:cNvPr>
                <p:cNvSpPr/>
                <p:nvPr/>
              </p:nvSpPr>
              <p:spPr>
                <a:xfrm>
                  <a:off x="8474113" y="4741881"/>
                  <a:ext cx="1808016" cy="453787"/>
                </a:xfrm>
                <a:prstGeom prst="roundRect">
                  <a:avLst/>
                </a:prstGeom>
                <a:solidFill>
                  <a:schemeClr val="accent1"/>
                </a:solidFill>
                <a:ln w="6055" cap="flat">
                  <a:noFill/>
                  <a:prstDash val="solid"/>
                  <a:miter/>
                </a:ln>
              </p:spPr>
              <p:txBody>
                <a:bodyPr rtlCol="0" anchor="ctr"/>
                <a:lstStyle/>
                <a:p>
                  <a:endParaRPr lang="zh-CN" altLang="en-US"/>
                </a:p>
              </p:txBody>
            </p:sp>
            <p:sp>
              <p:nvSpPr>
                <p:cNvPr id="55" name="矩形 54">
                  <a:extLst>
                    <a:ext uri="{FF2B5EF4-FFF2-40B4-BE49-F238E27FC236}">
                      <a16:creationId xmlns:a16="http://schemas.microsoft.com/office/drawing/2014/main" id="{6056927D-E069-F401-9203-3EA82865F2BF}"/>
                    </a:ext>
                  </a:extLst>
                </p:cNvPr>
                <p:cNvSpPr/>
                <p:nvPr/>
              </p:nvSpPr>
              <p:spPr>
                <a:xfrm>
                  <a:off x="8852064" y="4830275"/>
                  <a:ext cx="1052115" cy="276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pPr algn="ctr"/>
                  <a:r>
                    <a:rPr kumimoji="1" lang="en-US" altLang="zh-CN" sz="1200" b="1" dirty="0">
                      <a:solidFill>
                        <a:schemeClr val="lt1">
                          <a:lumMod val="100000"/>
                        </a:schemeClr>
                      </a:solidFill>
                    </a:rPr>
                    <a:t>Text here</a:t>
                  </a:r>
                </a:p>
              </p:txBody>
            </p:sp>
          </p:grpSp>
        </p:grpSp>
      </p:grpSp>
    </p:spTree>
    <p:extLst>
      <p:ext uri="{BB962C8B-B14F-4D97-AF65-F5344CB8AC3E}">
        <p14:creationId xmlns:p14="http://schemas.microsoft.com/office/powerpoint/2010/main" val="22913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ECBDE-65EB-0970-E067-EF7C8E0F33F7}"/>
              </a:ext>
            </a:extLst>
          </p:cNvPr>
          <p:cNvSpPr>
            <a:spLocks noGrp="1"/>
          </p:cNvSpPr>
          <p:nvPr>
            <p:ph type="title"/>
          </p:nvPr>
        </p:nvSpPr>
        <p:spPr/>
        <p:txBody>
          <a:bodyPr/>
          <a:lstStyle/>
          <a:p>
            <a:pPr lvl="0"/>
            <a:r>
              <a:rPr lang="zh-CN" altLang="en-US" dirty="0"/>
              <a:t>已完成工作</a:t>
            </a:r>
            <a:endParaRPr lang="zh-CN" altLang="en-US" dirty="0">
              <a:sym typeface="Arial" panose="020B0604020202020204" pitchFamily="34" charset="0"/>
            </a:endParaRPr>
          </a:p>
        </p:txBody>
      </p:sp>
      <p:grpSp>
        <p:nvGrpSpPr>
          <p:cNvPr id="8" name="组合 7">
            <a:extLst>
              <a:ext uri="{FF2B5EF4-FFF2-40B4-BE49-F238E27FC236}">
                <a16:creationId xmlns:a16="http://schemas.microsoft.com/office/drawing/2014/main" id="{4D18A813-23DC-6F6B-DB1F-02C1C3FDC6BF}"/>
              </a:ext>
            </a:extLst>
          </p:cNvPr>
          <p:cNvGrpSpPr/>
          <p:nvPr/>
        </p:nvGrpSpPr>
        <p:grpSpPr>
          <a:xfrm>
            <a:off x="660400" y="1130300"/>
            <a:ext cx="10858500" cy="4317408"/>
            <a:chOff x="660400" y="1130300"/>
            <a:chExt cx="10858500" cy="4317408"/>
          </a:xfrm>
        </p:grpSpPr>
        <p:grpSp>
          <p:nvGrpSpPr>
            <p:cNvPr id="7" name="组合 6">
              <a:extLst>
                <a:ext uri="{FF2B5EF4-FFF2-40B4-BE49-F238E27FC236}">
                  <a16:creationId xmlns:a16="http://schemas.microsoft.com/office/drawing/2014/main" id="{D63C445A-7933-1981-BB94-1F1E4929C37F}"/>
                </a:ext>
              </a:extLst>
            </p:cNvPr>
            <p:cNvGrpSpPr/>
            <p:nvPr/>
          </p:nvGrpSpPr>
          <p:grpSpPr>
            <a:xfrm>
              <a:off x="978414" y="2168180"/>
              <a:ext cx="10540486" cy="3279528"/>
              <a:chOff x="978414" y="2168180"/>
              <a:chExt cx="10540486" cy="3279528"/>
            </a:xfrm>
          </p:grpSpPr>
          <p:grpSp>
            <p:nvGrpSpPr>
              <p:cNvPr id="3" name="组合 2">
                <a:extLst>
                  <a:ext uri="{FF2B5EF4-FFF2-40B4-BE49-F238E27FC236}">
                    <a16:creationId xmlns:a16="http://schemas.microsoft.com/office/drawing/2014/main" id="{FA4F9DF4-55B9-54D3-E1DC-DDFE8BEFE9C9}"/>
                  </a:ext>
                </a:extLst>
              </p:cNvPr>
              <p:cNvGrpSpPr/>
              <p:nvPr/>
            </p:nvGrpSpPr>
            <p:grpSpPr>
              <a:xfrm>
                <a:off x="2667000" y="2168180"/>
                <a:ext cx="8851900" cy="578978"/>
                <a:chOff x="2667000" y="2168180"/>
                <a:chExt cx="8851900" cy="578978"/>
              </a:xfrm>
            </p:grpSpPr>
            <p:grpSp>
              <p:nvGrpSpPr>
                <p:cNvPr id="22" name="组合 21">
                  <a:extLst>
                    <a:ext uri="{FF2B5EF4-FFF2-40B4-BE49-F238E27FC236}">
                      <a16:creationId xmlns:a16="http://schemas.microsoft.com/office/drawing/2014/main" id="{4E58572A-A1DD-BAB9-BF4A-1CF918357C17}"/>
                    </a:ext>
                  </a:extLst>
                </p:cNvPr>
                <p:cNvGrpSpPr/>
                <p:nvPr/>
              </p:nvGrpSpPr>
              <p:grpSpPr>
                <a:xfrm>
                  <a:off x="7763592" y="2168180"/>
                  <a:ext cx="3755308" cy="578978"/>
                  <a:chOff x="14066640" y="1741489"/>
                  <a:chExt cx="3755308" cy="578978"/>
                </a:xfrm>
              </p:grpSpPr>
              <p:sp>
                <p:nvSpPr>
                  <p:cNvPr id="43" name="任意多边形: 形状 42">
                    <a:extLst>
                      <a:ext uri="{FF2B5EF4-FFF2-40B4-BE49-F238E27FC236}">
                        <a16:creationId xmlns:a16="http://schemas.microsoft.com/office/drawing/2014/main" id="{4A40F35D-3EFB-BED9-C0E9-939577614F41}"/>
                      </a:ext>
                    </a:extLst>
                  </p:cNvPr>
                  <p:cNvSpPr/>
                  <p:nvPr/>
                </p:nvSpPr>
                <p:spPr bwMode="auto">
                  <a:xfrm>
                    <a:off x="14904280" y="1741489"/>
                    <a:ext cx="2917668" cy="534750"/>
                  </a:xfrm>
                  <a:custGeom>
                    <a:avLst/>
                    <a:gdLst>
                      <a:gd name="T0" fmla="*/ 2177 w 2177"/>
                      <a:gd name="T1" fmla="*/ 399 h 399"/>
                      <a:gd name="T2" fmla="*/ 0 w 2177"/>
                      <a:gd name="T3" fmla="*/ 399 h 399"/>
                      <a:gd name="T4" fmla="*/ 256 w 2177"/>
                      <a:gd name="T5" fmla="*/ 0 h 399"/>
                      <a:gd name="T6" fmla="*/ 2177 w 2177"/>
                      <a:gd name="T7" fmla="*/ 0 h 399"/>
                      <a:gd name="T8" fmla="*/ 2177 w 2177"/>
                      <a:gd name="T9" fmla="*/ 399 h 399"/>
                    </a:gdLst>
                    <a:ahLst/>
                    <a:cxnLst>
                      <a:cxn ang="0">
                        <a:pos x="T0" y="T1"/>
                      </a:cxn>
                      <a:cxn ang="0">
                        <a:pos x="T2" y="T3"/>
                      </a:cxn>
                      <a:cxn ang="0">
                        <a:pos x="T4" y="T5"/>
                      </a:cxn>
                      <a:cxn ang="0">
                        <a:pos x="T6" y="T7"/>
                      </a:cxn>
                      <a:cxn ang="0">
                        <a:pos x="T8" y="T9"/>
                      </a:cxn>
                    </a:cxnLst>
                    <a:rect l="0" t="0" r="r" b="b"/>
                    <a:pathLst>
                      <a:path w="2177" h="399">
                        <a:moveTo>
                          <a:pt x="2177" y="399"/>
                        </a:moveTo>
                        <a:lnTo>
                          <a:pt x="0" y="399"/>
                        </a:lnTo>
                        <a:lnTo>
                          <a:pt x="256" y="0"/>
                        </a:lnTo>
                        <a:lnTo>
                          <a:pt x="2177" y="0"/>
                        </a:lnTo>
                        <a:lnTo>
                          <a:pt x="2177" y="39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rgbClr val="FFFFFF"/>
                        </a:solidFill>
                      </a:rPr>
                      <a:t>Supporting text here.</a:t>
                    </a:r>
                  </a:p>
                </p:txBody>
              </p:sp>
              <p:sp>
                <p:nvSpPr>
                  <p:cNvPr id="44" name="任意多边形: 形状 43">
                    <a:extLst>
                      <a:ext uri="{FF2B5EF4-FFF2-40B4-BE49-F238E27FC236}">
                        <a16:creationId xmlns:a16="http://schemas.microsoft.com/office/drawing/2014/main" id="{B0CC4B92-C50A-5384-A4A9-44A06E2C76C0}"/>
                      </a:ext>
                    </a:extLst>
                  </p:cNvPr>
                  <p:cNvSpPr/>
                  <p:nvPr/>
                </p:nvSpPr>
                <p:spPr bwMode="auto">
                  <a:xfrm>
                    <a:off x="14802423" y="1741489"/>
                    <a:ext cx="444954" cy="578977"/>
                  </a:xfrm>
                  <a:custGeom>
                    <a:avLst/>
                    <a:gdLst>
                      <a:gd name="T0" fmla="*/ 76 w 332"/>
                      <a:gd name="T1" fmla="*/ 399 h 432"/>
                      <a:gd name="T2" fmla="*/ 0 w 332"/>
                      <a:gd name="T3" fmla="*/ 432 h 432"/>
                      <a:gd name="T4" fmla="*/ 247 w 332"/>
                      <a:gd name="T5" fmla="*/ 33 h 432"/>
                      <a:gd name="T6" fmla="*/ 332 w 332"/>
                      <a:gd name="T7" fmla="*/ 0 h 432"/>
                      <a:gd name="T8" fmla="*/ 76 w 332"/>
                      <a:gd name="T9" fmla="*/ 399 h 432"/>
                    </a:gdLst>
                    <a:ahLst/>
                    <a:cxnLst>
                      <a:cxn ang="0">
                        <a:pos x="T0" y="T1"/>
                      </a:cxn>
                      <a:cxn ang="0">
                        <a:pos x="T2" y="T3"/>
                      </a:cxn>
                      <a:cxn ang="0">
                        <a:pos x="T4" y="T5"/>
                      </a:cxn>
                      <a:cxn ang="0">
                        <a:pos x="T6" y="T7"/>
                      </a:cxn>
                      <a:cxn ang="0">
                        <a:pos x="T8" y="T9"/>
                      </a:cxn>
                    </a:cxnLst>
                    <a:rect l="0" t="0" r="r" b="b"/>
                    <a:pathLst>
                      <a:path w="332" h="432">
                        <a:moveTo>
                          <a:pt x="76" y="399"/>
                        </a:moveTo>
                        <a:lnTo>
                          <a:pt x="0" y="432"/>
                        </a:lnTo>
                        <a:lnTo>
                          <a:pt x="247" y="33"/>
                        </a:lnTo>
                        <a:lnTo>
                          <a:pt x="332" y="0"/>
                        </a:lnTo>
                        <a:lnTo>
                          <a:pt x="76" y="399"/>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任意多边形: 形状 44">
                    <a:extLst>
                      <a:ext uri="{FF2B5EF4-FFF2-40B4-BE49-F238E27FC236}">
                        <a16:creationId xmlns:a16="http://schemas.microsoft.com/office/drawing/2014/main" id="{C1D4F54C-C3B1-DD5A-5CED-5702E000ABC8}"/>
                      </a:ext>
                    </a:extLst>
                  </p:cNvPr>
                  <p:cNvSpPr/>
                  <p:nvPr/>
                </p:nvSpPr>
                <p:spPr bwMode="auto">
                  <a:xfrm>
                    <a:off x="14066640" y="1785717"/>
                    <a:ext cx="1066818" cy="534750"/>
                  </a:xfrm>
                  <a:custGeom>
                    <a:avLst/>
                    <a:gdLst>
                      <a:gd name="T0" fmla="*/ 549 w 796"/>
                      <a:gd name="T1" fmla="*/ 399 h 399"/>
                      <a:gd name="T2" fmla="*/ 171 w 796"/>
                      <a:gd name="T3" fmla="*/ 399 h 399"/>
                      <a:gd name="T4" fmla="*/ 0 w 796"/>
                      <a:gd name="T5" fmla="*/ 200 h 399"/>
                      <a:gd name="T6" fmla="*/ 171 w 796"/>
                      <a:gd name="T7" fmla="*/ 0 h 399"/>
                      <a:gd name="T8" fmla="*/ 796 w 796"/>
                      <a:gd name="T9" fmla="*/ 0 h 399"/>
                      <a:gd name="T10" fmla="*/ 549 w 796"/>
                      <a:gd name="T11" fmla="*/ 399 h 399"/>
                    </a:gdLst>
                    <a:ahLst/>
                    <a:cxnLst>
                      <a:cxn ang="0">
                        <a:pos x="T0" y="T1"/>
                      </a:cxn>
                      <a:cxn ang="0">
                        <a:pos x="T2" y="T3"/>
                      </a:cxn>
                      <a:cxn ang="0">
                        <a:pos x="T4" y="T5"/>
                      </a:cxn>
                      <a:cxn ang="0">
                        <a:pos x="T6" y="T7"/>
                      </a:cxn>
                      <a:cxn ang="0">
                        <a:pos x="T8" y="T9"/>
                      </a:cxn>
                      <a:cxn ang="0">
                        <a:pos x="T10" y="T11"/>
                      </a:cxn>
                    </a:cxnLst>
                    <a:rect l="0" t="0" r="r" b="b"/>
                    <a:pathLst>
                      <a:path w="796" h="399">
                        <a:moveTo>
                          <a:pt x="549" y="399"/>
                        </a:moveTo>
                        <a:lnTo>
                          <a:pt x="171" y="399"/>
                        </a:lnTo>
                        <a:lnTo>
                          <a:pt x="0" y="200"/>
                        </a:lnTo>
                        <a:lnTo>
                          <a:pt x="171" y="0"/>
                        </a:lnTo>
                        <a:lnTo>
                          <a:pt x="796" y="0"/>
                        </a:lnTo>
                        <a:lnTo>
                          <a:pt x="549" y="399"/>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46" name="任意多边形: 形状 45">
                    <a:extLst>
                      <a:ext uri="{FF2B5EF4-FFF2-40B4-BE49-F238E27FC236}">
                        <a16:creationId xmlns:a16="http://schemas.microsoft.com/office/drawing/2014/main" id="{0F2F5359-6244-FE54-9C96-7E9227068E7B}"/>
                      </a:ext>
                    </a:extLst>
                  </p:cNvPr>
                  <p:cNvSpPr/>
                  <p:nvPr/>
                </p:nvSpPr>
                <p:spPr>
                  <a:xfrm>
                    <a:off x="14462597" y="1885759"/>
                    <a:ext cx="274904" cy="334666"/>
                  </a:xfrm>
                  <a:custGeom>
                    <a:avLst/>
                    <a:gdLst>
                      <a:gd name="connsiteX0" fmla="*/ 284197 w 438150"/>
                      <a:gd name="connsiteY0" fmla="*/ 621 h 533400"/>
                      <a:gd name="connsiteX1" fmla="*/ 286102 w 438150"/>
                      <a:gd name="connsiteY1" fmla="*/ 621 h 533400"/>
                      <a:gd name="connsiteX2" fmla="*/ 286102 w 438150"/>
                      <a:gd name="connsiteY2" fmla="*/ 124446 h 533400"/>
                      <a:gd name="connsiteX3" fmla="*/ 286102 w 438150"/>
                      <a:gd name="connsiteY3" fmla="*/ 126351 h 533400"/>
                      <a:gd name="connsiteX4" fmla="*/ 314677 w 438150"/>
                      <a:gd name="connsiteY4" fmla="*/ 153021 h 533400"/>
                      <a:gd name="connsiteX5" fmla="*/ 314677 w 438150"/>
                      <a:gd name="connsiteY5" fmla="*/ 153021 h 533400"/>
                      <a:gd name="connsiteX6" fmla="*/ 438502 w 438150"/>
                      <a:gd name="connsiteY6" fmla="*/ 153021 h 533400"/>
                      <a:gd name="connsiteX7" fmla="*/ 438502 w 438150"/>
                      <a:gd name="connsiteY7" fmla="*/ 154926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4197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49907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724 w 438150"/>
                      <a:gd name="connsiteY34" fmla="*/ 133971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4197" y="621"/>
                        </a:moveTo>
                        <a:cubicBezTo>
                          <a:pt x="285149" y="621"/>
                          <a:pt x="286102" y="621"/>
                          <a:pt x="286102" y="621"/>
                        </a:cubicBezTo>
                        <a:lnTo>
                          <a:pt x="286102" y="124446"/>
                        </a:lnTo>
                        <a:lnTo>
                          <a:pt x="286102" y="126351"/>
                        </a:lnTo>
                        <a:cubicBezTo>
                          <a:pt x="287055" y="141591"/>
                          <a:pt x="299437" y="153021"/>
                          <a:pt x="314677" y="153021"/>
                        </a:cubicBezTo>
                        <a:lnTo>
                          <a:pt x="314677" y="153021"/>
                        </a:lnTo>
                        <a:lnTo>
                          <a:pt x="438502" y="153021"/>
                        </a:lnTo>
                        <a:cubicBezTo>
                          <a:pt x="438502" y="153974"/>
                          <a:pt x="438502" y="154926"/>
                          <a:pt x="438502" y="154926"/>
                        </a:cubicBezTo>
                        <a:lnTo>
                          <a:pt x="438502" y="505446"/>
                        </a:lnTo>
                        <a:cubicBezTo>
                          <a:pt x="438502" y="521639"/>
                          <a:pt x="426120" y="534021"/>
                          <a:pt x="409927" y="534021"/>
                        </a:cubicBezTo>
                        <a:lnTo>
                          <a:pt x="28927" y="534021"/>
                        </a:lnTo>
                        <a:cubicBezTo>
                          <a:pt x="12734" y="534021"/>
                          <a:pt x="352" y="521639"/>
                          <a:pt x="352" y="505446"/>
                        </a:cubicBezTo>
                        <a:lnTo>
                          <a:pt x="352" y="29196"/>
                        </a:lnTo>
                        <a:cubicBezTo>
                          <a:pt x="352" y="13004"/>
                          <a:pt x="12734" y="621"/>
                          <a:pt x="28927" y="621"/>
                        </a:cubicBezTo>
                        <a:lnTo>
                          <a:pt x="284197" y="621"/>
                        </a:lnTo>
                        <a:close/>
                        <a:moveTo>
                          <a:pt x="248002" y="200646"/>
                        </a:moveTo>
                        <a:lnTo>
                          <a:pt x="152752" y="200646"/>
                        </a:lnTo>
                        <a:lnTo>
                          <a:pt x="152752" y="410196"/>
                        </a:lnTo>
                        <a:lnTo>
                          <a:pt x="171802" y="410196"/>
                        </a:lnTo>
                        <a:lnTo>
                          <a:pt x="171802" y="314946"/>
                        </a:lnTo>
                        <a:lnTo>
                          <a:pt x="248002" y="314946"/>
                        </a:lnTo>
                        <a:lnTo>
                          <a:pt x="249907" y="314946"/>
                        </a:lnTo>
                        <a:cubicBezTo>
                          <a:pt x="280387" y="313994"/>
                          <a:pt x="305152" y="288276"/>
                          <a:pt x="305152" y="257796"/>
                        </a:cubicBezTo>
                        <a:cubicBezTo>
                          <a:pt x="305152" y="226364"/>
                          <a:pt x="279434" y="200646"/>
                          <a:pt x="248002" y="200646"/>
                        </a:cubicBezTo>
                        <a:lnTo>
                          <a:pt x="248002" y="200646"/>
                        </a:lnTo>
                        <a:close/>
                        <a:moveTo>
                          <a:pt x="248002" y="219696"/>
                        </a:moveTo>
                        <a:cubicBezTo>
                          <a:pt x="268957" y="219696"/>
                          <a:pt x="286102" y="236841"/>
                          <a:pt x="286102" y="257796"/>
                        </a:cubicBezTo>
                        <a:cubicBezTo>
                          <a:pt x="286102" y="278751"/>
                          <a:pt x="268957" y="295896"/>
                          <a:pt x="248002" y="295896"/>
                        </a:cubicBezTo>
                        <a:lnTo>
                          <a:pt x="248002" y="295896"/>
                        </a:lnTo>
                        <a:lnTo>
                          <a:pt x="171802" y="295896"/>
                        </a:lnTo>
                        <a:lnTo>
                          <a:pt x="171802" y="219696"/>
                        </a:lnTo>
                        <a:lnTo>
                          <a:pt x="248002" y="219696"/>
                        </a:lnTo>
                        <a:close/>
                        <a:moveTo>
                          <a:pt x="428977" y="133971"/>
                        </a:moveTo>
                        <a:lnTo>
                          <a:pt x="314677" y="133971"/>
                        </a:lnTo>
                        <a:lnTo>
                          <a:pt x="313724" y="133971"/>
                        </a:lnTo>
                        <a:cubicBezTo>
                          <a:pt x="308962" y="133019"/>
                          <a:pt x="305152" y="129209"/>
                          <a:pt x="305152" y="124446"/>
                        </a:cubicBezTo>
                        <a:lnTo>
                          <a:pt x="305152" y="124446"/>
                        </a:lnTo>
                        <a:lnTo>
                          <a:pt x="305152" y="10146"/>
                        </a:lnTo>
                        <a:lnTo>
                          <a:pt x="428977" y="133971"/>
                        </a:ln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26" name="矩形 25">
                  <a:extLst>
                    <a:ext uri="{FF2B5EF4-FFF2-40B4-BE49-F238E27FC236}">
                      <a16:creationId xmlns:a16="http://schemas.microsoft.com/office/drawing/2014/main" id="{37468A13-CF68-01B7-3FD5-2BC99BE4F19C}"/>
                    </a:ext>
                  </a:extLst>
                </p:cNvPr>
                <p:cNvSpPr/>
                <p:nvPr/>
              </p:nvSpPr>
              <p:spPr>
                <a:xfrm>
                  <a:off x="2667000" y="2221867"/>
                  <a:ext cx="4774939" cy="47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r">
                    <a:lnSpc>
                      <a:spcPct val="130000"/>
                    </a:lnSpc>
                  </a:pPr>
                  <a:r>
                    <a:rPr kumimoji="1" lang="en-US" altLang="zh-CN" sz="1000" dirty="0" err="1">
                      <a:solidFill>
                        <a:schemeClr val="tx1"/>
                      </a:solidFill>
                    </a:rPr>
                    <a:t>Pellentesque</a:t>
                  </a:r>
                  <a:r>
                    <a:rPr kumimoji="1" lang="en-US" altLang="zh-CN" sz="1000" dirty="0">
                      <a:solidFill>
                        <a:schemeClr val="tx1"/>
                      </a:solidFill>
                    </a:rPr>
                    <a:t> habitant morbi tristique senectus et netus et malesuada fames ac turpis egestas. Proin pharetra nonummy pede. Mauris et </a:t>
                  </a:r>
                  <a:r>
                    <a:rPr kumimoji="1" lang="en-US" altLang="zh-CN" sz="1000" dirty="0" err="1">
                      <a:solidFill>
                        <a:schemeClr val="tx1"/>
                      </a:solidFill>
                    </a:rPr>
                    <a:t>orci</a:t>
                  </a:r>
                  <a:r>
                    <a:rPr kumimoji="1" lang="en-US" altLang="zh-CN" sz="1000" dirty="0">
                      <a:solidFill>
                        <a:schemeClr val="tx1"/>
                      </a:solidFill>
                    </a:rPr>
                    <a:t>.</a:t>
                  </a:r>
                </a:p>
              </p:txBody>
            </p:sp>
          </p:grpSp>
          <p:grpSp>
            <p:nvGrpSpPr>
              <p:cNvPr id="4" name="组合 3">
                <a:extLst>
                  <a:ext uri="{FF2B5EF4-FFF2-40B4-BE49-F238E27FC236}">
                    <a16:creationId xmlns:a16="http://schemas.microsoft.com/office/drawing/2014/main" id="{16AA5084-6626-DFD0-2EAC-EE1171741CD8}"/>
                  </a:ext>
                </a:extLst>
              </p:cNvPr>
              <p:cNvGrpSpPr/>
              <p:nvPr/>
            </p:nvGrpSpPr>
            <p:grpSpPr>
              <a:xfrm>
                <a:off x="2095501" y="3165307"/>
                <a:ext cx="9423398" cy="578978"/>
                <a:chOff x="2095501" y="3165307"/>
                <a:chExt cx="9423398" cy="578978"/>
              </a:xfrm>
            </p:grpSpPr>
            <p:grpSp>
              <p:nvGrpSpPr>
                <p:cNvPr id="23" name="组合 22">
                  <a:extLst>
                    <a:ext uri="{FF2B5EF4-FFF2-40B4-BE49-F238E27FC236}">
                      <a16:creationId xmlns:a16="http://schemas.microsoft.com/office/drawing/2014/main" id="{D6F3C090-30F5-9129-5874-FCD3648F66E1}"/>
                    </a:ext>
                  </a:extLst>
                </p:cNvPr>
                <p:cNvGrpSpPr/>
                <p:nvPr/>
              </p:nvGrpSpPr>
              <p:grpSpPr>
                <a:xfrm>
                  <a:off x="7105542" y="3165307"/>
                  <a:ext cx="4413357" cy="578978"/>
                  <a:chOff x="13408590" y="2738616"/>
                  <a:chExt cx="4413357" cy="578978"/>
                </a:xfrm>
              </p:grpSpPr>
              <p:sp>
                <p:nvSpPr>
                  <p:cNvPr id="39" name="任意多边形: 形状 38">
                    <a:extLst>
                      <a:ext uri="{FF2B5EF4-FFF2-40B4-BE49-F238E27FC236}">
                        <a16:creationId xmlns:a16="http://schemas.microsoft.com/office/drawing/2014/main" id="{BF6A3EE1-5C04-B271-EF89-36A8ACE5D490}"/>
                      </a:ext>
                    </a:extLst>
                  </p:cNvPr>
                  <p:cNvSpPr/>
                  <p:nvPr/>
                </p:nvSpPr>
                <p:spPr bwMode="auto">
                  <a:xfrm>
                    <a:off x="14248910" y="2738616"/>
                    <a:ext cx="3573037" cy="530729"/>
                  </a:xfrm>
                  <a:custGeom>
                    <a:avLst/>
                    <a:gdLst>
                      <a:gd name="T0" fmla="*/ 2666 w 2666"/>
                      <a:gd name="T1" fmla="*/ 396 h 396"/>
                      <a:gd name="T2" fmla="*/ 0 w 2666"/>
                      <a:gd name="T3" fmla="*/ 396 h 396"/>
                      <a:gd name="T4" fmla="*/ 254 w 2666"/>
                      <a:gd name="T5" fmla="*/ 0 h 396"/>
                      <a:gd name="T6" fmla="*/ 2666 w 2666"/>
                      <a:gd name="T7" fmla="*/ 0 h 396"/>
                      <a:gd name="T8" fmla="*/ 2666 w 2666"/>
                      <a:gd name="T9" fmla="*/ 396 h 396"/>
                    </a:gdLst>
                    <a:ahLst/>
                    <a:cxnLst>
                      <a:cxn ang="0">
                        <a:pos x="T0" y="T1"/>
                      </a:cxn>
                      <a:cxn ang="0">
                        <a:pos x="T2" y="T3"/>
                      </a:cxn>
                      <a:cxn ang="0">
                        <a:pos x="T4" y="T5"/>
                      </a:cxn>
                      <a:cxn ang="0">
                        <a:pos x="T6" y="T7"/>
                      </a:cxn>
                      <a:cxn ang="0">
                        <a:pos x="T8" y="T9"/>
                      </a:cxn>
                    </a:cxnLst>
                    <a:rect l="0" t="0" r="r" b="b"/>
                    <a:pathLst>
                      <a:path w="2666" h="396">
                        <a:moveTo>
                          <a:pt x="2666" y="396"/>
                        </a:moveTo>
                        <a:lnTo>
                          <a:pt x="0" y="396"/>
                        </a:lnTo>
                        <a:lnTo>
                          <a:pt x="254" y="0"/>
                        </a:lnTo>
                        <a:lnTo>
                          <a:pt x="2666" y="0"/>
                        </a:lnTo>
                        <a:lnTo>
                          <a:pt x="2666" y="39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Supporting text here.</a:t>
                    </a:r>
                  </a:p>
                </p:txBody>
              </p:sp>
              <p:sp>
                <p:nvSpPr>
                  <p:cNvPr id="40" name="任意多边形: 形状 39">
                    <a:extLst>
                      <a:ext uri="{FF2B5EF4-FFF2-40B4-BE49-F238E27FC236}">
                        <a16:creationId xmlns:a16="http://schemas.microsoft.com/office/drawing/2014/main" id="{51C33AE5-385C-3B6A-3048-883B3AC60757}"/>
                      </a:ext>
                    </a:extLst>
                  </p:cNvPr>
                  <p:cNvSpPr/>
                  <p:nvPr/>
                </p:nvSpPr>
                <p:spPr bwMode="auto">
                  <a:xfrm>
                    <a:off x="14143033" y="2738616"/>
                    <a:ext cx="448975" cy="578977"/>
                  </a:xfrm>
                  <a:custGeom>
                    <a:avLst/>
                    <a:gdLst>
                      <a:gd name="T0" fmla="*/ 79 w 335"/>
                      <a:gd name="T1" fmla="*/ 396 h 432"/>
                      <a:gd name="T2" fmla="*/ 0 w 335"/>
                      <a:gd name="T3" fmla="*/ 432 h 432"/>
                      <a:gd name="T4" fmla="*/ 247 w 335"/>
                      <a:gd name="T5" fmla="*/ 33 h 432"/>
                      <a:gd name="T6" fmla="*/ 335 w 335"/>
                      <a:gd name="T7" fmla="*/ 0 h 432"/>
                      <a:gd name="T8" fmla="*/ 79 w 335"/>
                      <a:gd name="T9" fmla="*/ 396 h 432"/>
                    </a:gdLst>
                    <a:ahLst/>
                    <a:cxnLst>
                      <a:cxn ang="0">
                        <a:pos x="T0" y="T1"/>
                      </a:cxn>
                      <a:cxn ang="0">
                        <a:pos x="T2" y="T3"/>
                      </a:cxn>
                      <a:cxn ang="0">
                        <a:pos x="T4" y="T5"/>
                      </a:cxn>
                      <a:cxn ang="0">
                        <a:pos x="T6" y="T7"/>
                      </a:cxn>
                      <a:cxn ang="0">
                        <a:pos x="T8" y="T9"/>
                      </a:cxn>
                    </a:cxnLst>
                    <a:rect l="0" t="0" r="r" b="b"/>
                    <a:pathLst>
                      <a:path w="335" h="432">
                        <a:moveTo>
                          <a:pt x="79" y="396"/>
                        </a:moveTo>
                        <a:lnTo>
                          <a:pt x="0" y="432"/>
                        </a:lnTo>
                        <a:lnTo>
                          <a:pt x="247" y="33"/>
                        </a:lnTo>
                        <a:lnTo>
                          <a:pt x="335" y="0"/>
                        </a:lnTo>
                        <a:lnTo>
                          <a:pt x="79" y="396"/>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形状 40">
                    <a:extLst>
                      <a:ext uri="{FF2B5EF4-FFF2-40B4-BE49-F238E27FC236}">
                        <a16:creationId xmlns:a16="http://schemas.microsoft.com/office/drawing/2014/main" id="{4CF6C1B8-8012-E7DE-B335-4757791B616B}"/>
                      </a:ext>
                    </a:extLst>
                  </p:cNvPr>
                  <p:cNvSpPr/>
                  <p:nvPr/>
                </p:nvSpPr>
                <p:spPr bwMode="auto">
                  <a:xfrm>
                    <a:off x="13408590" y="2782844"/>
                    <a:ext cx="1065478" cy="534750"/>
                  </a:xfrm>
                  <a:custGeom>
                    <a:avLst/>
                    <a:gdLst>
                      <a:gd name="T0" fmla="*/ 548 w 795"/>
                      <a:gd name="T1" fmla="*/ 399 h 399"/>
                      <a:gd name="T2" fmla="*/ 173 w 795"/>
                      <a:gd name="T3" fmla="*/ 399 h 399"/>
                      <a:gd name="T4" fmla="*/ 0 w 795"/>
                      <a:gd name="T5" fmla="*/ 199 h 399"/>
                      <a:gd name="T6" fmla="*/ 173 w 795"/>
                      <a:gd name="T7" fmla="*/ 0 h 399"/>
                      <a:gd name="T8" fmla="*/ 795 w 795"/>
                      <a:gd name="T9" fmla="*/ 0 h 399"/>
                      <a:gd name="T10" fmla="*/ 548 w 795"/>
                      <a:gd name="T11" fmla="*/ 399 h 399"/>
                    </a:gdLst>
                    <a:ahLst/>
                    <a:cxnLst>
                      <a:cxn ang="0">
                        <a:pos x="T0" y="T1"/>
                      </a:cxn>
                      <a:cxn ang="0">
                        <a:pos x="T2" y="T3"/>
                      </a:cxn>
                      <a:cxn ang="0">
                        <a:pos x="T4" y="T5"/>
                      </a:cxn>
                      <a:cxn ang="0">
                        <a:pos x="T6" y="T7"/>
                      </a:cxn>
                      <a:cxn ang="0">
                        <a:pos x="T8" y="T9"/>
                      </a:cxn>
                      <a:cxn ang="0">
                        <a:pos x="T10" y="T11"/>
                      </a:cxn>
                    </a:cxnLst>
                    <a:rect l="0" t="0" r="r" b="b"/>
                    <a:pathLst>
                      <a:path w="795" h="399">
                        <a:moveTo>
                          <a:pt x="548" y="399"/>
                        </a:moveTo>
                        <a:lnTo>
                          <a:pt x="173" y="399"/>
                        </a:lnTo>
                        <a:lnTo>
                          <a:pt x="0" y="199"/>
                        </a:lnTo>
                        <a:lnTo>
                          <a:pt x="173" y="0"/>
                        </a:lnTo>
                        <a:lnTo>
                          <a:pt x="795" y="0"/>
                        </a:lnTo>
                        <a:lnTo>
                          <a:pt x="548" y="39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任意多边形: 形状 41">
                    <a:extLst>
                      <a:ext uri="{FF2B5EF4-FFF2-40B4-BE49-F238E27FC236}">
                        <a16:creationId xmlns:a16="http://schemas.microsoft.com/office/drawing/2014/main" id="{61BBED90-0F4F-68E6-BB4A-0D7D40AEA66B}"/>
                      </a:ext>
                    </a:extLst>
                  </p:cNvPr>
                  <p:cNvSpPr/>
                  <p:nvPr/>
                </p:nvSpPr>
                <p:spPr>
                  <a:xfrm>
                    <a:off x="13785949" y="2885874"/>
                    <a:ext cx="310761" cy="328690"/>
                  </a:xfrm>
                  <a:custGeom>
                    <a:avLst/>
                    <a:gdLst>
                      <a:gd name="connsiteX0" fmla="*/ 371955 w 495300"/>
                      <a:gd name="connsiteY0" fmla="*/ 621 h 523875"/>
                      <a:gd name="connsiteX1" fmla="*/ 400530 w 495300"/>
                      <a:gd name="connsiteY1" fmla="*/ 29196 h 523875"/>
                      <a:gd name="connsiteX2" fmla="*/ 400530 w 495300"/>
                      <a:gd name="connsiteY2" fmla="*/ 133971 h 523875"/>
                      <a:gd name="connsiteX3" fmla="*/ 371955 w 495300"/>
                      <a:gd name="connsiteY3" fmla="*/ 162546 h 523875"/>
                      <a:gd name="connsiteX4" fmla="*/ 257655 w 495300"/>
                      <a:gd name="connsiteY4" fmla="*/ 162546 h 523875"/>
                      <a:gd name="connsiteX5" fmla="*/ 257655 w 495300"/>
                      <a:gd name="connsiteY5" fmla="*/ 286371 h 523875"/>
                      <a:gd name="connsiteX6" fmla="*/ 419580 w 495300"/>
                      <a:gd name="connsiteY6" fmla="*/ 286371 h 523875"/>
                      <a:gd name="connsiteX7" fmla="*/ 457680 w 495300"/>
                      <a:gd name="connsiteY7" fmla="*/ 322566 h 523875"/>
                      <a:gd name="connsiteX8" fmla="*/ 457680 w 495300"/>
                      <a:gd name="connsiteY8" fmla="*/ 324471 h 523875"/>
                      <a:gd name="connsiteX9" fmla="*/ 457680 w 495300"/>
                      <a:gd name="connsiteY9" fmla="*/ 429246 h 523875"/>
                      <a:gd name="connsiteX10" fmla="*/ 476730 w 495300"/>
                      <a:gd name="connsiteY10" fmla="*/ 429246 h 523875"/>
                      <a:gd name="connsiteX11" fmla="*/ 495780 w 495300"/>
                      <a:gd name="connsiteY11" fmla="*/ 448296 h 523875"/>
                      <a:gd name="connsiteX12" fmla="*/ 495780 w 495300"/>
                      <a:gd name="connsiteY12" fmla="*/ 505446 h 523875"/>
                      <a:gd name="connsiteX13" fmla="*/ 476730 w 495300"/>
                      <a:gd name="connsiteY13" fmla="*/ 524496 h 523875"/>
                      <a:gd name="connsiteX14" fmla="*/ 419580 w 495300"/>
                      <a:gd name="connsiteY14" fmla="*/ 524496 h 523875"/>
                      <a:gd name="connsiteX15" fmla="*/ 400530 w 495300"/>
                      <a:gd name="connsiteY15" fmla="*/ 505446 h 523875"/>
                      <a:gd name="connsiteX16" fmla="*/ 400530 w 495300"/>
                      <a:gd name="connsiteY16" fmla="*/ 448296 h 523875"/>
                      <a:gd name="connsiteX17" fmla="*/ 419580 w 495300"/>
                      <a:gd name="connsiteY17" fmla="*/ 429246 h 523875"/>
                      <a:gd name="connsiteX18" fmla="*/ 438630 w 495300"/>
                      <a:gd name="connsiteY18" fmla="*/ 429246 h 523875"/>
                      <a:gd name="connsiteX19" fmla="*/ 438630 w 495300"/>
                      <a:gd name="connsiteY19" fmla="*/ 324471 h 523875"/>
                      <a:gd name="connsiteX20" fmla="*/ 420533 w 495300"/>
                      <a:gd name="connsiteY20" fmla="*/ 305421 h 523875"/>
                      <a:gd name="connsiteX21" fmla="*/ 419580 w 495300"/>
                      <a:gd name="connsiteY21" fmla="*/ 305421 h 523875"/>
                      <a:gd name="connsiteX22" fmla="*/ 257655 w 495300"/>
                      <a:gd name="connsiteY22" fmla="*/ 305421 h 523875"/>
                      <a:gd name="connsiteX23" fmla="*/ 257655 w 495300"/>
                      <a:gd name="connsiteY23" fmla="*/ 429246 h 523875"/>
                      <a:gd name="connsiteX24" fmla="*/ 276705 w 495300"/>
                      <a:gd name="connsiteY24" fmla="*/ 429246 h 523875"/>
                      <a:gd name="connsiteX25" fmla="*/ 295755 w 495300"/>
                      <a:gd name="connsiteY25" fmla="*/ 448296 h 523875"/>
                      <a:gd name="connsiteX26" fmla="*/ 295755 w 495300"/>
                      <a:gd name="connsiteY26" fmla="*/ 505446 h 523875"/>
                      <a:gd name="connsiteX27" fmla="*/ 276705 w 495300"/>
                      <a:gd name="connsiteY27" fmla="*/ 524496 h 523875"/>
                      <a:gd name="connsiteX28" fmla="*/ 219555 w 495300"/>
                      <a:gd name="connsiteY28" fmla="*/ 524496 h 523875"/>
                      <a:gd name="connsiteX29" fmla="*/ 200505 w 495300"/>
                      <a:gd name="connsiteY29" fmla="*/ 505446 h 523875"/>
                      <a:gd name="connsiteX30" fmla="*/ 200505 w 495300"/>
                      <a:gd name="connsiteY30" fmla="*/ 448296 h 523875"/>
                      <a:gd name="connsiteX31" fmla="*/ 219555 w 495300"/>
                      <a:gd name="connsiteY31" fmla="*/ 429246 h 523875"/>
                      <a:gd name="connsiteX32" fmla="*/ 238605 w 495300"/>
                      <a:gd name="connsiteY32" fmla="*/ 429246 h 523875"/>
                      <a:gd name="connsiteX33" fmla="*/ 238605 w 495300"/>
                      <a:gd name="connsiteY33" fmla="*/ 305421 h 523875"/>
                      <a:gd name="connsiteX34" fmla="*/ 76680 w 495300"/>
                      <a:gd name="connsiteY34" fmla="*/ 305421 h 523875"/>
                      <a:gd name="connsiteX35" fmla="*/ 57630 w 495300"/>
                      <a:gd name="connsiteY35" fmla="*/ 323519 h 523875"/>
                      <a:gd name="connsiteX36" fmla="*/ 57630 w 495300"/>
                      <a:gd name="connsiteY36" fmla="*/ 324471 h 523875"/>
                      <a:gd name="connsiteX37" fmla="*/ 57630 w 495300"/>
                      <a:gd name="connsiteY37" fmla="*/ 429246 h 523875"/>
                      <a:gd name="connsiteX38" fmla="*/ 76680 w 495300"/>
                      <a:gd name="connsiteY38" fmla="*/ 429246 h 523875"/>
                      <a:gd name="connsiteX39" fmla="*/ 95730 w 495300"/>
                      <a:gd name="connsiteY39" fmla="*/ 448296 h 523875"/>
                      <a:gd name="connsiteX40" fmla="*/ 95730 w 495300"/>
                      <a:gd name="connsiteY40" fmla="*/ 505446 h 523875"/>
                      <a:gd name="connsiteX41" fmla="*/ 76680 w 495300"/>
                      <a:gd name="connsiteY41" fmla="*/ 524496 h 523875"/>
                      <a:gd name="connsiteX42" fmla="*/ 19530 w 495300"/>
                      <a:gd name="connsiteY42" fmla="*/ 524496 h 523875"/>
                      <a:gd name="connsiteX43" fmla="*/ 480 w 495300"/>
                      <a:gd name="connsiteY43" fmla="*/ 505446 h 523875"/>
                      <a:gd name="connsiteX44" fmla="*/ 480 w 495300"/>
                      <a:gd name="connsiteY44" fmla="*/ 448296 h 523875"/>
                      <a:gd name="connsiteX45" fmla="*/ 19530 w 495300"/>
                      <a:gd name="connsiteY45" fmla="*/ 429246 h 523875"/>
                      <a:gd name="connsiteX46" fmla="*/ 38580 w 495300"/>
                      <a:gd name="connsiteY46" fmla="*/ 429246 h 523875"/>
                      <a:gd name="connsiteX47" fmla="*/ 38580 w 495300"/>
                      <a:gd name="connsiteY47" fmla="*/ 324471 h 523875"/>
                      <a:gd name="connsiteX48" fmla="*/ 74775 w 495300"/>
                      <a:gd name="connsiteY48" fmla="*/ 286371 h 523875"/>
                      <a:gd name="connsiteX49" fmla="*/ 76680 w 495300"/>
                      <a:gd name="connsiteY49" fmla="*/ 286371 h 523875"/>
                      <a:gd name="connsiteX50" fmla="*/ 238605 w 495300"/>
                      <a:gd name="connsiteY50" fmla="*/ 286371 h 523875"/>
                      <a:gd name="connsiteX51" fmla="*/ 238605 w 495300"/>
                      <a:gd name="connsiteY51" fmla="*/ 162546 h 523875"/>
                      <a:gd name="connsiteX52" fmla="*/ 124305 w 495300"/>
                      <a:gd name="connsiteY52" fmla="*/ 162546 h 523875"/>
                      <a:gd name="connsiteX53" fmla="*/ 95730 w 495300"/>
                      <a:gd name="connsiteY53" fmla="*/ 133971 h 523875"/>
                      <a:gd name="connsiteX54" fmla="*/ 95730 w 495300"/>
                      <a:gd name="connsiteY54" fmla="*/ 29196 h 523875"/>
                      <a:gd name="connsiteX55" fmla="*/ 124305 w 495300"/>
                      <a:gd name="connsiteY55" fmla="*/ 621 h 523875"/>
                      <a:gd name="connsiteX56" fmla="*/ 371955 w 495300"/>
                      <a:gd name="connsiteY56" fmla="*/ 621 h 523875"/>
                      <a:gd name="connsiteX57" fmla="*/ 148118 w 495300"/>
                      <a:gd name="connsiteY57" fmla="*/ 95871 h 523875"/>
                      <a:gd name="connsiteX58" fmla="*/ 133830 w 495300"/>
                      <a:gd name="connsiteY58" fmla="*/ 110159 h 523875"/>
                      <a:gd name="connsiteX59" fmla="*/ 148118 w 495300"/>
                      <a:gd name="connsiteY59" fmla="*/ 124446 h 523875"/>
                      <a:gd name="connsiteX60" fmla="*/ 162405 w 495300"/>
                      <a:gd name="connsiteY60" fmla="*/ 110159 h 523875"/>
                      <a:gd name="connsiteX61" fmla="*/ 148118 w 495300"/>
                      <a:gd name="connsiteY61" fmla="*/ 9587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95300" h="523875">
                        <a:moveTo>
                          <a:pt x="371955" y="621"/>
                        </a:moveTo>
                        <a:cubicBezTo>
                          <a:pt x="388148" y="621"/>
                          <a:pt x="400530" y="13004"/>
                          <a:pt x="400530" y="29196"/>
                        </a:cubicBezTo>
                        <a:lnTo>
                          <a:pt x="400530" y="133971"/>
                        </a:lnTo>
                        <a:cubicBezTo>
                          <a:pt x="400530" y="150164"/>
                          <a:pt x="388148" y="162546"/>
                          <a:pt x="371955" y="162546"/>
                        </a:cubicBezTo>
                        <a:lnTo>
                          <a:pt x="257655" y="162546"/>
                        </a:lnTo>
                        <a:lnTo>
                          <a:pt x="257655" y="286371"/>
                        </a:lnTo>
                        <a:lnTo>
                          <a:pt x="419580" y="286371"/>
                        </a:lnTo>
                        <a:cubicBezTo>
                          <a:pt x="439583" y="286371"/>
                          <a:pt x="456727" y="302564"/>
                          <a:pt x="457680" y="322566"/>
                        </a:cubicBezTo>
                        <a:lnTo>
                          <a:pt x="457680" y="324471"/>
                        </a:lnTo>
                        <a:lnTo>
                          <a:pt x="457680" y="429246"/>
                        </a:lnTo>
                        <a:lnTo>
                          <a:pt x="476730" y="429246"/>
                        </a:lnTo>
                        <a:cubicBezTo>
                          <a:pt x="487208" y="429246"/>
                          <a:pt x="495780" y="437819"/>
                          <a:pt x="495780" y="448296"/>
                        </a:cubicBezTo>
                        <a:lnTo>
                          <a:pt x="495780" y="505446"/>
                        </a:lnTo>
                        <a:cubicBezTo>
                          <a:pt x="495780" y="515924"/>
                          <a:pt x="487208" y="524496"/>
                          <a:pt x="476730" y="524496"/>
                        </a:cubicBezTo>
                        <a:lnTo>
                          <a:pt x="419580" y="524496"/>
                        </a:lnTo>
                        <a:cubicBezTo>
                          <a:pt x="409102" y="524496"/>
                          <a:pt x="400530" y="515924"/>
                          <a:pt x="400530" y="505446"/>
                        </a:cubicBezTo>
                        <a:lnTo>
                          <a:pt x="400530" y="448296"/>
                        </a:lnTo>
                        <a:cubicBezTo>
                          <a:pt x="400530" y="437819"/>
                          <a:pt x="409102" y="429246"/>
                          <a:pt x="419580" y="429246"/>
                        </a:cubicBezTo>
                        <a:lnTo>
                          <a:pt x="438630" y="429246"/>
                        </a:lnTo>
                        <a:lnTo>
                          <a:pt x="438630" y="324471"/>
                        </a:lnTo>
                        <a:cubicBezTo>
                          <a:pt x="438630" y="313994"/>
                          <a:pt x="431010" y="306374"/>
                          <a:pt x="420533" y="305421"/>
                        </a:cubicBezTo>
                        <a:lnTo>
                          <a:pt x="419580" y="305421"/>
                        </a:lnTo>
                        <a:lnTo>
                          <a:pt x="257655" y="305421"/>
                        </a:lnTo>
                        <a:lnTo>
                          <a:pt x="257655" y="429246"/>
                        </a:lnTo>
                        <a:lnTo>
                          <a:pt x="276705" y="429246"/>
                        </a:lnTo>
                        <a:cubicBezTo>
                          <a:pt x="287183" y="429246"/>
                          <a:pt x="295755" y="437819"/>
                          <a:pt x="295755" y="448296"/>
                        </a:cubicBezTo>
                        <a:lnTo>
                          <a:pt x="295755" y="505446"/>
                        </a:lnTo>
                        <a:cubicBezTo>
                          <a:pt x="295755" y="515924"/>
                          <a:pt x="287183" y="524496"/>
                          <a:pt x="276705" y="524496"/>
                        </a:cubicBezTo>
                        <a:lnTo>
                          <a:pt x="219555" y="524496"/>
                        </a:lnTo>
                        <a:cubicBezTo>
                          <a:pt x="209077" y="524496"/>
                          <a:pt x="200505" y="515924"/>
                          <a:pt x="200505" y="505446"/>
                        </a:cubicBezTo>
                        <a:lnTo>
                          <a:pt x="200505" y="448296"/>
                        </a:lnTo>
                        <a:cubicBezTo>
                          <a:pt x="200505" y="437819"/>
                          <a:pt x="209077" y="429246"/>
                          <a:pt x="219555" y="429246"/>
                        </a:cubicBezTo>
                        <a:lnTo>
                          <a:pt x="238605" y="429246"/>
                        </a:lnTo>
                        <a:lnTo>
                          <a:pt x="238605" y="305421"/>
                        </a:lnTo>
                        <a:lnTo>
                          <a:pt x="76680" y="305421"/>
                        </a:lnTo>
                        <a:cubicBezTo>
                          <a:pt x="66202" y="305421"/>
                          <a:pt x="58583" y="313041"/>
                          <a:pt x="57630" y="323519"/>
                        </a:cubicBezTo>
                        <a:lnTo>
                          <a:pt x="57630" y="324471"/>
                        </a:lnTo>
                        <a:lnTo>
                          <a:pt x="57630" y="429246"/>
                        </a:lnTo>
                        <a:lnTo>
                          <a:pt x="76680" y="429246"/>
                        </a:lnTo>
                        <a:cubicBezTo>
                          <a:pt x="87158" y="429246"/>
                          <a:pt x="95730" y="437819"/>
                          <a:pt x="95730" y="448296"/>
                        </a:cubicBezTo>
                        <a:lnTo>
                          <a:pt x="95730" y="505446"/>
                        </a:lnTo>
                        <a:cubicBezTo>
                          <a:pt x="95730" y="515924"/>
                          <a:pt x="87158" y="524496"/>
                          <a:pt x="76680" y="524496"/>
                        </a:cubicBezTo>
                        <a:lnTo>
                          <a:pt x="19530" y="524496"/>
                        </a:lnTo>
                        <a:cubicBezTo>
                          <a:pt x="9052" y="524496"/>
                          <a:pt x="480" y="515924"/>
                          <a:pt x="480" y="505446"/>
                        </a:cubicBezTo>
                        <a:lnTo>
                          <a:pt x="480" y="448296"/>
                        </a:lnTo>
                        <a:cubicBezTo>
                          <a:pt x="480" y="437819"/>
                          <a:pt x="9052" y="429246"/>
                          <a:pt x="19530" y="429246"/>
                        </a:cubicBezTo>
                        <a:lnTo>
                          <a:pt x="38580" y="429246"/>
                        </a:lnTo>
                        <a:lnTo>
                          <a:pt x="38580" y="324471"/>
                        </a:lnTo>
                        <a:cubicBezTo>
                          <a:pt x="38580" y="304469"/>
                          <a:pt x="54773" y="287324"/>
                          <a:pt x="74775" y="286371"/>
                        </a:cubicBezTo>
                        <a:lnTo>
                          <a:pt x="76680" y="286371"/>
                        </a:lnTo>
                        <a:lnTo>
                          <a:pt x="238605" y="286371"/>
                        </a:lnTo>
                        <a:lnTo>
                          <a:pt x="238605" y="162546"/>
                        </a:lnTo>
                        <a:lnTo>
                          <a:pt x="124305" y="162546"/>
                        </a:lnTo>
                        <a:cubicBezTo>
                          <a:pt x="108112" y="162546"/>
                          <a:pt x="95730" y="150164"/>
                          <a:pt x="95730" y="133971"/>
                        </a:cubicBezTo>
                        <a:lnTo>
                          <a:pt x="95730" y="29196"/>
                        </a:lnTo>
                        <a:cubicBezTo>
                          <a:pt x="95730" y="13004"/>
                          <a:pt x="108112" y="621"/>
                          <a:pt x="124305" y="621"/>
                        </a:cubicBezTo>
                        <a:lnTo>
                          <a:pt x="371955" y="621"/>
                        </a:lnTo>
                        <a:close/>
                        <a:moveTo>
                          <a:pt x="148118" y="95871"/>
                        </a:moveTo>
                        <a:cubicBezTo>
                          <a:pt x="140498" y="95871"/>
                          <a:pt x="133830" y="102539"/>
                          <a:pt x="133830" y="110159"/>
                        </a:cubicBezTo>
                        <a:cubicBezTo>
                          <a:pt x="133830" y="117779"/>
                          <a:pt x="140498" y="124446"/>
                          <a:pt x="148118" y="124446"/>
                        </a:cubicBezTo>
                        <a:cubicBezTo>
                          <a:pt x="155737" y="124446"/>
                          <a:pt x="162405" y="117779"/>
                          <a:pt x="162405" y="110159"/>
                        </a:cubicBezTo>
                        <a:cubicBezTo>
                          <a:pt x="162405" y="102539"/>
                          <a:pt x="155737" y="95871"/>
                          <a:pt x="148118" y="95871"/>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27" name="矩形 26">
                  <a:extLst>
                    <a:ext uri="{FF2B5EF4-FFF2-40B4-BE49-F238E27FC236}">
                      <a16:creationId xmlns:a16="http://schemas.microsoft.com/office/drawing/2014/main" id="{00ACBED9-84CC-AFCE-4F4F-804735D314CA}"/>
                    </a:ext>
                  </a:extLst>
                </p:cNvPr>
                <p:cNvSpPr/>
                <p:nvPr/>
              </p:nvSpPr>
              <p:spPr>
                <a:xfrm>
                  <a:off x="2095501" y="3218994"/>
                  <a:ext cx="4642150" cy="47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r">
                    <a:lnSpc>
                      <a:spcPct val="130000"/>
                    </a:lnSpc>
                  </a:pPr>
                  <a:r>
                    <a:rPr kumimoji="1" lang="en-US" altLang="zh-CN" sz="1000" dirty="0" err="1">
                      <a:solidFill>
                        <a:schemeClr val="tx1"/>
                      </a:solidFill>
                    </a:rPr>
                    <a:t>Pellentesque</a:t>
                  </a:r>
                  <a:r>
                    <a:rPr kumimoji="1" lang="en-US" altLang="zh-CN" sz="1000" dirty="0">
                      <a:solidFill>
                        <a:schemeClr val="tx1"/>
                      </a:solidFill>
                    </a:rPr>
                    <a:t> habitant </a:t>
                  </a:r>
                  <a:r>
                    <a:rPr kumimoji="1" lang="en-US" altLang="zh-CN" sz="1000" dirty="0" err="1">
                      <a:solidFill>
                        <a:schemeClr val="tx1"/>
                      </a:solidFill>
                    </a:rPr>
                    <a:t>morbitristiquesenectus</a:t>
                  </a:r>
                  <a:r>
                    <a:rPr kumimoji="1" lang="en-US" altLang="zh-CN" sz="1000" dirty="0">
                      <a:solidFill>
                        <a:schemeClr val="tx1"/>
                      </a:solidFill>
                    </a:rPr>
                    <a:t> et </a:t>
                  </a:r>
                  <a:r>
                    <a:rPr kumimoji="1" lang="en-US" altLang="zh-CN" sz="1000" dirty="0" err="1">
                      <a:solidFill>
                        <a:schemeClr val="tx1"/>
                      </a:solidFill>
                    </a:rPr>
                    <a:t>netus</a:t>
                  </a:r>
                  <a:r>
                    <a:rPr kumimoji="1" lang="en-US" altLang="zh-CN" sz="1000" dirty="0">
                      <a:solidFill>
                        <a:schemeClr val="tx1"/>
                      </a:solidFill>
                    </a:rPr>
                    <a:t> et </a:t>
                  </a:r>
                  <a:r>
                    <a:rPr kumimoji="1" lang="en-US" altLang="zh-CN" sz="1000" dirty="0" err="1">
                      <a:solidFill>
                        <a:schemeClr val="tx1"/>
                      </a:solidFill>
                    </a:rPr>
                    <a:t>malesuada</a:t>
                  </a:r>
                  <a:r>
                    <a:rPr kumimoji="1" lang="en-US" altLang="zh-CN" sz="1000" dirty="0">
                      <a:solidFill>
                        <a:schemeClr val="tx1"/>
                      </a:solidFill>
                    </a:rPr>
                    <a:t> fames ac </a:t>
                  </a:r>
                  <a:r>
                    <a:rPr kumimoji="1" lang="en-US" altLang="zh-CN" sz="1000" dirty="0" err="1">
                      <a:solidFill>
                        <a:schemeClr val="tx1"/>
                      </a:solidFill>
                    </a:rPr>
                    <a:t>turpisegestas</a:t>
                  </a:r>
                  <a:r>
                    <a:rPr kumimoji="1" lang="en-US" altLang="zh-CN" sz="1000" dirty="0">
                      <a:solidFill>
                        <a:schemeClr val="tx1"/>
                      </a:solidFill>
                    </a:rPr>
                    <a:t>. Proin pharetra </a:t>
                  </a:r>
                  <a:r>
                    <a:rPr kumimoji="1" lang="en-US" altLang="zh-CN" sz="1000" dirty="0" err="1">
                      <a:solidFill>
                        <a:schemeClr val="tx1"/>
                      </a:solidFill>
                    </a:rPr>
                    <a:t>nonummypede</a:t>
                  </a:r>
                  <a:r>
                    <a:rPr kumimoji="1" lang="en-US" altLang="zh-CN" sz="1000" dirty="0">
                      <a:solidFill>
                        <a:schemeClr val="tx1"/>
                      </a:solidFill>
                    </a:rPr>
                    <a:t>. </a:t>
                  </a:r>
                  <a:r>
                    <a:rPr kumimoji="1" lang="en-US" altLang="zh-CN" sz="1000" dirty="0" err="1">
                      <a:solidFill>
                        <a:schemeClr val="tx1"/>
                      </a:solidFill>
                    </a:rPr>
                    <a:t>Mauris</a:t>
                  </a:r>
                  <a:r>
                    <a:rPr kumimoji="1" lang="en-US" altLang="zh-CN" sz="1000" dirty="0">
                      <a:solidFill>
                        <a:schemeClr val="tx1"/>
                      </a:solidFill>
                    </a:rPr>
                    <a:t> et </a:t>
                  </a:r>
                  <a:r>
                    <a:rPr kumimoji="1" lang="en-US" altLang="zh-CN" sz="1000" dirty="0" err="1">
                      <a:solidFill>
                        <a:schemeClr val="tx1"/>
                      </a:solidFill>
                    </a:rPr>
                    <a:t>orci</a:t>
                  </a:r>
                  <a:r>
                    <a:rPr kumimoji="1" lang="en-US" altLang="zh-CN" sz="1000" dirty="0">
                      <a:solidFill>
                        <a:schemeClr val="tx1"/>
                      </a:solidFill>
                    </a:rPr>
                    <a:t>.</a:t>
                  </a:r>
                </a:p>
              </p:txBody>
            </p:sp>
          </p:grpSp>
          <p:grpSp>
            <p:nvGrpSpPr>
              <p:cNvPr id="5" name="组合 4">
                <a:extLst>
                  <a:ext uri="{FF2B5EF4-FFF2-40B4-BE49-F238E27FC236}">
                    <a16:creationId xmlns:a16="http://schemas.microsoft.com/office/drawing/2014/main" id="{8609A03E-5FE5-6E89-E46D-0790FA4F741D}"/>
                  </a:ext>
                </a:extLst>
              </p:cNvPr>
              <p:cNvGrpSpPr/>
              <p:nvPr/>
            </p:nvGrpSpPr>
            <p:grpSpPr>
              <a:xfrm>
                <a:off x="1541353" y="4024390"/>
                <a:ext cx="9977547" cy="576296"/>
                <a:chOff x="1541353" y="4024390"/>
                <a:chExt cx="9977547" cy="576296"/>
              </a:xfrm>
            </p:grpSpPr>
            <p:grpSp>
              <p:nvGrpSpPr>
                <p:cNvPr id="24" name="组合 23">
                  <a:extLst>
                    <a:ext uri="{FF2B5EF4-FFF2-40B4-BE49-F238E27FC236}">
                      <a16:creationId xmlns:a16="http://schemas.microsoft.com/office/drawing/2014/main" id="{445A04D3-FAF4-9804-E893-D5986F58ED75}"/>
                    </a:ext>
                  </a:extLst>
                </p:cNvPr>
                <p:cNvGrpSpPr/>
                <p:nvPr/>
              </p:nvGrpSpPr>
              <p:grpSpPr>
                <a:xfrm>
                  <a:off x="6615164" y="4024390"/>
                  <a:ext cx="4903736" cy="576296"/>
                  <a:chOff x="12918212" y="3597699"/>
                  <a:chExt cx="4903736" cy="576296"/>
                </a:xfrm>
              </p:grpSpPr>
              <p:sp>
                <p:nvSpPr>
                  <p:cNvPr id="35" name="任意多边形: 形状 34">
                    <a:extLst>
                      <a:ext uri="{FF2B5EF4-FFF2-40B4-BE49-F238E27FC236}">
                        <a16:creationId xmlns:a16="http://schemas.microsoft.com/office/drawing/2014/main" id="{23AF342A-0578-A6DF-D1D7-5B56D06B2837}"/>
                      </a:ext>
                    </a:extLst>
                  </p:cNvPr>
                  <p:cNvSpPr/>
                  <p:nvPr/>
                </p:nvSpPr>
                <p:spPr bwMode="auto">
                  <a:xfrm>
                    <a:off x="13744987" y="3597699"/>
                    <a:ext cx="4076961" cy="532068"/>
                  </a:xfrm>
                  <a:custGeom>
                    <a:avLst/>
                    <a:gdLst>
                      <a:gd name="T0" fmla="*/ 3042 w 3042"/>
                      <a:gd name="T1" fmla="*/ 397 h 397"/>
                      <a:gd name="T2" fmla="*/ 0 w 3042"/>
                      <a:gd name="T3" fmla="*/ 397 h 397"/>
                      <a:gd name="T4" fmla="*/ 257 w 3042"/>
                      <a:gd name="T5" fmla="*/ 0 h 397"/>
                      <a:gd name="T6" fmla="*/ 3042 w 3042"/>
                      <a:gd name="T7" fmla="*/ 0 h 397"/>
                      <a:gd name="T8" fmla="*/ 3042 w 3042"/>
                      <a:gd name="T9" fmla="*/ 397 h 397"/>
                    </a:gdLst>
                    <a:ahLst/>
                    <a:cxnLst>
                      <a:cxn ang="0">
                        <a:pos x="T0" y="T1"/>
                      </a:cxn>
                      <a:cxn ang="0">
                        <a:pos x="T2" y="T3"/>
                      </a:cxn>
                      <a:cxn ang="0">
                        <a:pos x="T4" y="T5"/>
                      </a:cxn>
                      <a:cxn ang="0">
                        <a:pos x="T6" y="T7"/>
                      </a:cxn>
                      <a:cxn ang="0">
                        <a:pos x="T8" y="T9"/>
                      </a:cxn>
                    </a:cxnLst>
                    <a:rect l="0" t="0" r="r" b="b"/>
                    <a:pathLst>
                      <a:path w="3042" h="397">
                        <a:moveTo>
                          <a:pt x="3042" y="397"/>
                        </a:moveTo>
                        <a:lnTo>
                          <a:pt x="0" y="397"/>
                        </a:lnTo>
                        <a:lnTo>
                          <a:pt x="257" y="0"/>
                        </a:lnTo>
                        <a:lnTo>
                          <a:pt x="3042" y="0"/>
                        </a:lnTo>
                        <a:lnTo>
                          <a:pt x="3042" y="39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rgbClr val="FFFFFF"/>
                        </a:solidFill>
                      </a:rPr>
                      <a:t>Supporting text here.</a:t>
                    </a:r>
                  </a:p>
                </p:txBody>
              </p:sp>
              <p:sp>
                <p:nvSpPr>
                  <p:cNvPr id="36" name="任意多边形: 形状 35">
                    <a:extLst>
                      <a:ext uri="{FF2B5EF4-FFF2-40B4-BE49-F238E27FC236}">
                        <a16:creationId xmlns:a16="http://schemas.microsoft.com/office/drawing/2014/main" id="{C62F66E6-FAFB-B324-D5AF-CD085928CA7F}"/>
                      </a:ext>
                    </a:extLst>
                  </p:cNvPr>
                  <p:cNvSpPr/>
                  <p:nvPr/>
                </p:nvSpPr>
                <p:spPr bwMode="auto">
                  <a:xfrm>
                    <a:off x="13643130" y="3597699"/>
                    <a:ext cx="446295" cy="576296"/>
                  </a:xfrm>
                  <a:custGeom>
                    <a:avLst/>
                    <a:gdLst>
                      <a:gd name="T0" fmla="*/ 76 w 333"/>
                      <a:gd name="T1" fmla="*/ 397 h 430"/>
                      <a:gd name="T2" fmla="*/ 0 w 333"/>
                      <a:gd name="T3" fmla="*/ 430 h 430"/>
                      <a:gd name="T4" fmla="*/ 247 w 333"/>
                      <a:gd name="T5" fmla="*/ 33 h 430"/>
                      <a:gd name="T6" fmla="*/ 333 w 333"/>
                      <a:gd name="T7" fmla="*/ 0 h 430"/>
                      <a:gd name="T8" fmla="*/ 76 w 333"/>
                      <a:gd name="T9" fmla="*/ 397 h 430"/>
                    </a:gdLst>
                    <a:ahLst/>
                    <a:cxnLst>
                      <a:cxn ang="0">
                        <a:pos x="T0" y="T1"/>
                      </a:cxn>
                      <a:cxn ang="0">
                        <a:pos x="T2" y="T3"/>
                      </a:cxn>
                      <a:cxn ang="0">
                        <a:pos x="T4" y="T5"/>
                      </a:cxn>
                      <a:cxn ang="0">
                        <a:pos x="T6" y="T7"/>
                      </a:cxn>
                      <a:cxn ang="0">
                        <a:pos x="T8" y="T9"/>
                      </a:cxn>
                    </a:cxnLst>
                    <a:rect l="0" t="0" r="r" b="b"/>
                    <a:pathLst>
                      <a:path w="333" h="430">
                        <a:moveTo>
                          <a:pt x="76" y="397"/>
                        </a:moveTo>
                        <a:lnTo>
                          <a:pt x="0" y="430"/>
                        </a:lnTo>
                        <a:lnTo>
                          <a:pt x="247" y="33"/>
                        </a:lnTo>
                        <a:lnTo>
                          <a:pt x="333" y="0"/>
                        </a:lnTo>
                        <a:lnTo>
                          <a:pt x="76" y="397"/>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任意多边形: 形状 36">
                    <a:extLst>
                      <a:ext uri="{FF2B5EF4-FFF2-40B4-BE49-F238E27FC236}">
                        <a16:creationId xmlns:a16="http://schemas.microsoft.com/office/drawing/2014/main" id="{D62614E3-2D75-71ED-A47C-F68C2C04C325}"/>
                      </a:ext>
                    </a:extLst>
                  </p:cNvPr>
                  <p:cNvSpPr/>
                  <p:nvPr/>
                </p:nvSpPr>
                <p:spPr bwMode="auto">
                  <a:xfrm>
                    <a:off x="12918212" y="3641926"/>
                    <a:ext cx="1065478" cy="532069"/>
                  </a:xfrm>
                  <a:custGeom>
                    <a:avLst/>
                    <a:gdLst>
                      <a:gd name="T0" fmla="*/ 548 w 795"/>
                      <a:gd name="T1" fmla="*/ 397 h 397"/>
                      <a:gd name="T2" fmla="*/ 171 w 795"/>
                      <a:gd name="T3" fmla="*/ 397 h 397"/>
                      <a:gd name="T4" fmla="*/ 0 w 795"/>
                      <a:gd name="T5" fmla="*/ 200 h 397"/>
                      <a:gd name="T6" fmla="*/ 171 w 795"/>
                      <a:gd name="T7" fmla="*/ 0 h 397"/>
                      <a:gd name="T8" fmla="*/ 795 w 795"/>
                      <a:gd name="T9" fmla="*/ 0 h 397"/>
                      <a:gd name="T10" fmla="*/ 548 w 795"/>
                      <a:gd name="T11" fmla="*/ 397 h 397"/>
                    </a:gdLst>
                    <a:ahLst/>
                    <a:cxnLst>
                      <a:cxn ang="0">
                        <a:pos x="T0" y="T1"/>
                      </a:cxn>
                      <a:cxn ang="0">
                        <a:pos x="T2" y="T3"/>
                      </a:cxn>
                      <a:cxn ang="0">
                        <a:pos x="T4" y="T5"/>
                      </a:cxn>
                      <a:cxn ang="0">
                        <a:pos x="T6" y="T7"/>
                      </a:cxn>
                      <a:cxn ang="0">
                        <a:pos x="T8" y="T9"/>
                      </a:cxn>
                      <a:cxn ang="0">
                        <a:pos x="T10" y="T11"/>
                      </a:cxn>
                    </a:cxnLst>
                    <a:rect l="0" t="0" r="r" b="b"/>
                    <a:pathLst>
                      <a:path w="795" h="397">
                        <a:moveTo>
                          <a:pt x="548" y="397"/>
                        </a:moveTo>
                        <a:lnTo>
                          <a:pt x="171" y="397"/>
                        </a:lnTo>
                        <a:lnTo>
                          <a:pt x="0" y="200"/>
                        </a:lnTo>
                        <a:lnTo>
                          <a:pt x="171" y="0"/>
                        </a:lnTo>
                        <a:lnTo>
                          <a:pt x="795" y="0"/>
                        </a:lnTo>
                        <a:lnTo>
                          <a:pt x="548" y="39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任意多边形: 形状 37">
                    <a:extLst>
                      <a:ext uri="{FF2B5EF4-FFF2-40B4-BE49-F238E27FC236}">
                        <a16:creationId xmlns:a16="http://schemas.microsoft.com/office/drawing/2014/main" id="{57437FA8-BB3F-34C6-6B0D-60B278BE88D2}"/>
                      </a:ext>
                    </a:extLst>
                  </p:cNvPr>
                  <p:cNvSpPr/>
                  <p:nvPr/>
                </p:nvSpPr>
                <p:spPr>
                  <a:xfrm>
                    <a:off x="13283618" y="3782461"/>
                    <a:ext cx="334666" cy="250999"/>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133 w 533400"/>
                      <a:gd name="connsiteY9" fmla="*/ 198741 h 400050"/>
                      <a:gd name="connsiteX10" fmla="*/ 351128 w 533400"/>
                      <a:gd name="connsiteY10" fmla="*/ 204456 h 400050"/>
                      <a:gd name="connsiteX11" fmla="*/ 351128 w 533400"/>
                      <a:gd name="connsiteY11" fmla="*/ 204456 h 400050"/>
                      <a:gd name="connsiteX12" fmla="*/ 267308 w 533400"/>
                      <a:gd name="connsiteY12" fmla="*/ 315899 h 400050"/>
                      <a:gd name="connsiteX13" fmla="*/ 264451 w 533400"/>
                      <a:gd name="connsiteY13" fmla="*/ 318756 h 400050"/>
                      <a:gd name="connsiteX14" fmla="*/ 224446 w 533400"/>
                      <a:gd name="connsiteY14" fmla="*/ 318756 h 400050"/>
                      <a:gd name="connsiteX15" fmla="*/ 224446 w 533400"/>
                      <a:gd name="connsiteY15" fmla="*/ 318756 h 400050"/>
                      <a:gd name="connsiteX16" fmla="*/ 162533 w 533400"/>
                      <a:gd name="connsiteY16" fmla="*/ 257796 h 400050"/>
                      <a:gd name="connsiteX17" fmla="*/ 160628 w 533400"/>
                      <a:gd name="connsiteY17" fmla="*/ 255891 h 400050"/>
                      <a:gd name="connsiteX18" fmla="*/ 120623 w 533400"/>
                      <a:gd name="connsiteY18" fmla="*/ 259701 h 400050"/>
                      <a:gd name="connsiteX19" fmla="*/ 120623 w 533400"/>
                      <a:gd name="connsiteY19" fmla="*/ 259701 h 400050"/>
                      <a:gd name="connsiteX20" fmla="*/ 32993 w 533400"/>
                      <a:gd name="connsiteY20" fmla="*/ 366381 h 400050"/>
                      <a:gd name="connsiteX21" fmla="*/ 31088 w 533400"/>
                      <a:gd name="connsiteY21" fmla="*/ 372096 h 400050"/>
                      <a:gd name="connsiteX22" fmla="*/ 40613 w 533400"/>
                      <a:gd name="connsiteY22" fmla="*/ 381621 h 400050"/>
                      <a:gd name="connsiteX23" fmla="*/ 40613 w 533400"/>
                      <a:gd name="connsiteY23" fmla="*/ 381621 h 400050"/>
                      <a:gd name="connsiteX24" fmla="*/ 497813 w 533400"/>
                      <a:gd name="connsiteY24" fmla="*/ 381621 h 400050"/>
                      <a:gd name="connsiteX25" fmla="*/ 503528 w 533400"/>
                      <a:gd name="connsiteY25" fmla="*/ 379716 h 400050"/>
                      <a:gd name="connsiteX26" fmla="*/ 506386 w 533400"/>
                      <a:gd name="connsiteY26" fmla="*/ 366381 h 400050"/>
                      <a:gd name="connsiteX27" fmla="*/ 506386 w 533400"/>
                      <a:gd name="connsiteY27" fmla="*/ 366381 h 400050"/>
                      <a:gd name="connsiteX28" fmla="*/ 398753 w 533400"/>
                      <a:gd name="connsiteY28" fmla="*/ 205409 h 400050"/>
                      <a:gd name="connsiteX29" fmla="*/ 391133 w 533400"/>
                      <a:gd name="connsiteY29" fmla="*/ 198741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28" name="矩形 27">
                  <a:extLst>
                    <a:ext uri="{FF2B5EF4-FFF2-40B4-BE49-F238E27FC236}">
                      <a16:creationId xmlns:a16="http://schemas.microsoft.com/office/drawing/2014/main" id="{E5A440B8-2FCA-7F0D-6614-6C0DCE9E8476}"/>
                    </a:ext>
                  </a:extLst>
                </p:cNvPr>
                <p:cNvSpPr/>
                <p:nvPr/>
              </p:nvSpPr>
              <p:spPr>
                <a:xfrm>
                  <a:off x="1541353" y="4101467"/>
                  <a:ext cx="4642149" cy="47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r">
                    <a:lnSpc>
                      <a:spcPct val="130000"/>
                    </a:lnSpc>
                  </a:pPr>
                  <a:r>
                    <a:rPr kumimoji="1" lang="en-US" altLang="zh-CN" sz="1000" dirty="0" err="1">
                      <a:solidFill>
                        <a:schemeClr val="tx1"/>
                      </a:solidFill>
                    </a:rPr>
                    <a:t>Pellentesque</a:t>
                  </a:r>
                  <a:r>
                    <a:rPr kumimoji="1" lang="en-US" altLang="zh-CN" sz="1000" dirty="0">
                      <a:solidFill>
                        <a:schemeClr val="tx1"/>
                      </a:solidFill>
                    </a:rPr>
                    <a:t> habitant </a:t>
                  </a:r>
                  <a:r>
                    <a:rPr kumimoji="1" lang="en-US" altLang="zh-CN" sz="1000" dirty="0" err="1">
                      <a:solidFill>
                        <a:schemeClr val="tx1"/>
                      </a:solidFill>
                    </a:rPr>
                    <a:t>morbitristiquesenectus</a:t>
                  </a:r>
                  <a:r>
                    <a:rPr kumimoji="1" lang="en-US" altLang="zh-CN" sz="1000" dirty="0">
                      <a:solidFill>
                        <a:schemeClr val="tx1"/>
                      </a:solidFill>
                    </a:rPr>
                    <a:t> et </a:t>
                  </a:r>
                  <a:r>
                    <a:rPr kumimoji="1" lang="en-US" altLang="zh-CN" sz="1000" dirty="0" err="1">
                      <a:solidFill>
                        <a:schemeClr val="tx1"/>
                      </a:solidFill>
                    </a:rPr>
                    <a:t>netus</a:t>
                  </a:r>
                  <a:r>
                    <a:rPr kumimoji="1" lang="en-US" altLang="zh-CN" sz="1000" dirty="0">
                      <a:solidFill>
                        <a:schemeClr val="tx1"/>
                      </a:solidFill>
                    </a:rPr>
                    <a:t> et </a:t>
                  </a:r>
                  <a:r>
                    <a:rPr kumimoji="1" lang="en-US" altLang="zh-CN" sz="1000" dirty="0" err="1">
                      <a:solidFill>
                        <a:schemeClr val="tx1"/>
                      </a:solidFill>
                    </a:rPr>
                    <a:t>malesuada</a:t>
                  </a:r>
                  <a:r>
                    <a:rPr kumimoji="1" lang="en-US" altLang="zh-CN" sz="1000" dirty="0">
                      <a:solidFill>
                        <a:schemeClr val="tx1"/>
                      </a:solidFill>
                    </a:rPr>
                    <a:t> fames ac </a:t>
                  </a:r>
                  <a:r>
                    <a:rPr kumimoji="1" lang="en-US" altLang="zh-CN" sz="1000" dirty="0" err="1">
                      <a:solidFill>
                        <a:schemeClr val="tx1"/>
                      </a:solidFill>
                    </a:rPr>
                    <a:t>turpisegestas</a:t>
                  </a:r>
                  <a:r>
                    <a:rPr kumimoji="1" lang="en-US" altLang="zh-CN" sz="1000" dirty="0">
                      <a:solidFill>
                        <a:schemeClr val="tx1"/>
                      </a:solidFill>
                    </a:rPr>
                    <a:t>. Proin pharetra </a:t>
                  </a:r>
                  <a:r>
                    <a:rPr kumimoji="1" lang="en-US" altLang="zh-CN" sz="1000" dirty="0" err="1">
                      <a:solidFill>
                        <a:schemeClr val="tx1"/>
                      </a:solidFill>
                    </a:rPr>
                    <a:t>nonummypede</a:t>
                  </a:r>
                  <a:r>
                    <a:rPr kumimoji="1" lang="en-US" altLang="zh-CN" sz="1000" dirty="0">
                      <a:solidFill>
                        <a:schemeClr val="tx1"/>
                      </a:solidFill>
                    </a:rPr>
                    <a:t>. </a:t>
                  </a:r>
                  <a:r>
                    <a:rPr kumimoji="1" lang="en-US" altLang="zh-CN" sz="1000" dirty="0" err="1">
                      <a:solidFill>
                        <a:schemeClr val="tx1"/>
                      </a:solidFill>
                    </a:rPr>
                    <a:t>Mauris</a:t>
                  </a:r>
                  <a:r>
                    <a:rPr kumimoji="1" lang="en-US" altLang="zh-CN" sz="1000" dirty="0">
                      <a:solidFill>
                        <a:schemeClr val="tx1"/>
                      </a:solidFill>
                    </a:rPr>
                    <a:t> et </a:t>
                  </a:r>
                  <a:r>
                    <a:rPr kumimoji="1" lang="en-US" altLang="zh-CN" sz="1000" dirty="0" err="1">
                      <a:solidFill>
                        <a:schemeClr val="tx1"/>
                      </a:solidFill>
                    </a:rPr>
                    <a:t>orci</a:t>
                  </a:r>
                  <a:r>
                    <a:rPr kumimoji="1" lang="en-US" altLang="zh-CN" sz="1000" dirty="0">
                      <a:solidFill>
                        <a:schemeClr val="tx1"/>
                      </a:solidFill>
                    </a:rPr>
                    <a:t>.</a:t>
                  </a:r>
                </a:p>
              </p:txBody>
            </p:sp>
          </p:grpSp>
          <p:grpSp>
            <p:nvGrpSpPr>
              <p:cNvPr id="6" name="组合 5">
                <a:extLst>
                  <a:ext uri="{FF2B5EF4-FFF2-40B4-BE49-F238E27FC236}">
                    <a16:creationId xmlns:a16="http://schemas.microsoft.com/office/drawing/2014/main" id="{C18E14BC-990F-FBF6-FF8E-7789964489FD}"/>
                  </a:ext>
                </a:extLst>
              </p:cNvPr>
              <p:cNvGrpSpPr/>
              <p:nvPr/>
            </p:nvGrpSpPr>
            <p:grpSpPr>
              <a:xfrm>
                <a:off x="978414" y="4868731"/>
                <a:ext cx="10540485" cy="578977"/>
                <a:chOff x="978414" y="4868731"/>
                <a:chExt cx="10540485" cy="578977"/>
              </a:xfrm>
            </p:grpSpPr>
            <p:grpSp>
              <p:nvGrpSpPr>
                <p:cNvPr id="25" name="组合 24">
                  <a:extLst>
                    <a:ext uri="{FF2B5EF4-FFF2-40B4-BE49-F238E27FC236}">
                      <a16:creationId xmlns:a16="http://schemas.microsoft.com/office/drawing/2014/main" id="{1935FD8A-E202-051A-B2CE-F70B2154973D}"/>
                    </a:ext>
                  </a:extLst>
                </p:cNvPr>
                <p:cNvGrpSpPr/>
                <p:nvPr/>
              </p:nvGrpSpPr>
              <p:grpSpPr>
                <a:xfrm>
                  <a:off x="6061651" y="4868731"/>
                  <a:ext cx="5457248" cy="578977"/>
                  <a:chOff x="12364699" y="4442040"/>
                  <a:chExt cx="5457248" cy="578977"/>
                </a:xfrm>
              </p:grpSpPr>
              <p:sp>
                <p:nvSpPr>
                  <p:cNvPr id="31" name="任意多边形: 形状 30">
                    <a:extLst>
                      <a:ext uri="{FF2B5EF4-FFF2-40B4-BE49-F238E27FC236}">
                        <a16:creationId xmlns:a16="http://schemas.microsoft.com/office/drawing/2014/main" id="{18561813-0B68-CC27-54D8-8EC286544CB5}"/>
                      </a:ext>
                    </a:extLst>
                  </p:cNvPr>
                  <p:cNvSpPr/>
                  <p:nvPr/>
                </p:nvSpPr>
                <p:spPr bwMode="auto">
                  <a:xfrm>
                    <a:off x="13195494" y="4442040"/>
                    <a:ext cx="4626453" cy="534750"/>
                  </a:xfrm>
                  <a:custGeom>
                    <a:avLst/>
                    <a:gdLst>
                      <a:gd name="T0" fmla="*/ 3452 w 3452"/>
                      <a:gd name="T1" fmla="*/ 399 h 399"/>
                      <a:gd name="T2" fmla="*/ 0 w 3452"/>
                      <a:gd name="T3" fmla="*/ 399 h 399"/>
                      <a:gd name="T4" fmla="*/ 254 w 3452"/>
                      <a:gd name="T5" fmla="*/ 0 h 399"/>
                      <a:gd name="T6" fmla="*/ 3452 w 3452"/>
                      <a:gd name="T7" fmla="*/ 0 h 399"/>
                      <a:gd name="T8" fmla="*/ 3452 w 3452"/>
                      <a:gd name="T9" fmla="*/ 399 h 399"/>
                    </a:gdLst>
                    <a:ahLst/>
                    <a:cxnLst>
                      <a:cxn ang="0">
                        <a:pos x="T0" y="T1"/>
                      </a:cxn>
                      <a:cxn ang="0">
                        <a:pos x="T2" y="T3"/>
                      </a:cxn>
                      <a:cxn ang="0">
                        <a:pos x="T4" y="T5"/>
                      </a:cxn>
                      <a:cxn ang="0">
                        <a:pos x="T6" y="T7"/>
                      </a:cxn>
                      <a:cxn ang="0">
                        <a:pos x="T8" y="T9"/>
                      </a:cxn>
                    </a:cxnLst>
                    <a:rect l="0" t="0" r="r" b="b"/>
                    <a:pathLst>
                      <a:path w="3452" h="399">
                        <a:moveTo>
                          <a:pt x="3452" y="399"/>
                        </a:moveTo>
                        <a:lnTo>
                          <a:pt x="0" y="399"/>
                        </a:lnTo>
                        <a:lnTo>
                          <a:pt x="254" y="0"/>
                        </a:lnTo>
                        <a:lnTo>
                          <a:pt x="3452" y="0"/>
                        </a:lnTo>
                        <a:lnTo>
                          <a:pt x="3452" y="39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Supporting text here.</a:t>
                    </a:r>
                  </a:p>
                </p:txBody>
              </p:sp>
              <p:sp>
                <p:nvSpPr>
                  <p:cNvPr id="32" name="任意多边形: 形状 31">
                    <a:extLst>
                      <a:ext uri="{FF2B5EF4-FFF2-40B4-BE49-F238E27FC236}">
                        <a16:creationId xmlns:a16="http://schemas.microsoft.com/office/drawing/2014/main" id="{06C19EB3-0E23-8AC6-0873-1A4336742639}"/>
                      </a:ext>
                    </a:extLst>
                  </p:cNvPr>
                  <p:cNvSpPr/>
                  <p:nvPr/>
                </p:nvSpPr>
                <p:spPr bwMode="auto">
                  <a:xfrm>
                    <a:off x="13089617" y="4442040"/>
                    <a:ext cx="448975" cy="578977"/>
                  </a:xfrm>
                  <a:custGeom>
                    <a:avLst/>
                    <a:gdLst>
                      <a:gd name="T0" fmla="*/ 79 w 335"/>
                      <a:gd name="T1" fmla="*/ 399 h 432"/>
                      <a:gd name="T2" fmla="*/ 0 w 335"/>
                      <a:gd name="T3" fmla="*/ 432 h 432"/>
                      <a:gd name="T4" fmla="*/ 247 w 335"/>
                      <a:gd name="T5" fmla="*/ 33 h 432"/>
                      <a:gd name="T6" fmla="*/ 335 w 335"/>
                      <a:gd name="T7" fmla="*/ 0 h 432"/>
                      <a:gd name="T8" fmla="*/ 79 w 335"/>
                      <a:gd name="T9" fmla="*/ 399 h 432"/>
                    </a:gdLst>
                    <a:ahLst/>
                    <a:cxnLst>
                      <a:cxn ang="0">
                        <a:pos x="T0" y="T1"/>
                      </a:cxn>
                      <a:cxn ang="0">
                        <a:pos x="T2" y="T3"/>
                      </a:cxn>
                      <a:cxn ang="0">
                        <a:pos x="T4" y="T5"/>
                      </a:cxn>
                      <a:cxn ang="0">
                        <a:pos x="T6" y="T7"/>
                      </a:cxn>
                      <a:cxn ang="0">
                        <a:pos x="T8" y="T9"/>
                      </a:cxn>
                    </a:cxnLst>
                    <a:rect l="0" t="0" r="r" b="b"/>
                    <a:pathLst>
                      <a:path w="335" h="432">
                        <a:moveTo>
                          <a:pt x="79" y="399"/>
                        </a:moveTo>
                        <a:lnTo>
                          <a:pt x="0" y="432"/>
                        </a:lnTo>
                        <a:lnTo>
                          <a:pt x="247" y="33"/>
                        </a:lnTo>
                        <a:lnTo>
                          <a:pt x="335" y="0"/>
                        </a:lnTo>
                        <a:lnTo>
                          <a:pt x="79" y="399"/>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形状 32">
                    <a:extLst>
                      <a:ext uri="{FF2B5EF4-FFF2-40B4-BE49-F238E27FC236}">
                        <a16:creationId xmlns:a16="http://schemas.microsoft.com/office/drawing/2014/main" id="{E4DC4243-32B2-016F-2D23-334D4E819F0F}"/>
                      </a:ext>
                    </a:extLst>
                  </p:cNvPr>
                  <p:cNvSpPr/>
                  <p:nvPr/>
                </p:nvSpPr>
                <p:spPr bwMode="auto">
                  <a:xfrm>
                    <a:off x="12364699" y="4486267"/>
                    <a:ext cx="1065478" cy="534750"/>
                  </a:xfrm>
                  <a:custGeom>
                    <a:avLst/>
                    <a:gdLst>
                      <a:gd name="T0" fmla="*/ 548 w 795"/>
                      <a:gd name="T1" fmla="*/ 399 h 399"/>
                      <a:gd name="T2" fmla="*/ 173 w 795"/>
                      <a:gd name="T3" fmla="*/ 399 h 399"/>
                      <a:gd name="T4" fmla="*/ 0 w 795"/>
                      <a:gd name="T5" fmla="*/ 199 h 399"/>
                      <a:gd name="T6" fmla="*/ 173 w 795"/>
                      <a:gd name="T7" fmla="*/ 0 h 399"/>
                      <a:gd name="T8" fmla="*/ 795 w 795"/>
                      <a:gd name="T9" fmla="*/ 0 h 399"/>
                      <a:gd name="T10" fmla="*/ 548 w 795"/>
                      <a:gd name="T11" fmla="*/ 399 h 399"/>
                    </a:gdLst>
                    <a:ahLst/>
                    <a:cxnLst>
                      <a:cxn ang="0">
                        <a:pos x="T0" y="T1"/>
                      </a:cxn>
                      <a:cxn ang="0">
                        <a:pos x="T2" y="T3"/>
                      </a:cxn>
                      <a:cxn ang="0">
                        <a:pos x="T4" y="T5"/>
                      </a:cxn>
                      <a:cxn ang="0">
                        <a:pos x="T6" y="T7"/>
                      </a:cxn>
                      <a:cxn ang="0">
                        <a:pos x="T8" y="T9"/>
                      </a:cxn>
                      <a:cxn ang="0">
                        <a:pos x="T10" y="T11"/>
                      </a:cxn>
                    </a:cxnLst>
                    <a:rect l="0" t="0" r="r" b="b"/>
                    <a:pathLst>
                      <a:path w="795" h="399">
                        <a:moveTo>
                          <a:pt x="548" y="399"/>
                        </a:moveTo>
                        <a:lnTo>
                          <a:pt x="173" y="399"/>
                        </a:lnTo>
                        <a:lnTo>
                          <a:pt x="0" y="199"/>
                        </a:lnTo>
                        <a:lnTo>
                          <a:pt x="173" y="0"/>
                        </a:lnTo>
                        <a:lnTo>
                          <a:pt x="795" y="0"/>
                        </a:lnTo>
                        <a:lnTo>
                          <a:pt x="548" y="39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34" name="任意多边形: 形状 33">
                    <a:extLst>
                      <a:ext uri="{FF2B5EF4-FFF2-40B4-BE49-F238E27FC236}">
                        <a16:creationId xmlns:a16="http://schemas.microsoft.com/office/drawing/2014/main" id="{07A4BCD8-BCF4-2208-BFE7-745679486FDE}"/>
                      </a:ext>
                    </a:extLst>
                  </p:cNvPr>
                  <p:cNvSpPr/>
                  <p:nvPr/>
                </p:nvSpPr>
                <p:spPr>
                  <a:xfrm>
                    <a:off x="12744512" y="4589596"/>
                    <a:ext cx="305853" cy="328092"/>
                  </a:xfrm>
                  <a:custGeom>
                    <a:avLst/>
                    <a:gdLst>
                      <a:gd name="connsiteX0" fmla="*/ 8356 w 487477"/>
                      <a:gd name="connsiteY0" fmla="*/ 512114 h 522922"/>
                      <a:gd name="connsiteX1" fmla="*/ 8356 w 487477"/>
                      <a:gd name="connsiteY1" fmla="*/ 512114 h 522922"/>
                      <a:gd name="connsiteX2" fmla="*/ 8356 w 487477"/>
                      <a:gd name="connsiteY2" fmla="*/ 512114 h 522922"/>
                      <a:gd name="connsiteX3" fmla="*/ 7404 w 487477"/>
                      <a:gd name="connsiteY3" fmla="*/ 511161 h 522922"/>
                      <a:gd name="connsiteX4" fmla="*/ 5499 w 487477"/>
                      <a:gd name="connsiteY4" fmla="*/ 508303 h 522922"/>
                      <a:gd name="connsiteX5" fmla="*/ 5499 w 487477"/>
                      <a:gd name="connsiteY5" fmla="*/ 508303 h 522922"/>
                      <a:gd name="connsiteX6" fmla="*/ 5499 w 487477"/>
                      <a:gd name="connsiteY6" fmla="*/ 507351 h 522922"/>
                      <a:gd name="connsiteX7" fmla="*/ 4546 w 487477"/>
                      <a:gd name="connsiteY7" fmla="*/ 505446 h 522922"/>
                      <a:gd name="connsiteX8" fmla="*/ 3593 w 487477"/>
                      <a:gd name="connsiteY8" fmla="*/ 503541 h 522922"/>
                      <a:gd name="connsiteX9" fmla="*/ 3593 w 487477"/>
                      <a:gd name="connsiteY9" fmla="*/ 503541 h 522922"/>
                      <a:gd name="connsiteX10" fmla="*/ 3593 w 487477"/>
                      <a:gd name="connsiteY10" fmla="*/ 503541 h 522922"/>
                      <a:gd name="connsiteX11" fmla="*/ 3593 w 487477"/>
                      <a:gd name="connsiteY11" fmla="*/ 503541 h 522922"/>
                      <a:gd name="connsiteX12" fmla="*/ 2641 w 487477"/>
                      <a:gd name="connsiteY12" fmla="*/ 501636 h 522922"/>
                      <a:gd name="connsiteX13" fmla="*/ 2641 w 487477"/>
                      <a:gd name="connsiteY13" fmla="*/ 500684 h 522922"/>
                      <a:gd name="connsiteX14" fmla="*/ 1689 w 487477"/>
                      <a:gd name="connsiteY14" fmla="*/ 498778 h 522922"/>
                      <a:gd name="connsiteX15" fmla="*/ 736 w 487477"/>
                      <a:gd name="connsiteY15" fmla="*/ 494968 h 522922"/>
                      <a:gd name="connsiteX16" fmla="*/ 736 w 487477"/>
                      <a:gd name="connsiteY16" fmla="*/ 492111 h 522922"/>
                      <a:gd name="connsiteX17" fmla="*/ 736 w 487477"/>
                      <a:gd name="connsiteY17" fmla="*/ 485443 h 522922"/>
                      <a:gd name="connsiteX18" fmla="*/ 5499 w 487477"/>
                      <a:gd name="connsiteY18" fmla="*/ 467346 h 522922"/>
                      <a:gd name="connsiteX19" fmla="*/ 155041 w 487477"/>
                      <a:gd name="connsiteY19" fmla="*/ 151116 h 522922"/>
                      <a:gd name="connsiteX20" fmla="*/ 158851 w 487477"/>
                      <a:gd name="connsiteY20" fmla="*/ 134924 h 522922"/>
                      <a:gd name="connsiteX21" fmla="*/ 158851 w 487477"/>
                      <a:gd name="connsiteY21" fmla="*/ 19671 h 522922"/>
                      <a:gd name="connsiteX22" fmla="*/ 120751 w 487477"/>
                      <a:gd name="connsiteY22" fmla="*/ 19671 h 522922"/>
                      <a:gd name="connsiteX23" fmla="*/ 120751 w 487477"/>
                      <a:gd name="connsiteY23" fmla="*/ 621 h 522922"/>
                      <a:gd name="connsiteX24" fmla="*/ 368401 w 487477"/>
                      <a:gd name="connsiteY24" fmla="*/ 621 h 522922"/>
                      <a:gd name="connsiteX25" fmla="*/ 368401 w 487477"/>
                      <a:gd name="connsiteY25" fmla="*/ 19671 h 522922"/>
                      <a:gd name="connsiteX26" fmla="*/ 330301 w 487477"/>
                      <a:gd name="connsiteY26" fmla="*/ 19671 h 522922"/>
                      <a:gd name="connsiteX27" fmla="*/ 330301 w 487477"/>
                      <a:gd name="connsiteY27" fmla="*/ 134924 h 522922"/>
                      <a:gd name="connsiteX28" fmla="*/ 334111 w 487477"/>
                      <a:gd name="connsiteY28" fmla="*/ 151116 h 522922"/>
                      <a:gd name="connsiteX29" fmla="*/ 483654 w 487477"/>
                      <a:gd name="connsiteY29" fmla="*/ 467346 h 522922"/>
                      <a:gd name="connsiteX30" fmla="*/ 485558 w 487477"/>
                      <a:gd name="connsiteY30" fmla="*/ 504493 h 522922"/>
                      <a:gd name="connsiteX31" fmla="*/ 485558 w 487477"/>
                      <a:gd name="connsiteY31" fmla="*/ 504493 h 522922"/>
                      <a:gd name="connsiteX32" fmla="*/ 484606 w 487477"/>
                      <a:gd name="connsiteY32" fmla="*/ 506399 h 522922"/>
                      <a:gd name="connsiteX33" fmla="*/ 459841 w 487477"/>
                      <a:gd name="connsiteY33" fmla="*/ 523543 h 522922"/>
                      <a:gd name="connsiteX34" fmla="*/ 457936 w 487477"/>
                      <a:gd name="connsiteY34" fmla="*/ 523543 h 522922"/>
                      <a:gd name="connsiteX35" fmla="*/ 32168 w 487477"/>
                      <a:gd name="connsiteY35" fmla="*/ 523543 h 522922"/>
                      <a:gd name="connsiteX36" fmla="*/ 30264 w 487477"/>
                      <a:gd name="connsiteY36" fmla="*/ 523543 h 522922"/>
                      <a:gd name="connsiteX37" fmla="*/ 27406 w 487477"/>
                      <a:gd name="connsiteY37" fmla="*/ 523543 h 522922"/>
                      <a:gd name="connsiteX38" fmla="*/ 23596 w 487477"/>
                      <a:gd name="connsiteY38" fmla="*/ 522591 h 522922"/>
                      <a:gd name="connsiteX39" fmla="*/ 23596 w 487477"/>
                      <a:gd name="connsiteY39" fmla="*/ 522591 h 522922"/>
                      <a:gd name="connsiteX40" fmla="*/ 17881 w 487477"/>
                      <a:gd name="connsiteY40" fmla="*/ 520686 h 522922"/>
                      <a:gd name="connsiteX41" fmla="*/ 15976 w 487477"/>
                      <a:gd name="connsiteY41" fmla="*/ 519734 h 522922"/>
                      <a:gd name="connsiteX42" fmla="*/ 15024 w 487477"/>
                      <a:gd name="connsiteY42" fmla="*/ 518781 h 522922"/>
                      <a:gd name="connsiteX43" fmla="*/ 10261 w 487477"/>
                      <a:gd name="connsiteY43" fmla="*/ 514971 h 522922"/>
                      <a:gd name="connsiteX44" fmla="*/ 8356 w 487477"/>
                      <a:gd name="connsiteY44" fmla="*/ 512114 h 522922"/>
                      <a:gd name="connsiteX45" fmla="*/ 8356 w 487477"/>
                      <a:gd name="connsiteY45" fmla="*/ 512114 h 522922"/>
                      <a:gd name="connsiteX46" fmla="*/ 255054 w 487477"/>
                      <a:gd name="connsiteY46" fmla="*/ 402576 h 522922"/>
                      <a:gd name="connsiteX47" fmla="*/ 252196 w 487477"/>
                      <a:gd name="connsiteY47" fmla="*/ 404481 h 522922"/>
                      <a:gd name="connsiteX48" fmla="*/ 246481 w 487477"/>
                      <a:gd name="connsiteY48" fmla="*/ 408291 h 522922"/>
                      <a:gd name="connsiteX49" fmla="*/ 55029 w 487477"/>
                      <a:gd name="connsiteY49" fmla="*/ 414959 h 522922"/>
                      <a:gd name="connsiteX50" fmla="*/ 51218 w 487477"/>
                      <a:gd name="connsiteY50" fmla="*/ 413053 h 522922"/>
                      <a:gd name="connsiteX51" fmla="*/ 22643 w 487477"/>
                      <a:gd name="connsiteY51" fmla="*/ 474014 h 522922"/>
                      <a:gd name="connsiteX52" fmla="*/ 21691 w 487477"/>
                      <a:gd name="connsiteY52" fmla="*/ 475918 h 522922"/>
                      <a:gd name="connsiteX53" fmla="*/ 21691 w 487477"/>
                      <a:gd name="connsiteY53" fmla="*/ 495921 h 522922"/>
                      <a:gd name="connsiteX54" fmla="*/ 29311 w 487477"/>
                      <a:gd name="connsiteY54" fmla="*/ 502589 h 522922"/>
                      <a:gd name="connsiteX55" fmla="*/ 30264 w 487477"/>
                      <a:gd name="connsiteY55" fmla="*/ 502589 h 522922"/>
                      <a:gd name="connsiteX56" fmla="*/ 31216 w 487477"/>
                      <a:gd name="connsiteY56" fmla="*/ 502589 h 522922"/>
                      <a:gd name="connsiteX57" fmla="*/ 456983 w 487477"/>
                      <a:gd name="connsiteY57" fmla="*/ 502589 h 522922"/>
                      <a:gd name="connsiteX58" fmla="*/ 457936 w 487477"/>
                      <a:gd name="connsiteY58" fmla="*/ 502589 h 522922"/>
                      <a:gd name="connsiteX59" fmla="*/ 466508 w 487477"/>
                      <a:gd name="connsiteY59" fmla="*/ 495921 h 522922"/>
                      <a:gd name="connsiteX60" fmla="*/ 467461 w 487477"/>
                      <a:gd name="connsiteY60" fmla="*/ 477824 h 522922"/>
                      <a:gd name="connsiteX61" fmla="*/ 466508 w 487477"/>
                      <a:gd name="connsiteY61" fmla="*/ 475918 h 522922"/>
                      <a:gd name="connsiteX62" fmla="*/ 465556 w 487477"/>
                      <a:gd name="connsiteY62" fmla="*/ 474014 h 522922"/>
                      <a:gd name="connsiteX63" fmla="*/ 423646 w 487477"/>
                      <a:gd name="connsiteY63" fmla="*/ 385431 h 522922"/>
                      <a:gd name="connsiteX64" fmla="*/ 255054 w 487477"/>
                      <a:gd name="connsiteY64" fmla="*/ 402576 h 522922"/>
                      <a:gd name="connsiteX65" fmla="*/ 305536 w 487477"/>
                      <a:gd name="connsiteY65" fmla="*/ 255891 h 522922"/>
                      <a:gd name="connsiteX66" fmla="*/ 272199 w 487477"/>
                      <a:gd name="connsiteY66" fmla="*/ 289228 h 522922"/>
                      <a:gd name="connsiteX67" fmla="*/ 305536 w 487477"/>
                      <a:gd name="connsiteY67" fmla="*/ 322566 h 522922"/>
                      <a:gd name="connsiteX68" fmla="*/ 338874 w 487477"/>
                      <a:gd name="connsiteY68" fmla="*/ 289228 h 522922"/>
                      <a:gd name="connsiteX69" fmla="*/ 305536 w 487477"/>
                      <a:gd name="connsiteY69" fmla="*/ 255891 h 522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487477" h="522922">
                        <a:moveTo>
                          <a:pt x="8356" y="512114"/>
                        </a:moveTo>
                        <a:lnTo>
                          <a:pt x="8356" y="512114"/>
                        </a:lnTo>
                        <a:lnTo>
                          <a:pt x="8356" y="512114"/>
                        </a:lnTo>
                        <a:lnTo>
                          <a:pt x="7404" y="511161"/>
                        </a:lnTo>
                        <a:cubicBezTo>
                          <a:pt x="6451" y="510209"/>
                          <a:pt x="6451" y="509256"/>
                          <a:pt x="5499" y="508303"/>
                        </a:cubicBezTo>
                        <a:lnTo>
                          <a:pt x="5499" y="508303"/>
                        </a:lnTo>
                        <a:lnTo>
                          <a:pt x="5499" y="507351"/>
                        </a:lnTo>
                        <a:lnTo>
                          <a:pt x="4546" y="505446"/>
                        </a:lnTo>
                        <a:lnTo>
                          <a:pt x="3593" y="503541"/>
                        </a:lnTo>
                        <a:lnTo>
                          <a:pt x="3593" y="503541"/>
                        </a:lnTo>
                        <a:lnTo>
                          <a:pt x="3593" y="503541"/>
                        </a:lnTo>
                        <a:lnTo>
                          <a:pt x="3593" y="503541"/>
                        </a:lnTo>
                        <a:lnTo>
                          <a:pt x="2641" y="501636"/>
                        </a:lnTo>
                        <a:cubicBezTo>
                          <a:pt x="2641" y="501636"/>
                          <a:pt x="2641" y="500684"/>
                          <a:pt x="2641" y="500684"/>
                        </a:cubicBezTo>
                        <a:cubicBezTo>
                          <a:pt x="2641" y="499731"/>
                          <a:pt x="2641" y="499731"/>
                          <a:pt x="1689" y="498778"/>
                        </a:cubicBezTo>
                        <a:cubicBezTo>
                          <a:pt x="1689" y="497826"/>
                          <a:pt x="736" y="495921"/>
                          <a:pt x="736" y="494968"/>
                        </a:cubicBezTo>
                        <a:lnTo>
                          <a:pt x="736" y="492111"/>
                        </a:lnTo>
                        <a:cubicBezTo>
                          <a:pt x="736" y="490206"/>
                          <a:pt x="736" y="487349"/>
                          <a:pt x="736" y="485443"/>
                        </a:cubicBezTo>
                        <a:cubicBezTo>
                          <a:pt x="736" y="478776"/>
                          <a:pt x="2641" y="473061"/>
                          <a:pt x="5499" y="467346"/>
                        </a:cubicBezTo>
                        <a:lnTo>
                          <a:pt x="155041" y="151116"/>
                        </a:lnTo>
                        <a:cubicBezTo>
                          <a:pt x="157899" y="146353"/>
                          <a:pt x="158851" y="140639"/>
                          <a:pt x="158851" y="134924"/>
                        </a:cubicBezTo>
                        <a:lnTo>
                          <a:pt x="158851" y="19671"/>
                        </a:lnTo>
                        <a:lnTo>
                          <a:pt x="120751" y="19671"/>
                        </a:lnTo>
                        <a:lnTo>
                          <a:pt x="120751" y="621"/>
                        </a:lnTo>
                        <a:lnTo>
                          <a:pt x="368401" y="621"/>
                        </a:lnTo>
                        <a:lnTo>
                          <a:pt x="368401" y="19671"/>
                        </a:lnTo>
                        <a:lnTo>
                          <a:pt x="330301" y="19671"/>
                        </a:lnTo>
                        <a:lnTo>
                          <a:pt x="330301" y="134924"/>
                        </a:lnTo>
                        <a:cubicBezTo>
                          <a:pt x="330301" y="140639"/>
                          <a:pt x="331254" y="146353"/>
                          <a:pt x="334111" y="151116"/>
                        </a:cubicBezTo>
                        <a:lnTo>
                          <a:pt x="483654" y="467346"/>
                        </a:lnTo>
                        <a:cubicBezTo>
                          <a:pt x="489368" y="478776"/>
                          <a:pt x="489368" y="492111"/>
                          <a:pt x="485558" y="504493"/>
                        </a:cubicBezTo>
                        <a:lnTo>
                          <a:pt x="485558" y="504493"/>
                        </a:lnTo>
                        <a:lnTo>
                          <a:pt x="484606" y="506399"/>
                        </a:lnTo>
                        <a:cubicBezTo>
                          <a:pt x="479843" y="515924"/>
                          <a:pt x="470318" y="522591"/>
                          <a:pt x="459841" y="523543"/>
                        </a:cubicBezTo>
                        <a:lnTo>
                          <a:pt x="457936" y="523543"/>
                        </a:lnTo>
                        <a:lnTo>
                          <a:pt x="32168" y="523543"/>
                        </a:lnTo>
                        <a:lnTo>
                          <a:pt x="30264" y="523543"/>
                        </a:lnTo>
                        <a:cubicBezTo>
                          <a:pt x="29311" y="523543"/>
                          <a:pt x="28358" y="523543"/>
                          <a:pt x="27406" y="523543"/>
                        </a:cubicBezTo>
                        <a:cubicBezTo>
                          <a:pt x="26454" y="523543"/>
                          <a:pt x="24549" y="523543"/>
                          <a:pt x="23596" y="522591"/>
                        </a:cubicBezTo>
                        <a:lnTo>
                          <a:pt x="23596" y="522591"/>
                        </a:lnTo>
                        <a:cubicBezTo>
                          <a:pt x="21691" y="521639"/>
                          <a:pt x="19786" y="521639"/>
                          <a:pt x="17881" y="520686"/>
                        </a:cubicBezTo>
                        <a:lnTo>
                          <a:pt x="15976" y="519734"/>
                        </a:lnTo>
                        <a:cubicBezTo>
                          <a:pt x="15976" y="519734"/>
                          <a:pt x="15024" y="519734"/>
                          <a:pt x="15024" y="518781"/>
                        </a:cubicBezTo>
                        <a:cubicBezTo>
                          <a:pt x="13118" y="517828"/>
                          <a:pt x="11214" y="515924"/>
                          <a:pt x="10261" y="514971"/>
                        </a:cubicBezTo>
                        <a:lnTo>
                          <a:pt x="8356" y="512114"/>
                        </a:lnTo>
                        <a:lnTo>
                          <a:pt x="8356" y="512114"/>
                        </a:lnTo>
                        <a:close/>
                        <a:moveTo>
                          <a:pt x="255054" y="402576"/>
                        </a:moveTo>
                        <a:lnTo>
                          <a:pt x="252196" y="404481"/>
                        </a:lnTo>
                        <a:lnTo>
                          <a:pt x="246481" y="408291"/>
                        </a:lnTo>
                        <a:cubicBezTo>
                          <a:pt x="198856" y="439724"/>
                          <a:pt x="119799" y="440676"/>
                          <a:pt x="55029" y="414959"/>
                        </a:cubicBezTo>
                        <a:lnTo>
                          <a:pt x="51218" y="413053"/>
                        </a:lnTo>
                        <a:lnTo>
                          <a:pt x="22643" y="474014"/>
                        </a:lnTo>
                        <a:lnTo>
                          <a:pt x="21691" y="475918"/>
                        </a:lnTo>
                        <a:cubicBezTo>
                          <a:pt x="18833" y="482586"/>
                          <a:pt x="18833" y="490206"/>
                          <a:pt x="21691" y="495921"/>
                        </a:cubicBezTo>
                        <a:cubicBezTo>
                          <a:pt x="22643" y="498778"/>
                          <a:pt x="25501" y="501636"/>
                          <a:pt x="29311" y="502589"/>
                        </a:cubicBezTo>
                        <a:lnTo>
                          <a:pt x="30264" y="502589"/>
                        </a:lnTo>
                        <a:lnTo>
                          <a:pt x="31216" y="502589"/>
                        </a:lnTo>
                        <a:lnTo>
                          <a:pt x="456983" y="502589"/>
                        </a:lnTo>
                        <a:lnTo>
                          <a:pt x="457936" y="502589"/>
                        </a:lnTo>
                        <a:cubicBezTo>
                          <a:pt x="461746" y="502589"/>
                          <a:pt x="464604" y="499731"/>
                          <a:pt x="466508" y="495921"/>
                        </a:cubicBezTo>
                        <a:cubicBezTo>
                          <a:pt x="468414" y="490206"/>
                          <a:pt x="469366" y="483539"/>
                          <a:pt x="467461" y="477824"/>
                        </a:cubicBezTo>
                        <a:lnTo>
                          <a:pt x="466508" y="475918"/>
                        </a:lnTo>
                        <a:lnTo>
                          <a:pt x="465556" y="474014"/>
                        </a:lnTo>
                        <a:lnTo>
                          <a:pt x="423646" y="385431"/>
                        </a:lnTo>
                        <a:cubicBezTo>
                          <a:pt x="365543" y="372096"/>
                          <a:pt x="296011" y="376859"/>
                          <a:pt x="255054" y="402576"/>
                        </a:cubicBezTo>
                        <a:close/>
                        <a:moveTo>
                          <a:pt x="305536" y="255891"/>
                        </a:moveTo>
                        <a:cubicBezTo>
                          <a:pt x="287439" y="255891"/>
                          <a:pt x="272199" y="271131"/>
                          <a:pt x="272199" y="289228"/>
                        </a:cubicBezTo>
                        <a:cubicBezTo>
                          <a:pt x="272199" y="307326"/>
                          <a:pt x="287439" y="322566"/>
                          <a:pt x="305536" y="322566"/>
                        </a:cubicBezTo>
                        <a:cubicBezTo>
                          <a:pt x="323633" y="322566"/>
                          <a:pt x="338874" y="307326"/>
                          <a:pt x="338874" y="289228"/>
                        </a:cubicBezTo>
                        <a:cubicBezTo>
                          <a:pt x="338874" y="270178"/>
                          <a:pt x="323633" y="255891"/>
                          <a:pt x="305536" y="255891"/>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grpSp>
            <p:sp>
              <p:nvSpPr>
                <p:cNvPr id="29" name="矩形 28">
                  <a:extLst>
                    <a:ext uri="{FF2B5EF4-FFF2-40B4-BE49-F238E27FC236}">
                      <a16:creationId xmlns:a16="http://schemas.microsoft.com/office/drawing/2014/main" id="{974E0600-5ED8-8FA7-2FE7-D564AD3B70E1}"/>
                    </a:ext>
                  </a:extLst>
                </p:cNvPr>
                <p:cNvSpPr/>
                <p:nvPr/>
              </p:nvSpPr>
              <p:spPr>
                <a:xfrm>
                  <a:off x="978414" y="4922417"/>
                  <a:ext cx="4642149" cy="47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r">
                    <a:lnSpc>
                      <a:spcPct val="130000"/>
                    </a:lnSpc>
                  </a:pPr>
                  <a:r>
                    <a:rPr kumimoji="1" lang="en-US" altLang="zh-CN" sz="1000" dirty="0" err="1">
                      <a:solidFill>
                        <a:schemeClr val="tx1"/>
                      </a:solidFill>
                    </a:rPr>
                    <a:t>Pellentesque</a:t>
                  </a:r>
                  <a:r>
                    <a:rPr kumimoji="1" lang="en-US" altLang="zh-CN" sz="1000" dirty="0">
                      <a:solidFill>
                        <a:schemeClr val="tx1"/>
                      </a:solidFill>
                    </a:rPr>
                    <a:t> habitant </a:t>
                  </a:r>
                  <a:r>
                    <a:rPr kumimoji="1" lang="en-US" altLang="zh-CN" sz="1000" dirty="0" err="1">
                      <a:solidFill>
                        <a:schemeClr val="tx1"/>
                      </a:solidFill>
                    </a:rPr>
                    <a:t>morbitristiquesenectus</a:t>
                  </a:r>
                  <a:r>
                    <a:rPr kumimoji="1" lang="en-US" altLang="zh-CN" sz="1000" dirty="0">
                      <a:solidFill>
                        <a:schemeClr val="tx1"/>
                      </a:solidFill>
                    </a:rPr>
                    <a:t> et </a:t>
                  </a:r>
                  <a:r>
                    <a:rPr kumimoji="1" lang="en-US" altLang="zh-CN" sz="1000" dirty="0" err="1">
                      <a:solidFill>
                        <a:schemeClr val="tx1"/>
                      </a:solidFill>
                    </a:rPr>
                    <a:t>netus</a:t>
                  </a:r>
                  <a:r>
                    <a:rPr kumimoji="1" lang="en-US" altLang="zh-CN" sz="1000" dirty="0">
                      <a:solidFill>
                        <a:schemeClr val="tx1"/>
                      </a:solidFill>
                    </a:rPr>
                    <a:t> et </a:t>
                  </a:r>
                  <a:r>
                    <a:rPr kumimoji="1" lang="en-US" altLang="zh-CN" sz="1000" dirty="0" err="1">
                      <a:solidFill>
                        <a:schemeClr val="tx1"/>
                      </a:solidFill>
                    </a:rPr>
                    <a:t>malesuada</a:t>
                  </a:r>
                  <a:r>
                    <a:rPr kumimoji="1" lang="en-US" altLang="zh-CN" sz="1000" dirty="0">
                      <a:solidFill>
                        <a:schemeClr val="tx1"/>
                      </a:solidFill>
                    </a:rPr>
                    <a:t> fames ac </a:t>
                  </a:r>
                  <a:r>
                    <a:rPr kumimoji="1" lang="en-US" altLang="zh-CN" sz="1000" dirty="0" err="1">
                      <a:solidFill>
                        <a:schemeClr val="tx1"/>
                      </a:solidFill>
                    </a:rPr>
                    <a:t>turpisegestas</a:t>
                  </a:r>
                  <a:r>
                    <a:rPr kumimoji="1" lang="en-US" altLang="zh-CN" sz="1000" dirty="0">
                      <a:solidFill>
                        <a:schemeClr val="tx1"/>
                      </a:solidFill>
                    </a:rPr>
                    <a:t>. Proin pharetra </a:t>
                  </a:r>
                  <a:r>
                    <a:rPr kumimoji="1" lang="en-US" altLang="zh-CN" sz="1000" dirty="0" err="1">
                      <a:solidFill>
                        <a:schemeClr val="tx1"/>
                      </a:solidFill>
                    </a:rPr>
                    <a:t>nonummypede</a:t>
                  </a:r>
                  <a:r>
                    <a:rPr kumimoji="1" lang="en-US" altLang="zh-CN" sz="1000" dirty="0">
                      <a:solidFill>
                        <a:schemeClr val="tx1"/>
                      </a:solidFill>
                    </a:rPr>
                    <a:t>. </a:t>
                  </a:r>
                  <a:r>
                    <a:rPr kumimoji="1" lang="en-US" altLang="zh-CN" sz="1000" dirty="0" err="1">
                      <a:solidFill>
                        <a:schemeClr val="tx1"/>
                      </a:solidFill>
                    </a:rPr>
                    <a:t>Mauris</a:t>
                  </a:r>
                  <a:r>
                    <a:rPr kumimoji="1" lang="en-US" altLang="zh-CN" sz="1000" dirty="0">
                      <a:solidFill>
                        <a:schemeClr val="tx1"/>
                      </a:solidFill>
                    </a:rPr>
                    <a:t> et </a:t>
                  </a:r>
                  <a:r>
                    <a:rPr kumimoji="1" lang="en-US" altLang="zh-CN" sz="1000" dirty="0" err="1">
                      <a:solidFill>
                        <a:schemeClr val="tx1"/>
                      </a:solidFill>
                    </a:rPr>
                    <a:t>orci</a:t>
                  </a:r>
                  <a:r>
                    <a:rPr kumimoji="1" lang="en-US" altLang="zh-CN" sz="1000" dirty="0">
                      <a:solidFill>
                        <a:schemeClr val="tx1"/>
                      </a:solidFill>
                    </a:rPr>
                    <a:t>.</a:t>
                  </a:r>
                </a:p>
              </p:txBody>
            </p:sp>
          </p:grpSp>
        </p:grpSp>
        <p:sp>
          <p:nvSpPr>
            <p:cNvPr id="30" name="矩形 29">
              <a:extLst>
                <a:ext uri="{FF2B5EF4-FFF2-40B4-BE49-F238E27FC236}">
                  <a16:creationId xmlns:a16="http://schemas.microsoft.com/office/drawing/2014/main" id="{BBD6139B-8BBD-B849-691F-367F59C37D1F}"/>
                </a:ext>
              </a:extLst>
            </p:cNvPr>
            <p:cNvSpPr/>
            <p:nvPr/>
          </p:nvSpPr>
          <p:spPr>
            <a:xfrm>
              <a:off x="660400" y="1130300"/>
              <a:ext cx="4114800"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en-US" altLang="zh-CN" sz="3000" b="1" dirty="0">
                  <a:solidFill>
                    <a:schemeClr val="tx1"/>
                  </a:solidFill>
                </a:rPr>
                <a:t>Supporting text here.</a:t>
              </a:r>
            </a:p>
          </p:txBody>
        </p:sp>
      </p:grpSp>
    </p:spTree>
    <p:extLst>
      <p:ext uri="{BB962C8B-B14F-4D97-AF65-F5344CB8AC3E}">
        <p14:creationId xmlns:p14="http://schemas.microsoft.com/office/powerpoint/2010/main" val="3433589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ECBDE-65EB-0970-E067-EF7C8E0F33F7}"/>
              </a:ext>
            </a:extLst>
          </p:cNvPr>
          <p:cNvSpPr>
            <a:spLocks noGrp="1"/>
          </p:cNvSpPr>
          <p:nvPr>
            <p:ph type="title"/>
          </p:nvPr>
        </p:nvSpPr>
        <p:spPr/>
        <p:txBody>
          <a:bodyPr/>
          <a:lstStyle/>
          <a:p>
            <a:pPr lvl="0"/>
            <a:r>
              <a:rPr lang="zh-CN" altLang="en-US" dirty="0"/>
              <a:t>正在进行的工作</a:t>
            </a:r>
            <a:endParaRPr lang="zh-CN" altLang="en-US" dirty="0">
              <a:sym typeface="Arial" panose="020B0604020202020204" pitchFamily="34" charset="0"/>
            </a:endParaRPr>
          </a:p>
        </p:txBody>
      </p:sp>
      <p:grpSp>
        <p:nvGrpSpPr>
          <p:cNvPr id="3" name="组合 2">
            <a:extLst>
              <a:ext uri="{FF2B5EF4-FFF2-40B4-BE49-F238E27FC236}">
                <a16:creationId xmlns:a16="http://schemas.microsoft.com/office/drawing/2014/main" id="{4EA6387A-87E8-2489-7C69-CFE6BAD7872A}"/>
              </a:ext>
            </a:extLst>
          </p:cNvPr>
          <p:cNvGrpSpPr/>
          <p:nvPr/>
        </p:nvGrpSpPr>
        <p:grpSpPr>
          <a:xfrm>
            <a:off x="669926" y="1130300"/>
            <a:ext cx="11028861" cy="5007624"/>
            <a:chOff x="669926" y="1130300"/>
            <a:chExt cx="11028861" cy="5007624"/>
          </a:xfrm>
        </p:grpSpPr>
        <p:grpSp>
          <p:nvGrpSpPr>
            <p:cNvPr id="33" name="组合 32">
              <a:extLst>
                <a:ext uri="{FF2B5EF4-FFF2-40B4-BE49-F238E27FC236}">
                  <a16:creationId xmlns:a16="http://schemas.microsoft.com/office/drawing/2014/main" id="{85016D53-755B-47D1-1FB3-A2CDA029FFE9}"/>
                </a:ext>
              </a:extLst>
            </p:cNvPr>
            <p:cNvGrpSpPr/>
            <p:nvPr/>
          </p:nvGrpSpPr>
          <p:grpSpPr>
            <a:xfrm>
              <a:off x="689324" y="2668944"/>
              <a:ext cx="11009463" cy="1998366"/>
              <a:chOff x="689324" y="2668944"/>
              <a:chExt cx="11009463" cy="1998366"/>
            </a:xfrm>
          </p:grpSpPr>
          <p:cxnSp>
            <p:nvCxnSpPr>
              <p:cNvPr id="36" name="直接连接符 35">
                <a:extLst>
                  <a:ext uri="{FF2B5EF4-FFF2-40B4-BE49-F238E27FC236}">
                    <a16:creationId xmlns:a16="http://schemas.microsoft.com/office/drawing/2014/main" id="{52CEFEAE-A14B-C983-E87A-717DB5B88F69}"/>
                  </a:ext>
                </a:extLst>
              </p:cNvPr>
              <p:cNvCxnSpPr>
                <a:cxnSpLocks/>
                <a:endCxn id="42" idx="2"/>
              </p:cNvCxnSpPr>
              <p:nvPr/>
            </p:nvCxnSpPr>
            <p:spPr>
              <a:xfrm>
                <a:off x="1498919" y="3683598"/>
                <a:ext cx="9194161" cy="3031"/>
              </a:xfrm>
              <a:prstGeom prst="line">
                <a:avLst/>
              </a:prstGeom>
              <a:ln>
                <a:solidFill>
                  <a:schemeClr val="tx2">
                    <a:alpha val="50000"/>
                  </a:schemeClr>
                </a:solidFill>
              </a:ln>
            </p:spPr>
            <p:style>
              <a:lnRef idx="1">
                <a:schemeClr val="dk1"/>
              </a:lnRef>
              <a:fillRef idx="0">
                <a:schemeClr val="dk1"/>
              </a:fillRef>
              <a:effectRef idx="0">
                <a:schemeClr val="dk1"/>
              </a:effectRef>
              <a:fontRef idx="minor">
                <a:schemeClr val="tx1"/>
              </a:fontRef>
            </p:style>
          </p:cxnSp>
          <p:grpSp>
            <p:nvGrpSpPr>
              <p:cNvPr id="37" name="组合 36">
                <a:extLst>
                  <a:ext uri="{FF2B5EF4-FFF2-40B4-BE49-F238E27FC236}">
                    <a16:creationId xmlns:a16="http://schemas.microsoft.com/office/drawing/2014/main" id="{4540A92F-0E05-9EE5-E2DE-57E3C15F03DA}"/>
                  </a:ext>
                </a:extLst>
              </p:cNvPr>
              <p:cNvGrpSpPr/>
              <p:nvPr/>
            </p:nvGrpSpPr>
            <p:grpSpPr>
              <a:xfrm>
                <a:off x="3606923" y="2720528"/>
                <a:ext cx="1969194" cy="1946782"/>
                <a:chOff x="5071510" y="3570383"/>
                <a:chExt cx="1969194" cy="1946782"/>
              </a:xfrm>
            </p:grpSpPr>
            <p:sp>
              <p:nvSpPr>
                <p:cNvPr id="49" name="矩形 48">
                  <a:extLst>
                    <a:ext uri="{FF2B5EF4-FFF2-40B4-BE49-F238E27FC236}">
                      <a16:creationId xmlns:a16="http://schemas.microsoft.com/office/drawing/2014/main" id="{2B06244A-FC21-5163-3A62-1E892F21E6CE}"/>
                    </a:ext>
                  </a:extLst>
                </p:cNvPr>
                <p:cNvSpPr/>
                <p:nvPr/>
              </p:nvSpPr>
              <p:spPr>
                <a:xfrm>
                  <a:off x="5071512" y="4705073"/>
                  <a:ext cx="196919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1400" b="1">
                      <a:solidFill>
                        <a:schemeClr val="tx1"/>
                      </a:solidFill>
                    </a:rPr>
                    <a:t>Texthere</a:t>
                  </a:r>
                </a:p>
              </p:txBody>
            </p:sp>
            <p:sp>
              <p:nvSpPr>
                <p:cNvPr id="50" name="椭圆 49">
                  <a:extLst>
                    <a:ext uri="{FF2B5EF4-FFF2-40B4-BE49-F238E27FC236}">
                      <a16:creationId xmlns:a16="http://schemas.microsoft.com/office/drawing/2014/main" id="{1F8912E7-F56C-877A-D00C-3AE5C6FD7D10}"/>
                    </a:ext>
                  </a:extLst>
                </p:cNvPr>
                <p:cNvSpPr/>
                <p:nvPr/>
              </p:nvSpPr>
              <p:spPr>
                <a:xfrm>
                  <a:off x="6026634" y="4507010"/>
                  <a:ext cx="58947" cy="589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id="{46E0B184-D2FD-E44F-2E04-9AC5333E08B9}"/>
                    </a:ext>
                  </a:extLst>
                </p:cNvPr>
                <p:cNvSpPr/>
                <p:nvPr/>
              </p:nvSpPr>
              <p:spPr>
                <a:xfrm>
                  <a:off x="5793498" y="3570383"/>
                  <a:ext cx="525217" cy="431428"/>
                </a:xfrm>
                <a:custGeom>
                  <a:avLst/>
                  <a:gdLst>
                    <a:gd name="connsiteX0" fmla="*/ 496292 w 533400"/>
                    <a:gd name="connsiteY0" fmla="*/ 621 h 438150"/>
                    <a:gd name="connsiteX1" fmla="*/ 534392 w 533400"/>
                    <a:gd name="connsiteY1" fmla="*/ 38721 h 438150"/>
                    <a:gd name="connsiteX2" fmla="*/ 534392 w 533400"/>
                    <a:gd name="connsiteY2" fmla="*/ 38721 h 438150"/>
                    <a:gd name="connsiteX3" fmla="*/ 534392 w 533400"/>
                    <a:gd name="connsiteY3" fmla="*/ 333996 h 438150"/>
                    <a:gd name="connsiteX4" fmla="*/ 496292 w 533400"/>
                    <a:gd name="connsiteY4" fmla="*/ 372096 h 438150"/>
                    <a:gd name="connsiteX5" fmla="*/ 496292 w 533400"/>
                    <a:gd name="connsiteY5" fmla="*/ 372096 h 438150"/>
                    <a:gd name="connsiteX6" fmla="*/ 204827 w 533400"/>
                    <a:gd name="connsiteY6" fmla="*/ 372096 h 438150"/>
                    <a:gd name="connsiteX7" fmla="*/ 115292 w 533400"/>
                    <a:gd name="connsiteY7" fmla="*/ 438771 h 438150"/>
                    <a:gd name="connsiteX8" fmla="*/ 115292 w 533400"/>
                    <a:gd name="connsiteY8" fmla="*/ 372096 h 438150"/>
                    <a:gd name="connsiteX9" fmla="*/ 39092 w 533400"/>
                    <a:gd name="connsiteY9" fmla="*/ 372096 h 438150"/>
                    <a:gd name="connsiteX10" fmla="*/ 992 w 533400"/>
                    <a:gd name="connsiteY10" fmla="*/ 335901 h 438150"/>
                    <a:gd name="connsiteX11" fmla="*/ 992 w 533400"/>
                    <a:gd name="connsiteY11" fmla="*/ 335901 h 438150"/>
                    <a:gd name="connsiteX12" fmla="*/ 992 w 533400"/>
                    <a:gd name="connsiteY12" fmla="*/ 333996 h 438150"/>
                    <a:gd name="connsiteX13" fmla="*/ 992 w 533400"/>
                    <a:gd name="connsiteY13" fmla="*/ 38721 h 438150"/>
                    <a:gd name="connsiteX14" fmla="*/ 39092 w 533400"/>
                    <a:gd name="connsiteY14" fmla="*/ 621 h 438150"/>
                    <a:gd name="connsiteX15" fmla="*/ 39092 w 533400"/>
                    <a:gd name="connsiteY15" fmla="*/ 621 h 438150"/>
                    <a:gd name="connsiteX16" fmla="*/ 496292 w 533400"/>
                    <a:gd name="connsiteY16" fmla="*/ 621 h 438150"/>
                    <a:gd name="connsiteX17" fmla="*/ 496292 w 533400"/>
                    <a:gd name="connsiteY17" fmla="*/ 19671 h 438150"/>
                    <a:gd name="connsiteX18" fmla="*/ 39092 w 533400"/>
                    <a:gd name="connsiteY18" fmla="*/ 19671 h 438150"/>
                    <a:gd name="connsiteX19" fmla="*/ 20042 w 533400"/>
                    <a:gd name="connsiteY19" fmla="*/ 38721 h 438150"/>
                    <a:gd name="connsiteX20" fmla="*/ 20042 w 533400"/>
                    <a:gd name="connsiteY20" fmla="*/ 38721 h 438150"/>
                    <a:gd name="connsiteX21" fmla="*/ 20042 w 533400"/>
                    <a:gd name="connsiteY21" fmla="*/ 333996 h 438150"/>
                    <a:gd name="connsiteX22" fmla="*/ 39092 w 533400"/>
                    <a:gd name="connsiteY22" fmla="*/ 353046 h 438150"/>
                    <a:gd name="connsiteX23" fmla="*/ 39092 w 533400"/>
                    <a:gd name="connsiteY23" fmla="*/ 353046 h 438150"/>
                    <a:gd name="connsiteX24" fmla="*/ 134342 w 533400"/>
                    <a:gd name="connsiteY24" fmla="*/ 353046 h 438150"/>
                    <a:gd name="connsiteX25" fmla="*/ 134342 w 533400"/>
                    <a:gd name="connsiteY25" fmla="*/ 400671 h 438150"/>
                    <a:gd name="connsiteX26" fmla="*/ 198160 w 533400"/>
                    <a:gd name="connsiteY26" fmla="*/ 353046 h 438150"/>
                    <a:gd name="connsiteX27" fmla="*/ 496292 w 533400"/>
                    <a:gd name="connsiteY27" fmla="*/ 353046 h 438150"/>
                    <a:gd name="connsiteX28" fmla="*/ 515342 w 533400"/>
                    <a:gd name="connsiteY28" fmla="*/ 333996 h 438150"/>
                    <a:gd name="connsiteX29" fmla="*/ 515342 w 533400"/>
                    <a:gd name="connsiteY29" fmla="*/ 333996 h 438150"/>
                    <a:gd name="connsiteX30" fmla="*/ 515342 w 533400"/>
                    <a:gd name="connsiteY30" fmla="*/ 38721 h 438150"/>
                    <a:gd name="connsiteX31" fmla="*/ 496292 w 533400"/>
                    <a:gd name="connsiteY31" fmla="*/ 19671 h 438150"/>
                    <a:gd name="connsiteX32" fmla="*/ 496292 w 533400"/>
                    <a:gd name="connsiteY32" fmla="*/ 19671 h 438150"/>
                    <a:gd name="connsiteX33" fmla="*/ 134342 w 533400"/>
                    <a:gd name="connsiteY33" fmla="*/ 143496 h 438150"/>
                    <a:gd name="connsiteX34" fmla="*/ 177205 w 533400"/>
                    <a:gd name="connsiteY34" fmla="*/ 186359 h 438150"/>
                    <a:gd name="connsiteX35" fmla="*/ 134342 w 533400"/>
                    <a:gd name="connsiteY35" fmla="*/ 229221 h 438150"/>
                    <a:gd name="connsiteX36" fmla="*/ 91480 w 533400"/>
                    <a:gd name="connsiteY36" fmla="*/ 186359 h 438150"/>
                    <a:gd name="connsiteX37" fmla="*/ 134342 w 533400"/>
                    <a:gd name="connsiteY37" fmla="*/ 143496 h 438150"/>
                    <a:gd name="connsiteX38" fmla="*/ 267692 w 533400"/>
                    <a:gd name="connsiteY38" fmla="*/ 143496 h 438150"/>
                    <a:gd name="connsiteX39" fmla="*/ 310555 w 533400"/>
                    <a:gd name="connsiteY39" fmla="*/ 186359 h 438150"/>
                    <a:gd name="connsiteX40" fmla="*/ 267692 w 533400"/>
                    <a:gd name="connsiteY40" fmla="*/ 229221 h 438150"/>
                    <a:gd name="connsiteX41" fmla="*/ 224830 w 533400"/>
                    <a:gd name="connsiteY41" fmla="*/ 186359 h 438150"/>
                    <a:gd name="connsiteX42" fmla="*/ 267692 w 533400"/>
                    <a:gd name="connsiteY42" fmla="*/ 143496 h 438150"/>
                    <a:gd name="connsiteX43" fmla="*/ 401042 w 533400"/>
                    <a:gd name="connsiteY43" fmla="*/ 143496 h 438150"/>
                    <a:gd name="connsiteX44" fmla="*/ 443905 w 533400"/>
                    <a:gd name="connsiteY44" fmla="*/ 186359 h 438150"/>
                    <a:gd name="connsiteX45" fmla="*/ 401042 w 533400"/>
                    <a:gd name="connsiteY45" fmla="*/ 229221 h 438150"/>
                    <a:gd name="connsiteX46" fmla="*/ 358180 w 533400"/>
                    <a:gd name="connsiteY46" fmla="*/ 186359 h 438150"/>
                    <a:gd name="connsiteX47" fmla="*/ 401042 w 533400"/>
                    <a:gd name="connsiteY47" fmla="*/ 143496 h 438150"/>
                    <a:gd name="connsiteX48" fmla="*/ 134342 w 533400"/>
                    <a:gd name="connsiteY48" fmla="*/ 162546 h 438150"/>
                    <a:gd name="connsiteX49" fmla="*/ 110530 w 533400"/>
                    <a:gd name="connsiteY49" fmla="*/ 186359 h 438150"/>
                    <a:gd name="connsiteX50" fmla="*/ 134342 w 533400"/>
                    <a:gd name="connsiteY50" fmla="*/ 210171 h 438150"/>
                    <a:gd name="connsiteX51" fmla="*/ 158155 w 533400"/>
                    <a:gd name="connsiteY51" fmla="*/ 186359 h 438150"/>
                    <a:gd name="connsiteX52" fmla="*/ 134342 w 533400"/>
                    <a:gd name="connsiteY52" fmla="*/ 162546 h 438150"/>
                    <a:gd name="connsiteX53" fmla="*/ 267692 w 533400"/>
                    <a:gd name="connsiteY53" fmla="*/ 162546 h 438150"/>
                    <a:gd name="connsiteX54" fmla="*/ 243880 w 533400"/>
                    <a:gd name="connsiteY54" fmla="*/ 186359 h 438150"/>
                    <a:gd name="connsiteX55" fmla="*/ 267692 w 533400"/>
                    <a:gd name="connsiteY55" fmla="*/ 210171 h 438150"/>
                    <a:gd name="connsiteX56" fmla="*/ 291505 w 533400"/>
                    <a:gd name="connsiteY56" fmla="*/ 186359 h 438150"/>
                    <a:gd name="connsiteX57" fmla="*/ 267692 w 533400"/>
                    <a:gd name="connsiteY57" fmla="*/ 162546 h 438150"/>
                    <a:gd name="connsiteX58" fmla="*/ 401042 w 533400"/>
                    <a:gd name="connsiteY58" fmla="*/ 162546 h 438150"/>
                    <a:gd name="connsiteX59" fmla="*/ 377230 w 533400"/>
                    <a:gd name="connsiteY59" fmla="*/ 186359 h 438150"/>
                    <a:gd name="connsiteX60" fmla="*/ 401042 w 533400"/>
                    <a:gd name="connsiteY60" fmla="*/ 210171 h 438150"/>
                    <a:gd name="connsiteX61" fmla="*/ 424855 w 533400"/>
                    <a:gd name="connsiteY61" fmla="*/ 186359 h 438150"/>
                    <a:gd name="connsiteX62" fmla="*/ 401042 w 533400"/>
                    <a:gd name="connsiteY62" fmla="*/ 162546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33400" h="438150">
                      <a:moveTo>
                        <a:pt x="496292" y="621"/>
                      </a:moveTo>
                      <a:cubicBezTo>
                        <a:pt x="517247" y="621"/>
                        <a:pt x="534392" y="17766"/>
                        <a:pt x="534392" y="38721"/>
                      </a:cubicBezTo>
                      <a:lnTo>
                        <a:pt x="534392" y="38721"/>
                      </a:lnTo>
                      <a:lnTo>
                        <a:pt x="534392" y="333996"/>
                      </a:lnTo>
                      <a:cubicBezTo>
                        <a:pt x="534392" y="354951"/>
                        <a:pt x="517247" y="372096"/>
                        <a:pt x="496292" y="372096"/>
                      </a:cubicBezTo>
                      <a:lnTo>
                        <a:pt x="496292" y="372096"/>
                      </a:lnTo>
                      <a:lnTo>
                        <a:pt x="204827" y="372096"/>
                      </a:lnTo>
                      <a:lnTo>
                        <a:pt x="115292" y="438771"/>
                      </a:lnTo>
                      <a:lnTo>
                        <a:pt x="115292" y="372096"/>
                      </a:lnTo>
                      <a:lnTo>
                        <a:pt x="39092" y="372096"/>
                      </a:lnTo>
                      <a:cubicBezTo>
                        <a:pt x="19089" y="372096"/>
                        <a:pt x="1945" y="355904"/>
                        <a:pt x="992" y="335901"/>
                      </a:cubicBezTo>
                      <a:lnTo>
                        <a:pt x="992" y="335901"/>
                      </a:lnTo>
                      <a:lnTo>
                        <a:pt x="992" y="333996"/>
                      </a:lnTo>
                      <a:lnTo>
                        <a:pt x="992" y="38721"/>
                      </a:lnTo>
                      <a:cubicBezTo>
                        <a:pt x="992" y="17766"/>
                        <a:pt x="18137" y="621"/>
                        <a:pt x="39092" y="621"/>
                      </a:cubicBezTo>
                      <a:lnTo>
                        <a:pt x="39092" y="621"/>
                      </a:lnTo>
                      <a:lnTo>
                        <a:pt x="496292" y="621"/>
                      </a:lnTo>
                      <a:close/>
                      <a:moveTo>
                        <a:pt x="496292" y="19671"/>
                      </a:moveTo>
                      <a:lnTo>
                        <a:pt x="39092" y="19671"/>
                      </a:lnTo>
                      <a:cubicBezTo>
                        <a:pt x="28614" y="19671"/>
                        <a:pt x="20042" y="28244"/>
                        <a:pt x="20042" y="38721"/>
                      </a:cubicBezTo>
                      <a:lnTo>
                        <a:pt x="20042" y="38721"/>
                      </a:lnTo>
                      <a:lnTo>
                        <a:pt x="20042" y="333996"/>
                      </a:lnTo>
                      <a:cubicBezTo>
                        <a:pt x="20042" y="344474"/>
                        <a:pt x="28614" y="353046"/>
                        <a:pt x="39092" y="353046"/>
                      </a:cubicBezTo>
                      <a:lnTo>
                        <a:pt x="39092" y="353046"/>
                      </a:lnTo>
                      <a:lnTo>
                        <a:pt x="134342" y="353046"/>
                      </a:lnTo>
                      <a:lnTo>
                        <a:pt x="134342" y="400671"/>
                      </a:lnTo>
                      <a:lnTo>
                        <a:pt x="198160" y="353046"/>
                      </a:lnTo>
                      <a:lnTo>
                        <a:pt x="496292" y="353046"/>
                      </a:lnTo>
                      <a:cubicBezTo>
                        <a:pt x="506770" y="353046"/>
                        <a:pt x="515342" y="344474"/>
                        <a:pt x="515342" y="333996"/>
                      </a:cubicBezTo>
                      <a:lnTo>
                        <a:pt x="515342" y="333996"/>
                      </a:lnTo>
                      <a:lnTo>
                        <a:pt x="515342" y="38721"/>
                      </a:lnTo>
                      <a:cubicBezTo>
                        <a:pt x="515342" y="28244"/>
                        <a:pt x="506770" y="19671"/>
                        <a:pt x="496292" y="19671"/>
                      </a:cubicBezTo>
                      <a:lnTo>
                        <a:pt x="496292" y="19671"/>
                      </a:lnTo>
                      <a:close/>
                      <a:moveTo>
                        <a:pt x="134342" y="143496"/>
                      </a:moveTo>
                      <a:cubicBezTo>
                        <a:pt x="158155" y="143496"/>
                        <a:pt x="177205" y="162546"/>
                        <a:pt x="177205" y="186359"/>
                      </a:cubicBezTo>
                      <a:cubicBezTo>
                        <a:pt x="177205" y="210171"/>
                        <a:pt x="158155" y="229221"/>
                        <a:pt x="134342" y="229221"/>
                      </a:cubicBezTo>
                      <a:cubicBezTo>
                        <a:pt x="110530" y="229221"/>
                        <a:pt x="91480" y="210171"/>
                        <a:pt x="91480" y="186359"/>
                      </a:cubicBezTo>
                      <a:cubicBezTo>
                        <a:pt x="91480" y="162546"/>
                        <a:pt x="110530" y="143496"/>
                        <a:pt x="134342" y="143496"/>
                      </a:cubicBezTo>
                      <a:close/>
                      <a:moveTo>
                        <a:pt x="267692" y="143496"/>
                      </a:moveTo>
                      <a:cubicBezTo>
                        <a:pt x="291505" y="143496"/>
                        <a:pt x="310555" y="162546"/>
                        <a:pt x="310555" y="186359"/>
                      </a:cubicBezTo>
                      <a:cubicBezTo>
                        <a:pt x="310555" y="210171"/>
                        <a:pt x="291505" y="229221"/>
                        <a:pt x="267692" y="229221"/>
                      </a:cubicBezTo>
                      <a:cubicBezTo>
                        <a:pt x="243880" y="229221"/>
                        <a:pt x="224830" y="210171"/>
                        <a:pt x="224830" y="186359"/>
                      </a:cubicBezTo>
                      <a:cubicBezTo>
                        <a:pt x="224830" y="162546"/>
                        <a:pt x="243880" y="143496"/>
                        <a:pt x="267692" y="143496"/>
                      </a:cubicBezTo>
                      <a:close/>
                      <a:moveTo>
                        <a:pt x="401042" y="143496"/>
                      </a:moveTo>
                      <a:cubicBezTo>
                        <a:pt x="424855" y="143496"/>
                        <a:pt x="443905" y="162546"/>
                        <a:pt x="443905" y="186359"/>
                      </a:cubicBezTo>
                      <a:cubicBezTo>
                        <a:pt x="443905" y="210171"/>
                        <a:pt x="424855" y="229221"/>
                        <a:pt x="401042" y="229221"/>
                      </a:cubicBezTo>
                      <a:cubicBezTo>
                        <a:pt x="377230" y="229221"/>
                        <a:pt x="358180" y="210171"/>
                        <a:pt x="358180" y="186359"/>
                      </a:cubicBezTo>
                      <a:cubicBezTo>
                        <a:pt x="358180" y="162546"/>
                        <a:pt x="377230" y="143496"/>
                        <a:pt x="401042" y="143496"/>
                      </a:cubicBezTo>
                      <a:close/>
                      <a:moveTo>
                        <a:pt x="134342" y="162546"/>
                      </a:moveTo>
                      <a:cubicBezTo>
                        <a:pt x="121007" y="162546"/>
                        <a:pt x="110530" y="173024"/>
                        <a:pt x="110530" y="186359"/>
                      </a:cubicBezTo>
                      <a:cubicBezTo>
                        <a:pt x="110530" y="199694"/>
                        <a:pt x="121007" y="210171"/>
                        <a:pt x="134342" y="210171"/>
                      </a:cubicBezTo>
                      <a:cubicBezTo>
                        <a:pt x="147677" y="210171"/>
                        <a:pt x="158155" y="199694"/>
                        <a:pt x="158155" y="186359"/>
                      </a:cubicBezTo>
                      <a:cubicBezTo>
                        <a:pt x="158155" y="173024"/>
                        <a:pt x="147677" y="162546"/>
                        <a:pt x="134342" y="162546"/>
                      </a:cubicBezTo>
                      <a:close/>
                      <a:moveTo>
                        <a:pt x="267692" y="162546"/>
                      </a:moveTo>
                      <a:cubicBezTo>
                        <a:pt x="254357" y="162546"/>
                        <a:pt x="243880" y="173024"/>
                        <a:pt x="243880" y="186359"/>
                      </a:cubicBezTo>
                      <a:cubicBezTo>
                        <a:pt x="243880" y="199694"/>
                        <a:pt x="254357" y="210171"/>
                        <a:pt x="267692" y="210171"/>
                      </a:cubicBezTo>
                      <a:cubicBezTo>
                        <a:pt x="281027" y="210171"/>
                        <a:pt x="291505" y="199694"/>
                        <a:pt x="291505" y="186359"/>
                      </a:cubicBezTo>
                      <a:cubicBezTo>
                        <a:pt x="291505" y="173024"/>
                        <a:pt x="281027" y="162546"/>
                        <a:pt x="267692" y="162546"/>
                      </a:cubicBezTo>
                      <a:close/>
                      <a:moveTo>
                        <a:pt x="401042" y="162546"/>
                      </a:moveTo>
                      <a:cubicBezTo>
                        <a:pt x="387707" y="162546"/>
                        <a:pt x="377230" y="173024"/>
                        <a:pt x="377230" y="186359"/>
                      </a:cubicBezTo>
                      <a:cubicBezTo>
                        <a:pt x="377230" y="199694"/>
                        <a:pt x="387707" y="210171"/>
                        <a:pt x="401042" y="210171"/>
                      </a:cubicBezTo>
                      <a:cubicBezTo>
                        <a:pt x="414377" y="210171"/>
                        <a:pt x="424855" y="199694"/>
                        <a:pt x="424855" y="186359"/>
                      </a:cubicBezTo>
                      <a:cubicBezTo>
                        <a:pt x="424855" y="173024"/>
                        <a:pt x="414377" y="162546"/>
                        <a:pt x="401042" y="162546"/>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2" name="矩形 51">
                  <a:extLst>
                    <a:ext uri="{FF2B5EF4-FFF2-40B4-BE49-F238E27FC236}">
                      <a16:creationId xmlns:a16="http://schemas.microsoft.com/office/drawing/2014/main" id="{387B4D62-1C52-262C-6D82-B9A119008F87}"/>
                    </a:ext>
                  </a:extLst>
                </p:cNvPr>
                <p:cNvSpPr/>
                <p:nvPr/>
              </p:nvSpPr>
              <p:spPr>
                <a:xfrm>
                  <a:off x="5071510" y="5045561"/>
                  <a:ext cx="1969192" cy="47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en-US" altLang="zh-CN" sz="1000" dirty="0">
                      <a:solidFill>
                        <a:schemeClr val="tx1"/>
                      </a:solidFill>
                    </a:rPr>
                    <a:t>Lorem ipsum dolor sit amet, consectetuer adipiscing elit</a:t>
                  </a:r>
                  <a:r>
                    <a:rPr kumimoji="1" lang="en-US" altLang="zh-CN" sz="1000">
                      <a:solidFill>
                        <a:schemeClr val="tx1"/>
                      </a:solidFill>
                    </a:rPr>
                    <a:t>. </a:t>
                  </a:r>
                </a:p>
              </p:txBody>
            </p:sp>
          </p:grpSp>
          <p:grpSp>
            <p:nvGrpSpPr>
              <p:cNvPr id="38" name="组合 37">
                <a:extLst>
                  <a:ext uri="{FF2B5EF4-FFF2-40B4-BE49-F238E27FC236}">
                    <a16:creationId xmlns:a16="http://schemas.microsoft.com/office/drawing/2014/main" id="{AB1922C9-F125-D2BA-D2C1-214A720CFEAC}"/>
                  </a:ext>
                </a:extLst>
              </p:cNvPr>
              <p:cNvGrpSpPr/>
              <p:nvPr/>
            </p:nvGrpSpPr>
            <p:grpSpPr>
              <a:xfrm>
                <a:off x="6668258" y="2668944"/>
                <a:ext cx="1969196" cy="1998366"/>
                <a:chOff x="7390437" y="3518799"/>
                <a:chExt cx="1969196" cy="1998366"/>
              </a:xfrm>
            </p:grpSpPr>
            <p:sp>
              <p:nvSpPr>
                <p:cNvPr id="45" name="矩形 44">
                  <a:extLst>
                    <a:ext uri="{FF2B5EF4-FFF2-40B4-BE49-F238E27FC236}">
                      <a16:creationId xmlns:a16="http://schemas.microsoft.com/office/drawing/2014/main" id="{508013C4-30E5-8E66-84EB-B03771A6F14C}"/>
                    </a:ext>
                  </a:extLst>
                </p:cNvPr>
                <p:cNvSpPr/>
                <p:nvPr/>
              </p:nvSpPr>
              <p:spPr>
                <a:xfrm>
                  <a:off x="7390441" y="4705073"/>
                  <a:ext cx="196919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1400" b="1">
                      <a:solidFill>
                        <a:schemeClr val="tx1"/>
                      </a:solidFill>
                    </a:rPr>
                    <a:t>Texthere</a:t>
                  </a:r>
                </a:p>
              </p:txBody>
            </p:sp>
            <p:sp>
              <p:nvSpPr>
                <p:cNvPr id="46" name="椭圆 45">
                  <a:extLst>
                    <a:ext uri="{FF2B5EF4-FFF2-40B4-BE49-F238E27FC236}">
                      <a16:creationId xmlns:a16="http://schemas.microsoft.com/office/drawing/2014/main" id="{28FD6ABB-B14A-7453-B241-F7A69995C2A1}"/>
                    </a:ext>
                  </a:extLst>
                </p:cNvPr>
                <p:cNvSpPr/>
                <p:nvPr/>
              </p:nvSpPr>
              <p:spPr>
                <a:xfrm>
                  <a:off x="8349743" y="4507010"/>
                  <a:ext cx="58947" cy="589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60AE51CF-6D9A-FF1E-9DF0-BC4263D084AB}"/>
                    </a:ext>
                  </a:extLst>
                </p:cNvPr>
                <p:cNvSpPr/>
                <p:nvPr/>
              </p:nvSpPr>
              <p:spPr>
                <a:xfrm>
                  <a:off x="8135362" y="3518799"/>
                  <a:ext cx="487702" cy="534596"/>
                </a:xfrm>
                <a:custGeom>
                  <a:avLst/>
                  <a:gdLst>
                    <a:gd name="connsiteX0" fmla="*/ 248770 w 495300"/>
                    <a:gd name="connsiteY0" fmla="*/ 621 h 542925"/>
                    <a:gd name="connsiteX1" fmla="*/ 496420 w 495300"/>
                    <a:gd name="connsiteY1" fmla="*/ 248271 h 542925"/>
                    <a:gd name="connsiteX2" fmla="*/ 324017 w 495300"/>
                    <a:gd name="connsiteY2" fmla="*/ 484491 h 542925"/>
                    <a:gd name="connsiteX3" fmla="*/ 346877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663 w 495300"/>
                    <a:gd name="connsiteY8" fmla="*/ 524496 h 542925"/>
                    <a:gd name="connsiteX9" fmla="*/ 173523 w 495300"/>
                    <a:gd name="connsiteY9" fmla="*/ 484491 h 542925"/>
                    <a:gd name="connsiteX10" fmla="*/ 1120 w 495300"/>
                    <a:gd name="connsiteY10" fmla="*/ 252081 h 542925"/>
                    <a:gd name="connsiteX11" fmla="*/ 1120 w 495300"/>
                    <a:gd name="connsiteY11" fmla="*/ 248271 h 542925"/>
                    <a:gd name="connsiteX12" fmla="*/ 248770 w 495300"/>
                    <a:gd name="connsiteY12" fmla="*/ 621 h 542925"/>
                    <a:gd name="connsiteX13" fmla="*/ 304967 w 495300"/>
                    <a:gd name="connsiteY13" fmla="*/ 489254 h 542925"/>
                    <a:gd name="connsiteX14" fmla="*/ 248770 w 495300"/>
                    <a:gd name="connsiteY14" fmla="*/ 495921 h 542925"/>
                    <a:gd name="connsiteX15" fmla="*/ 192573 w 495300"/>
                    <a:gd name="connsiteY15" fmla="*/ 489254 h 542925"/>
                    <a:gd name="connsiteX16" fmla="*/ 172570 w 495300"/>
                    <a:gd name="connsiteY16" fmla="*/ 524496 h 542925"/>
                    <a:gd name="connsiteX17" fmla="*/ 324970 w 495300"/>
                    <a:gd name="connsiteY17" fmla="*/ 524496 h 542925"/>
                    <a:gd name="connsiteX18" fmla="*/ 304967 w 495300"/>
                    <a:gd name="connsiteY18" fmla="*/ 489254 h 542925"/>
                    <a:gd name="connsiteX19" fmla="*/ 248770 w 495300"/>
                    <a:gd name="connsiteY19" fmla="*/ 19671 h 542925"/>
                    <a:gd name="connsiteX20" fmla="*/ 20170 w 495300"/>
                    <a:gd name="connsiteY20" fmla="*/ 248271 h 542925"/>
                    <a:gd name="connsiteX21" fmla="*/ 248770 w 495300"/>
                    <a:gd name="connsiteY21" fmla="*/ 476871 h 542925"/>
                    <a:gd name="connsiteX22" fmla="*/ 477370 w 495300"/>
                    <a:gd name="connsiteY22" fmla="*/ 248271 h 542925"/>
                    <a:gd name="connsiteX23" fmla="*/ 248770 w 495300"/>
                    <a:gd name="connsiteY23" fmla="*/ 19671 h 542925"/>
                    <a:gd name="connsiteX24" fmla="*/ 248770 w 495300"/>
                    <a:gd name="connsiteY24" fmla="*/ 133971 h 542925"/>
                    <a:gd name="connsiteX25" fmla="*/ 363070 w 495300"/>
                    <a:gd name="connsiteY25" fmla="*/ 248271 h 542925"/>
                    <a:gd name="connsiteX26" fmla="*/ 248770 w 495300"/>
                    <a:gd name="connsiteY26" fmla="*/ 362571 h 542925"/>
                    <a:gd name="connsiteX27" fmla="*/ 134470 w 495300"/>
                    <a:gd name="connsiteY27" fmla="*/ 248271 h 542925"/>
                    <a:gd name="connsiteX28" fmla="*/ 248770 w 495300"/>
                    <a:gd name="connsiteY28" fmla="*/ 133971 h 542925"/>
                    <a:gd name="connsiteX29" fmla="*/ 248770 w 495300"/>
                    <a:gd name="connsiteY29" fmla="*/ 153021 h 542925"/>
                    <a:gd name="connsiteX30" fmla="*/ 153520 w 495300"/>
                    <a:gd name="connsiteY30" fmla="*/ 248271 h 542925"/>
                    <a:gd name="connsiteX31" fmla="*/ 248770 w 495300"/>
                    <a:gd name="connsiteY31" fmla="*/ 343521 h 542925"/>
                    <a:gd name="connsiteX32" fmla="*/ 344020 w 495300"/>
                    <a:gd name="connsiteY32" fmla="*/ 248271 h 542925"/>
                    <a:gd name="connsiteX33" fmla="*/ 248770 w 495300"/>
                    <a:gd name="connsiteY33" fmla="*/ 153021 h 542925"/>
                    <a:gd name="connsiteX34" fmla="*/ 367833 w 495300"/>
                    <a:gd name="connsiteY34" fmla="*/ 114921 h 542925"/>
                    <a:gd name="connsiteX35" fmla="*/ 382120 w 495300"/>
                    <a:gd name="connsiteY35" fmla="*/ 129209 h 542925"/>
                    <a:gd name="connsiteX36" fmla="*/ 367833 w 495300"/>
                    <a:gd name="connsiteY36" fmla="*/ 143496 h 542925"/>
                    <a:gd name="connsiteX37" fmla="*/ 353545 w 495300"/>
                    <a:gd name="connsiteY37" fmla="*/ 129209 h 542925"/>
                    <a:gd name="connsiteX38" fmla="*/ 367833 w 495300"/>
                    <a:gd name="connsiteY38"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95300" h="542925">
                      <a:moveTo>
                        <a:pt x="248770" y="621"/>
                      </a:moveTo>
                      <a:cubicBezTo>
                        <a:pt x="385930" y="621"/>
                        <a:pt x="496420" y="111111"/>
                        <a:pt x="496420" y="248271"/>
                      </a:cubicBezTo>
                      <a:cubicBezTo>
                        <a:pt x="496420" y="358761"/>
                        <a:pt x="424030" y="452106"/>
                        <a:pt x="324017" y="484491"/>
                      </a:cubicBezTo>
                      <a:lnTo>
                        <a:pt x="346877" y="524496"/>
                      </a:lnTo>
                      <a:lnTo>
                        <a:pt x="420220" y="524496"/>
                      </a:lnTo>
                      <a:lnTo>
                        <a:pt x="420220" y="543546"/>
                      </a:lnTo>
                      <a:lnTo>
                        <a:pt x="77320" y="543546"/>
                      </a:lnTo>
                      <a:lnTo>
                        <a:pt x="77320" y="524496"/>
                      </a:lnTo>
                      <a:lnTo>
                        <a:pt x="150663" y="524496"/>
                      </a:lnTo>
                      <a:lnTo>
                        <a:pt x="173523" y="484491"/>
                      </a:lnTo>
                      <a:cubicBezTo>
                        <a:pt x="74463" y="453059"/>
                        <a:pt x="3025" y="361619"/>
                        <a:pt x="1120" y="252081"/>
                      </a:cubicBezTo>
                      <a:lnTo>
                        <a:pt x="1120" y="248271"/>
                      </a:lnTo>
                      <a:cubicBezTo>
                        <a:pt x="1120" y="111111"/>
                        <a:pt x="111610" y="621"/>
                        <a:pt x="248770" y="621"/>
                      </a:cubicBezTo>
                      <a:close/>
                      <a:moveTo>
                        <a:pt x="304967" y="489254"/>
                      </a:moveTo>
                      <a:cubicBezTo>
                        <a:pt x="286870" y="493064"/>
                        <a:pt x="267820" y="495921"/>
                        <a:pt x="248770" y="495921"/>
                      </a:cubicBezTo>
                      <a:cubicBezTo>
                        <a:pt x="229720" y="495921"/>
                        <a:pt x="210670" y="494016"/>
                        <a:pt x="192573" y="489254"/>
                      </a:cubicBezTo>
                      <a:lnTo>
                        <a:pt x="172570" y="524496"/>
                      </a:lnTo>
                      <a:lnTo>
                        <a:pt x="324970" y="524496"/>
                      </a:lnTo>
                      <a:lnTo>
                        <a:pt x="304967" y="489254"/>
                      </a:lnTo>
                      <a:close/>
                      <a:moveTo>
                        <a:pt x="248770" y="19671"/>
                      </a:moveTo>
                      <a:cubicBezTo>
                        <a:pt x="122088" y="19671"/>
                        <a:pt x="20170" y="121589"/>
                        <a:pt x="20170" y="248271"/>
                      </a:cubicBezTo>
                      <a:cubicBezTo>
                        <a:pt x="20170" y="374954"/>
                        <a:pt x="122088" y="476871"/>
                        <a:pt x="248770" y="476871"/>
                      </a:cubicBezTo>
                      <a:cubicBezTo>
                        <a:pt x="375452" y="476871"/>
                        <a:pt x="477370" y="374954"/>
                        <a:pt x="477370" y="248271"/>
                      </a:cubicBezTo>
                      <a:cubicBezTo>
                        <a:pt x="477370" y="121589"/>
                        <a:pt x="375452" y="19671"/>
                        <a:pt x="248770" y="19671"/>
                      </a:cubicBezTo>
                      <a:close/>
                      <a:moveTo>
                        <a:pt x="248770" y="133971"/>
                      </a:moveTo>
                      <a:cubicBezTo>
                        <a:pt x="311635" y="133971"/>
                        <a:pt x="363070" y="185406"/>
                        <a:pt x="363070" y="248271"/>
                      </a:cubicBezTo>
                      <a:cubicBezTo>
                        <a:pt x="363070" y="311136"/>
                        <a:pt x="311635" y="362571"/>
                        <a:pt x="248770" y="362571"/>
                      </a:cubicBezTo>
                      <a:cubicBezTo>
                        <a:pt x="185905" y="362571"/>
                        <a:pt x="134470" y="311136"/>
                        <a:pt x="134470" y="248271"/>
                      </a:cubicBezTo>
                      <a:cubicBezTo>
                        <a:pt x="134470" y="185406"/>
                        <a:pt x="185905" y="133971"/>
                        <a:pt x="248770" y="133971"/>
                      </a:cubicBezTo>
                      <a:close/>
                      <a:moveTo>
                        <a:pt x="248770" y="153021"/>
                      </a:moveTo>
                      <a:cubicBezTo>
                        <a:pt x="196383" y="153021"/>
                        <a:pt x="153520" y="195884"/>
                        <a:pt x="153520" y="248271"/>
                      </a:cubicBezTo>
                      <a:cubicBezTo>
                        <a:pt x="153520" y="300659"/>
                        <a:pt x="196383" y="343521"/>
                        <a:pt x="248770" y="343521"/>
                      </a:cubicBezTo>
                      <a:cubicBezTo>
                        <a:pt x="301158" y="343521"/>
                        <a:pt x="344020" y="300659"/>
                        <a:pt x="344020" y="248271"/>
                      </a:cubicBezTo>
                      <a:cubicBezTo>
                        <a:pt x="344020" y="195884"/>
                        <a:pt x="301158" y="153021"/>
                        <a:pt x="248770" y="153021"/>
                      </a:cubicBezTo>
                      <a:close/>
                      <a:moveTo>
                        <a:pt x="367833" y="114921"/>
                      </a:moveTo>
                      <a:cubicBezTo>
                        <a:pt x="375452" y="114921"/>
                        <a:pt x="382120" y="121589"/>
                        <a:pt x="382120" y="129209"/>
                      </a:cubicBezTo>
                      <a:cubicBezTo>
                        <a:pt x="382120" y="136829"/>
                        <a:pt x="375452" y="143496"/>
                        <a:pt x="367833" y="143496"/>
                      </a:cubicBezTo>
                      <a:cubicBezTo>
                        <a:pt x="360213" y="143496"/>
                        <a:pt x="353545" y="136829"/>
                        <a:pt x="353545" y="129209"/>
                      </a:cubicBezTo>
                      <a:cubicBezTo>
                        <a:pt x="353545" y="121589"/>
                        <a:pt x="360213" y="114921"/>
                        <a:pt x="367833" y="11492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8" name="矩形 47">
                  <a:extLst>
                    <a:ext uri="{FF2B5EF4-FFF2-40B4-BE49-F238E27FC236}">
                      <a16:creationId xmlns:a16="http://schemas.microsoft.com/office/drawing/2014/main" id="{C0972388-6BCA-C6A5-3EED-82621DF25836}"/>
                    </a:ext>
                  </a:extLst>
                </p:cNvPr>
                <p:cNvSpPr/>
                <p:nvPr/>
              </p:nvSpPr>
              <p:spPr>
                <a:xfrm>
                  <a:off x="7390437" y="5045561"/>
                  <a:ext cx="1969192" cy="47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en-US" altLang="zh-CN" sz="1000" dirty="0">
                      <a:solidFill>
                        <a:schemeClr val="tx1"/>
                      </a:solidFill>
                    </a:rPr>
                    <a:t>Lorem ipsum dolor sit amet, consectetuer adipiscing elit</a:t>
                  </a:r>
                  <a:r>
                    <a:rPr kumimoji="1" lang="en-US" altLang="zh-CN" sz="1000">
                      <a:solidFill>
                        <a:schemeClr val="tx1"/>
                      </a:solidFill>
                    </a:rPr>
                    <a:t>. </a:t>
                  </a:r>
                </a:p>
              </p:txBody>
            </p:sp>
          </p:grpSp>
          <p:grpSp>
            <p:nvGrpSpPr>
              <p:cNvPr id="39" name="组合 38">
                <a:extLst>
                  <a:ext uri="{FF2B5EF4-FFF2-40B4-BE49-F238E27FC236}">
                    <a16:creationId xmlns:a16="http://schemas.microsoft.com/office/drawing/2014/main" id="{BFD62E7D-4AF2-12E3-2B67-2B693248BA29}"/>
                  </a:ext>
                </a:extLst>
              </p:cNvPr>
              <p:cNvGrpSpPr/>
              <p:nvPr/>
            </p:nvGrpSpPr>
            <p:grpSpPr>
              <a:xfrm>
                <a:off x="9729595" y="2673633"/>
                <a:ext cx="1969192" cy="1993677"/>
                <a:chOff x="9709365" y="3523488"/>
                <a:chExt cx="1969192" cy="1993677"/>
              </a:xfrm>
            </p:grpSpPr>
            <p:sp>
              <p:nvSpPr>
                <p:cNvPr id="41" name="矩形 40">
                  <a:extLst>
                    <a:ext uri="{FF2B5EF4-FFF2-40B4-BE49-F238E27FC236}">
                      <a16:creationId xmlns:a16="http://schemas.microsoft.com/office/drawing/2014/main" id="{E508CA51-5ECD-551B-5443-AC804BCC60A5}"/>
                    </a:ext>
                  </a:extLst>
                </p:cNvPr>
                <p:cNvSpPr/>
                <p:nvPr/>
              </p:nvSpPr>
              <p:spPr>
                <a:xfrm>
                  <a:off x="9709365" y="4705073"/>
                  <a:ext cx="1969192"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r>
                    <a:rPr kumimoji="1" lang="en-US" altLang="zh-CN" sz="1400" b="1">
                      <a:solidFill>
                        <a:schemeClr val="tx1"/>
                      </a:solidFill>
                    </a:rPr>
                    <a:t>Texthere</a:t>
                  </a:r>
                </a:p>
              </p:txBody>
            </p:sp>
            <p:sp>
              <p:nvSpPr>
                <p:cNvPr id="42" name="椭圆 41">
                  <a:extLst>
                    <a:ext uri="{FF2B5EF4-FFF2-40B4-BE49-F238E27FC236}">
                      <a16:creationId xmlns:a16="http://schemas.microsoft.com/office/drawing/2014/main" id="{F6BD68F9-C252-DD2F-0D44-DCEE1859DB18}"/>
                    </a:ext>
                  </a:extLst>
                </p:cNvPr>
                <p:cNvSpPr/>
                <p:nvPr/>
              </p:nvSpPr>
              <p:spPr>
                <a:xfrm>
                  <a:off x="10672850" y="4507010"/>
                  <a:ext cx="58947" cy="589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2E63E148-2D0A-EACB-A7EB-CB94DEDE2EDE}"/>
                    </a:ext>
                  </a:extLst>
                </p:cNvPr>
                <p:cNvSpPr/>
                <p:nvPr/>
              </p:nvSpPr>
              <p:spPr>
                <a:xfrm>
                  <a:off x="10505362" y="3523488"/>
                  <a:ext cx="393913" cy="525218"/>
                </a:xfrm>
                <a:custGeom>
                  <a:avLst/>
                  <a:gdLst>
                    <a:gd name="connsiteX0" fmla="*/ 267948 w 400050"/>
                    <a:gd name="connsiteY0" fmla="*/ 621 h 533400"/>
                    <a:gd name="connsiteX1" fmla="*/ 296523 w 400050"/>
                    <a:gd name="connsiteY1" fmla="*/ 27291 h 533400"/>
                    <a:gd name="connsiteX2" fmla="*/ 296523 w 400050"/>
                    <a:gd name="connsiteY2" fmla="*/ 29196 h 533400"/>
                    <a:gd name="connsiteX3" fmla="*/ 296523 w 400050"/>
                    <a:gd name="connsiteY3" fmla="*/ 38721 h 533400"/>
                    <a:gd name="connsiteX4" fmla="*/ 363198 w 400050"/>
                    <a:gd name="connsiteY4" fmla="*/ 38721 h 533400"/>
                    <a:gd name="connsiteX5" fmla="*/ 401298 w 400050"/>
                    <a:gd name="connsiteY5" fmla="*/ 74916 h 533400"/>
                    <a:gd name="connsiteX6" fmla="*/ 401298 w 400050"/>
                    <a:gd name="connsiteY6" fmla="*/ 76821 h 533400"/>
                    <a:gd name="connsiteX7" fmla="*/ 401298 w 400050"/>
                    <a:gd name="connsiteY7" fmla="*/ 495921 h 533400"/>
                    <a:gd name="connsiteX8" fmla="*/ 365103 w 400050"/>
                    <a:gd name="connsiteY8" fmla="*/ 534021 h 533400"/>
                    <a:gd name="connsiteX9" fmla="*/ 363198 w 400050"/>
                    <a:gd name="connsiteY9" fmla="*/ 534021 h 533400"/>
                    <a:gd name="connsiteX10" fmla="*/ 39348 w 400050"/>
                    <a:gd name="connsiteY10" fmla="*/ 534021 h 533400"/>
                    <a:gd name="connsiteX11" fmla="*/ 1248 w 400050"/>
                    <a:gd name="connsiteY11" fmla="*/ 497826 h 533400"/>
                    <a:gd name="connsiteX12" fmla="*/ 1248 w 400050"/>
                    <a:gd name="connsiteY12" fmla="*/ 495921 h 533400"/>
                    <a:gd name="connsiteX13" fmla="*/ 1248 w 400050"/>
                    <a:gd name="connsiteY13" fmla="*/ 76821 h 533400"/>
                    <a:gd name="connsiteX14" fmla="*/ 37443 w 400050"/>
                    <a:gd name="connsiteY14" fmla="*/ 38721 h 533400"/>
                    <a:gd name="connsiteX15" fmla="*/ 39348 w 400050"/>
                    <a:gd name="connsiteY15" fmla="*/ 38721 h 533400"/>
                    <a:gd name="connsiteX16" fmla="*/ 106023 w 400050"/>
                    <a:gd name="connsiteY16" fmla="*/ 38721 h 533400"/>
                    <a:gd name="connsiteX17" fmla="*/ 106023 w 400050"/>
                    <a:gd name="connsiteY17" fmla="*/ 29196 h 533400"/>
                    <a:gd name="connsiteX18" fmla="*/ 132693 w 400050"/>
                    <a:gd name="connsiteY18" fmla="*/ 621 h 533400"/>
                    <a:gd name="connsiteX19" fmla="*/ 134598 w 400050"/>
                    <a:gd name="connsiteY19" fmla="*/ 621 h 533400"/>
                    <a:gd name="connsiteX20" fmla="*/ 267948 w 400050"/>
                    <a:gd name="connsiteY20" fmla="*/ 621 h 533400"/>
                    <a:gd name="connsiteX21" fmla="*/ 106023 w 400050"/>
                    <a:gd name="connsiteY21" fmla="*/ 57771 h 533400"/>
                    <a:gd name="connsiteX22" fmla="*/ 39348 w 400050"/>
                    <a:gd name="connsiteY22" fmla="*/ 57771 h 533400"/>
                    <a:gd name="connsiteX23" fmla="*/ 20298 w 400050"/>
                    <a:gd name="connsiteY23" fmla="*/ 75869 h 533400"/>
                    <a:gd name="connsiteX24" fmla="*/ 20298 w 400050"/>
                    <a:gd name="connsiteY24" fmla="*/ 76821 h 533400"/>
                    <a:gd name="connsiteX25" fmla="*/ 20298 w 400050"/>
                    <a:gd name="connsiteY25" fmla="*/ 495921 h 533400"/>
                    <a:gd name="connsiteX26" fmla="*/ 38395 w 400050"/>
                    <a:gd name="connsiteY26" fmla="*/ 514971 h 533400"/>
                    <a:gd name="connsiteX27" fmla="*/ 39348 w 400050"/>
                    <a:gd name="connsiteY27" fmla="*/ 514971 h 533400"/>
                    <a:gd name="connsiteX28" fmla="*/ 363198 w 400050"/>
                    <a:gd name="connsiteY28" fmla="*/ 514971 h 533400"/>
                    <a:gd name="connsiteX29" fmla="*/ 382248 w 400050"/>
                    <a:gd name="connsiteY29" fmla="*/ 496874 h 533400"/>
                    <a:gd name="connsiteX30" fmla="*/ 382248 w 400050"/>
                    <a:gd name="connsiteY30" fmla="*/ 495921 h 533400"/>
                    <a:gd name="connsiteX31" fmla="*/ 382248 w 400050"/>
                    <a:gd name="connsiteY31" fmla="*/ 76821 h 533400"/>
                    <a:gd name="connsiteX32" fmla="*/ 364151 w 400050"/>
                    <a:gd name="connsiteY32" fmla="*/ 57771 h 533400"/>
                    <a:gd name="connsiteX33" fmla="*/ 363198 w 400050"/>
                    <a:gd name="connsiteY33" fmla="*/ 57771 h 533400"/>
                    <a:gd name="connsiteX34" fmla="*/ 296523 w 400050"/>
                    <a:gd name="connsiteY34" fmla="*/ 57771 h 533400"/>
                    <a:gd name="connsiteX35" fmla="*/ 296523 w 400050"/>
                    <a:gd name="connsiteY35" fmla="*/ 67296 h 533400"/>
                    <a:gd name="connsiteX36" fmla="*/ 269853 w 400050"/>
                    <a:gd name="connsiteY36" fmla="*/ 95871 h 533400"/>
                    <a:gd name="connsiteX37" fmla="*/ 267948 w 400050"/>
                    <a:gd name="connsiteY37" fmla="*/ 95871 h 533400"/>
                    <a:gd name="connsiteX38" fmla="*/ 134598 w 400050"/>
                    <a:gd name="connsiteY38" fmla="*/ 95871 h 533400"/>
                    <a:gd name="connsiteX39" fmla="*/ 106023 w 400050"/>
                    <a:gd name="connsiteY39" fmla="*/ 69201 h 533400"/>
                    <a:gd name="connsiteX40" fmla="*/ 106023 w 400050"/>
                    <a:gd name="connsiteY40" fmla="*/ 67296 h 533400"/>
                    <a:gd name="connsiteX41" fmla="*/ 106023 w 400050"/>
                    <a:gd name="connsiteY41" fmla="*/ 57771 h 533400"/>
                    <a:gd name="connsiteX42" fmla="*/ 201273 w 400050"/>
                    <a:gd name="connsiteY42" fmla="*/ 343521 h 533400"/>
                    <a:gd name="connsiteX43" fmla="*/ 201273 w 400050"/>
                    <a:gd name="connsiteY43" fmla="*/ 362571 h 533400"/>
                    <a:gd name="connsiteX44" fmla="*/ 86973 w 400050"/>
                    <a:gd name="connsiteY44" fmla="*/ 362571 h 533400"/>
                    <a:gd name="connsiteX45" fmla="*/ 86973 w 400050"/>
                    <a:gd name="connsiteY45" fmla="*/ 343521 h 533400"/>
                    <a:gd name="connsiteX46" fmla="*/ 201273 w 400050"/>
                    <a:gd name="connsiteY46" fmla="*/ 343521 h 533400"/>
                    <a:gd name="connsiteX47" fmla="*/ 315573 w 400050"/>
                    <a:gd name="connsiteY47" fmla="*/ 267321 h 533400"/>
                    <a:gd name="connsiteX48" fmla="*/ 315573 w 400050"/>
                    <a:gd name="connsiteY48" fmla="*/ 286371 h 533400"/>
                    <a:gd name="connsiteX49" fmla="*/ 86973 w 400050"/>
                    <a:gd name="connsiteY49" fmla="*/ 286371 h 533400"/>
                    <a:gd name="connsiteX50" fmla="*/ 86973 w 400050"/>
                    <a:gd name="connsiteY50" fmla="*/ 267321 h 533400"/>
                    <a:gd name="connsiteX51" fmla="*/ 315573 w 400050"/>
                    <a:gd name="connsiteY51" fmla="*/ 267321 h 533400"/>
                    <a:gd name="connsiteX52" fmla="*/ 315573 w 400050"/>
                    <a:gd name="connsiteY52" fmla="*/ 191121 h 533400"/>
                    <a:gd name="connsiteX53" fmla="*/ 315573 w 400050"/>
                    <a:gd name="connsiteY53" fmla="*/ 210171 h 533400"/>
                    <a:gd name="connsiteX54" fmla="*/ 86973 w 400050"/>
                    <a:gd name="connsiteY54" fmla="*/ 210171 h 533400"/>
                    <a:gd name="connsiteX55" fmla="*/ 86973 w 400050"/>
                    <a:gd name="connsiteY55" fmla="*/ 191121 h 533400"/>
                    <a:gd name="connsiteX56" fmla="*/ 315573 w 400050"/>
                    <a:gd name="connsiteY56" fmla="*/ 191121 h 533400"/>
                    <a:gd name="connsiteX57" fmla="*/ 267948 w 400050"/>
                    <a:gd name="connsiteY57" fmla="*/ 19671 h 533400"/>
                    <a:gd name="connsiteX58" fmla="*/ 134598 w 400050"/>
                    <a:gd name="connsiteY58" fmla="*/ 19671 h 533400"/>
                    <a:gd name="connsiteX59" fmla="*/ 125073 w 400050"/>
                    <a:gd name="connsiteY59" fmla="*/ 28244 h 533400"/>
                    <a:gd name="connsiteX60" fmla="*/ 125073 w 400050"/>
                    <a:gd name="connsiteY60" fmla="*/ 29196 h 533400"/>
                    <a:gd name="connsiteX61" fmla="*/ 125073 w 400050"/>
                    <a:gd name="connsiteY61" fmla="*/ 67296 h 533400"/>
                    <a:gd name="connsiteX62" fmla="*/ 133645 w 400050"/>
                    <a:gd name="connsiteY62" fmla="*/ 76821 h 533400"/>
                    <a:gd name="connsiteX63" fmla="*/ 134598 w 400050"/>
                    <a:gd name="connsiteY63" fmla="*/ 76821 h 533400"/>
                    <a:gd name="connsiteX64" fmla="*/ 267948 w 400050"/>
                    <a:gd name="connsiteY64" fmla="*/ 76821 h 533400"/>
                    <a:gd name="connsiteX65" fmla="*/ 277473 w 400050"/>
                    <a:gd name="connsiteY65" fmla="*/ 68249 h 533400"/>
                    <a:gd name="connsiteX66" fmla="*/ 277473 w 400050"/>
                    <a:gd name="connsiteY66" fmla="*/ 67296 h 533400"/>
                    <a:gd name="connsiteX67" fmla="*/ 277473 w 400050"/>
                    <a:gd name="connsiteY67" fmla="*/ 29196 h 533400"/>
                    <a:gd name="connsiteX68" fmla="*/ 267948 w 400050"/>
                    <a:gd name="connsiteY68" fmla="*/ 196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400050" h="533400">
                      <a:moveTo>
                        <a:pt x="267948" y="621"/>
                      </a:moveTo>
                      <a:cubicBezTo>
                        <a:pt x="283188" y="621"/>
                        <a:pt x="295570" y="12051"/>
                        <a:pt x="296523" y="27291"/>
                      </a:cubicBezTo>
                      <a:lnTo>
                        <a:pt x="296523" y="29196"/>
                      </a:lnTo>
                      <a:lnTo>
                        <a:pt x="296523" y="38721"/>
                      </a:lnTo>
                      <a:lnTo>
                        <a:pt x="363198" y="38721"/>
                      </a:lnTo>
                      <a:cubicBezTo>
                        <a:pt x="383201" y="38721"/>
                        <a:pt x="400345" y="54914"/>
                        <a:pt x="401298" y="74916"/>
                      </a:cubicBezTo>
                      <a:lnTo>
                        <a:pt x="401298" y="76821"/>
                      </a:lnTo>
                      <a:lnTo>
                        <a:pt x="401298" y="495921"/>
                      </a:lnTo>
                      <a:cubicBezTo>
                        <a:pt x="401298" y="515924"/>
                        <a:pt x="385105" y="533069"/>
                        <a:pt x="365103" y="534021"/>
                      </a:cubicBezTo>
                      <a:lnTo>
                        <a:pt x="363198" y="534021"/>
                      </a:lnTo>
                      <a:lnTo>
                        <a:pt x="39348" y="534021"/>
                      </a:lnTo>
                      <a:cubicBezTo>
                        <a:pt x="19345" y="534021"/>
                        <a:pt x="2201" y="517829"/>
                        <a:pt x="1248" y="497826"/>
                      </a:cubicBezTo>
                      <a:lnTo>
                        <a:pt x="1248" y="495921"/>
                      </a:lnTo>
                      <a:lnTo>
                        <a:pt x="1248" y="76821"/>
                      </a:lnTo>
                      <a:cubicBezTo>
                        <a:pt x="1248" y="56819"/>
                        <a:pt x="17441" y="39674"/>
                        <a:pt x="37443" y="38721"/>
                      </a:cubicBezTo>
                      <a:lnTo>
                        <a:pt x="39348" y="38721"/>
                      </a:lnTo>
                      <a:lnTo>
                        <a:pt x="106023" y="38721"/>
                      </a:lnTo>
                      <a:lnTo>
                        <a:pt x="106023" y="29196"/>
                      </a:lnTo>
                      <a:cubicBezTo>
                        <a:pt x="106023" y="13956"/>
                        <a:pt x="117453" y="1574"/>
                        <a:pt x="132693" y="621"/>
                      </a:cubicBezTo>
                      <a:lnTo>
                        <a:pt x="134598" y="621"/>
                      </a:lnTo>
                      <a:lnTo>
                        <a:pt x="267948" y="621"/>
                      </a:lnTo>
                      <a:close/>
                      <a:moveTo>
                        <a:pt x="106023" y="57771"/>
                      </a:moveTo>
                      <a:lnTo>
                        <a:pt x="39348" y="57771"/>
                      </a:lnTo>
                      <a:cubicBezTo>
                        <a:pt x="28870" y="57771"/>
                        <a:pt x="21251" y="65391"/>
                        <a:pt x="20298" y="75869"/>
                      </a:cubicBezTo>
                      <a:lnTo>
                        <a:pt x="20298" y="76821"/>
                      </a:lnTo>
                      <a:lnTo>
                        <a:pt x="20298" y="495921"/>
                      </a:lnTo>
                      <a:cubicBezTo>
                        <a:pt x="20298" y="506399"/>
                        <a:pt x="27918" y="514019"/>
                        <a:pt x="38395" y="514971"/>
                      </a:cubicBezTo>
                      <a:lnTo>
                        <a:pt x="39348" y="514971"/>
                      </a:lnTo>
                      <a:lnTo>
                        <a:pt x="363198" y="514971"/>
                      </a:lnTo>
                      <a:cubicBezTo>
                        <a:pt x="373676" y="514971"/>
                        <a:pt x="381295" y="507351"/>
                        <a:pt x="382248" y="496874"/>
                      </a:cubicBezTo>
                      <a:lnTo>
                        <a:pt x="382248" y="495921"/>
                      </a:lnTo>
                      <a:lnTo>
                        <a:pt x="382248" y="76821"/>
                      </a:lnTo>
                      <a:cubicBezTo>
                        <a:pt x="382248" y="66344"/>
                        <a:pt x="374628" y="58724"/>
                        <a:pt x="364151" y="57771"/>
                      </a:cubicBezTo>
                      <a:lnTo>
                        <a:pt x="363198" y="57771"/>
                      </a:lnTo>
                      <a:lnTo>
                        <a:pt x="296523" y="57771"/>
                      </a:lnTo>
                      <a:lnTo>
                        <a:pt x="296523" y="67296"/>
                      </a:lnTo>
                      <a:cubicBezTo>
                        <a:pt x="296523" y="82536"/>
                        <a:pt x="285093" y="94919"/>
                        <a:pt x="269853" y="95871"/>
                      </a:cubicBezTo>
                      <a:lnTo>
                        <a:pt x="267948" y="95871"/>
                      </a:lnTo>
                      <a:lnTo>
                        <a:pt x="134598" y="95871"/>
                      </a:lnTo>
                      <a:cubicBezTo>
                        <a:pt x="119358" y="95871"/>
                        <a:pt x="106976" y="84441"/>
                        <a:pt x="106023" y="69201"/>
                      </a:cubicBezTo>
                      <a:lnTo>
                        <a:pt x="106023" y="67296"/>
                      </a:lnTo>
                      <a:lnTo>
                        <a:pt x="106023" y="57771"/>
                      </a:lnTo>
                      <a:close/>
                      <a:moveTo>
                        <a:pt x="201273" y="343521"/>
                      </a:moveTo>
                      <a:lnTo>
                        <a:pt x="201273" y="362571"/>
                      </a:lnTo>
                      <a:lnTo>
                        <a:pt x="86973" y="362571"/>
                      </a:lnTo>
                      <a:lnTo>
                        <a:pt x="86973" y="343521"/>
                      </a:lnTo>
                      <a:lnTo>
                        <a:pt x="201273" y="343521"/>
                      </a:lnTo>
                      <a:close/>
                      <a:moveTo>
                        <a:pt x="315573" y="267321"/>
                      </a:moveTo>
                      <a:lnTo>
                        <a:pt x="315573" y="286371"/>
                      </a:lnTo>
                      <a:lnTo>
                        <a:pt x="86973" y="286371"/>
                      </a:lnTo>
                      <a:lnTo>
                        <a:pt x="86973" y="267321"/>
                      </a:lnTo>
                      <a:lnTo>
                        <a:pt x="315573" y="267321"/>
                      </a:lnTo>
                      <a:close/>
                      <a:moveTo>
                        <a:pt x="315573" y="191121"/>
                      </a:moveTo>
                      <a:lnTo>
                        <a:pt x="315573" y="210171"/>
                      </a:lnTo>
                      <a:lnTo>
                        <a:pt x="86973" y="210171"/>
                      </a:lnTo>
                      <a:lnTo>
                        <a:pt x="86973" y="191121"/>
                      </a:lnTo>
                      <a:lnTo>
                        <a:pt x="315573" y="191121"/>
                      </a:lnTo>
                      <a:close/>
                      <a:moveTo>
                        <a:pt x="267948" y="19671"/>
                      </a:moveTo>
                      <a:lnTo>
                        <a:pt x="134598" y="19671"/>
                      </a:lnTo>
                      <a:cubicBezTo>
                        <a:pt x="129836" y="19671"/>
                        <a:pt x="126026" y="23481"/>
                        <a:pt x="125073" y="28244"/>
                      </a:cubicBezTo>
                      <a:lnTo>
                        <a:pt x="125073" y="29196"/>
                      </a:lnTo>
                      <a:lnTo>
                        <a:pt x="125073" y="67296"/>
                      </a:lnTo>
                      <a:cubicBezTo>
                        <a:pt x="125073" y="72059"/>
                        <a:pt x="128883" y="75869"/>
                        <a:pt x="133645" y="76821"/>
                      </a:cubicBezTo>
                      <a:lnTo>
                        <a:pt x="134598" y="76821"/>
                      </a:lnTo>
                      <a:lnTo>
                        <a:pt x="267948" y="76821"/>
                      </a:lnTo>
                      <a:cubicBezTo>
                        <a:pt x="272711" y="76821"/>
                        <a:pt x="276520" y="73011"/>
                        <a:pt x="277473" y="68249"/>
                      </a:cubicBezTo>
                      <a:lnTo>
                        <a:pt x="277473" y="67296"/>
                      </a:lnTo>
                      <a:lnTo>
                        <a:pt x="277473" y="29196"/>
                      </a:lnTo>
                      <a:cubicBezTo>
                        <a:pt x="277473" y="23481"/>
                        <a:pt x="273663" y="19671"/>
                        <a:pt x="267948" y="19671"/>
                      </a:cubicBezTo>
                      <a:close/>
                    </a:path>
                  </a:pathLst>
                </a:custGeom>
                <a:solidFill>
                  <a:schemeClr val="accent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44" name="矩形 43">
                  <a:extLst>
                    <a:ext uri="{FF2B5EF4-FFF2-40B4-BE49-F238E27FC236}">
                      <a16:creationId xmlns:a16="http://schemas.microsoft.com/office/drawing/2014/main" id="{5C8DCA2B-72C2-F6BB-41DC-A8E51960C30C}"/>
                    </a:ext>
                  </a:extLst>
                </p:cNvPr>
                <p:cNvSpPr/>
                <p:nvPr/>
              </p:nvSpPr>
              <p:spPr>
                <a:xfrm>
                  <a:off x="9709365" y="5045561"/>
                  <a:ext cx="1969192" cy="4716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30000"/>
                    </a:lnSpc>
                  </a:pPr>
                  <a:r>
                    <a:rPr kumimoji="1" lang="en-US" altLang="zh-CN" sz="1000" dirty="0">
                      <a:solidFill>
                        <a:schemeClr val="tx1"/>
                      </a:solidFill>
                    </a:rPr>
                    <a:t>Lorem ipsum dolor sit amet, consectetuer adipiscing elit</a:t>
                  </a:r>
                  <a:r>
                    <a:rPr kumimoji="1" lang="en-US" altLang="zh-CN" sz="1000">
                      <a:solidFill>
                        <a:schemeClr val="tx1"/>
                      </a:solidFill>
                    </a:rPr>
                    <a:t>. </a:t>
                  </a:r>
                </a:p>
              </p:txBody>
            </p:sp>
          </p:grpSp>
          <p:sp>
            <p:nvSpPr>
              <p:cNvPr id="40" name="矩形: 圆角 39">
                <a:extLst>
                  <a:ext uri="{FF2B5EF4-FFF2-40B4-BE49-F238E27FC236}">
                    <a16:creationId xmlns:a16="http://schemas.microsoft.com/office/drawing/2014/main" id="{8EA85C28-9A55-E8EF-0551-4C5D8672B734}"/>
                  </a:ext>
                </a:extLst>
              </p:cNvPr>
              <p:cNvSpPr/>
              <p:nvPr/>
            </p:nvSpPr>
            <p:spPr>
              <a:xfrm>
                <a:off x="689324" y="2672559"/>
                <a:ext cx="1969191" cy="1969191"/>
              </a:xfrm>
              <a:prstGeom prst="roundRect">
                <a:avLst/>
              </a:prstGeom>
              <a:solidFill>
                <a:schemeClr val="accent1"/>
              </a:solidFill>
              <a:ln w="12700" cap="flat">
                <a:noFill/>
                <a:prstDash val="solid"/>
                <a:miter/>
              </a:ln>
              <a:effectLst>
                <a:outerShdw dist="50800" dir="2700000" algn="ctr" rotWithShape="0">
                  <a:schemeClr val="accent1"/>
                </a:outerShdw>
              </a:effectLst>
            </p:spPr>
            <p:txBody>
              <a:bodyPr rtlCol="0" anchor="ctr"/>
              <a:lstStyle/>
              <a:p>
                <a:pPr algn="ctr"/>
                <a:r>
                  <a:rPr lang="en-US" altLang="zh-CN" b="1">
                    <a:solidFill>
                      <a:schemeClr val="bg1"/>
                    </a:solidFill>
                  </a:rPr>
                  <a:t>Supporting text here</a:t>
                </a:r>
                <a:endParaRPr lang="zh-CN" altLang="en-US" b="1">
                  <a:solidFill>
                    <a:schemeClr val="bg1"/>
                  </a:solidFill>
                </a:endParaRPr>
              </a:p>
            </p:txBody>
          </p:sp>
        </p:grpSp>
        <p:sp>
          <p:nvSpPr>
            <p:cNvPr id="34" name="文本框 33">
              <a:extLst>
                <a:ext uri="{FF2B5EF4-FFF2-40B4-BE49-F238E27FC236}">
                  <a16:creationId xmlns:a16="http://schemas.microsoft.com/office/drawing/2014/main" id="{50A2A814-B419-8270-0975-47FEDAF3258C}"/>
                </a:ext>
              </a:extLst>
            </p:cNvPr>
            <p:cNvSpPr txBox="1"/>
            <p:nvPr/>
          </p:nvSpPr>
          <p:spPr>
            <a:xfrm>
              <a:off x="669926" y="1130300"/>
              <a:ext cx="10848974" cy="523220"/>
            </a:xfrm>
            <a:prstGeom prst="rect">
              <a:avLst/>
            </a:prstGeom>
            <a:noFill/>
          </p:spPr>
          <p:txBody>
            <a:bodyPr wrap="square">
              <a:spAutoFit/>
            </a:bodyPr>
            <a:lstStyle/>
            <a:p>
              <a:pPr algn="ctr"/>
              <a:r>
                <a:rPr lang="en-US" altLang="zh-CN" sz="2800" b="1"/>
                <a:t>Unified fonts make reading </a:t>
              </a:r>
              <a:r>
                <a:rPr lang="en-US" altLang="zh-CN" sz="2800" b="1">
                  <a:solidFill>
                    <a:schemeClr val="accent1"/>
                  </a:solidFill>
                </a:rPr>
                <a:t>more fluent.</a:t>
              </a:r>
            </a:p>
          </p:txBody>
        </p:sp>
        <p:sp>
          <p:nvSpPr>
            <p:cNvPr id="35" name="文本框 34">
              <a:extLst>
                <a:ext uri="{FF2B5EF4-FFF2-40B4-BE49-F238E27FC236}">
                  <a16:creationId xmlns:a16="http://schemas.microsoft.com/office/drawing/2014/main" id="{4ABCCDCE-4FAA-56F4-0966-98BDB4C0C48A}"/>
                </a:ext>
              </a:extLst>
            </p:cNvPr>
            <p:cNvSpPr txBox="1"/>
            <p:nvPr/>
          </p:nvSpPr>
          <p:spPr>
            <a:xfrm>
              <a:off x="1323290" y="5682735"/>
              <a:ext cx="9532720" cy="455189"/>
            </a:xfrm>
            <a:prstGeom prst="rect">
              <a:avLst/>
            </a:prstGeom>
            <a:noFill/>
          </p:spPr>
          <p:txBody>
            <a:bodyPr wrap="square" rtlCol="0">
              <a:spAutoFit/>
            </a:bodyPr>
            <a:lstStyle>
              <a:defPPr>
                <a:defRPr lang="zh-CN"/>
              </a:defPPr>
              <a:lvl1pPr>
                <a:lnSpc>
                  <a:spcPts val="1500"/>
                </a:lnSpc>
                <a:defRPr sz="900"/>
              </a:lvl1pPr>
            </a:lstStyle>
            <a:p>
              <a:pPr algn="ctr"/>
              <a:r>
                <a:rPr lang="en-US" dirty="0"/>
                <a:t>Lorem ipsum dolor sit amet, consectetuer adipiscing elit. Maecenas porttitor congue massa. Fusce posuere, magna sed pulvinar ultricies, purus lectus malesuada </a:t>
              </a:r>
              <a:r>
                <a:rPr lang="en-US"/>
                <a:t>libero,.</a:t>
              </a:r>
              <a:r>
                <a:rPr lang="en-US" altLang="zh-CN"/>
                <a:t> sit amet commodo magna eros quis urna.Nunc viverra imperdiet enim. Fusce est. Vivamus a tellus.Pellentesque habitant morbi tristique</a:t>
              </a:r>
              <a:endParaRPr lang="en-US"/>
            </a:p>
          </p:txBody>
        </p:sp>
      </p:grpSp>
    </p:spTree>
    <p:extLst>
      <p:ext uri="{BB962C8B-B14F-4D97-AF65-F5344CB8AC3E}">
        <p14:creationId xmlns:p14="http://schemas.microsoft.com/office/powerpoint/2010/main" val="12920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7ECBDE-65EB-0970-E067-EF7C8E0F33F7}"/>
              </a:ext>
            </a:extLst>
          </p:cNvPr>
          <p:cNvSpPr>
            <a:spLocks noGrp="1"/>
          </p:cNvSpPr>
          <p:nvPr>
            <p:ph type="title"/>
          </p:nvPr>
        </p:nvSpPr>
        <p:spPr/>
        <p:txBody>
          <a:bodyPr/>
          <a:lstStyle/>
          <a:p>
            <a:pPr lvl="0"/>
            <a:r>
              <a:rPr lang="zh-CN" altLang="en-US" dirty="0"/>
              <a:t>未完成的工作</a:t>
            </a:r>
            <a:endParaRPr lang="zh-CN" altLang="en-US" dirty="0">
              <a:sym typeface="Arial" panose="020B0604020202020204" pitchFamily="34" charset="0"/>
            </a:endParaRPr>
          </a:p>
        </p:txBody>
      </p:sp>
      <p:grpSp>
        <p:nvGrpSpPr>
          <p:cNvPr id="4" name="组合 3">
            <a:extLst>
              <a:ext uri="{FF2B5EF4-FFF2-40B4-BE49-F238E27FC236}">
                <a16:creationId xmlns:a16="http://schemas.microsoft.com/office/drawing/2014/main" id="{8F54D374-BFC2-2C59-5AB0-4F9A981C5453}"/>
              </a:ext>
            </a:extLst>
          </p:cNvPr>
          <p:cNvGrpSpPr/>
          <p:nvPr/>
        </p:nvGrpSpPr>
        <p:grpSpPr>
          <a:xfrm>
            <a:off x="691745" y="1124465"/>
            <a:ext cx="9818313" cy="5009635"/>
            <a:chOff x="691745" y="1124465"/>
            <a:chExt cx="9818313" cy="5009635"/>
          </a:xfrm>
        </p:grpSpPr>
        <p:grpSp>
          <p:nvGrpSpPr>
            <p:cNvPr id="82" name="组合 81">
              <a:extLst>
                <a:ext uri="{FF2B5EF4-FFF2-40B4-BE49-F238E27FC236}">
                  <a16:creationId xmlns:a16="http://schemas.microsoft.com/office/drawing/2014/main" id="{D1766457-A144-F12A-0333-8AF6E47002A1}"/>
                </a:ext>
              </a:extLst>
            </p:cNvPr>
            <p:cNvGrpSpPr/>
            <p:nvPr/>
          </p:nvGrpSpPr>
          <p:grpSpPr>
            <a:xfrm>
              <a:off x="691745" y="1124465"/>
              <a:ext cx="6229141" cy="1231331"/>
              <a:chOff x="2233361" y="4726890"/>
              <a:chExt cx="6229141" cy="1231331"/>
            </a:xfrm>
          </p:grpSpPr>
          <p:grpSp>
            <p:nvGrpSpPr>
              <p:cNvPr id="98" name="组合 97">
                <a:extLst>
                  <a:ext uri="{FF2B5EF4-FFF2-40B4-BE49-F238E27FC236}">
                    <a16:creationId xmlns:a16="http://schemas.microsoft.com/office/drawing/2014/main" id="{BD8149D1-37E6-C2D7-760A-BDB1F4D62B14}"/>
                  </a:ext>
                </a:extLst>
              </p:cNvPr>
              <p:cNvGrpSpPr>
                <a:grpSpLocks/>
              </p:cNvGrpSpPr>
              <p:nvPr/>
            </p:nvGrpSpPr>
            <p:grpSpPr>
              <a:xfrm>
                <a:off x="2921576" y="4726890"/>
                <a:ext cx="5540926" cy="1231331"/>
                <a:chOff x="2492016" y="4248029"/>
                <a:chExt cx="2974766" cy="1231331"/>
              </a:xfrm>
            </p:grpSpPr>
            <p:sp>
              <p:nvSpPr>
                <p:cNvPr id="102" name="矩形 101">
                  <a:extLst>
                    <a:ext uri="{FF2B5EF4-FFF2-40B4-BE49-F238E27FC236}">
                      <a16:creationId xmlns:a16="http://schemas.microsoft.com/office/drawing/2014/main" id="{59F8FF76-D983-1A56-DEC1-543422268BCB}"/>
                    </a:ext>
                  </a:extLst>
                </p:cNvPr>
                <p:cNvSpPr/>
                <p:nvPr/>
              </p:nvSpPr>
              <p:spPr>
                <a:xfrm>
                  <a:off x="2492017" y="4807701"/>
                  <a:ext cx="2974765" cy="6716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p>
                  <a:pPr>
                    <a:lnSpc>
                      <a:spcPct val="130000"/>
                    </a:lnSpc>
                  </a:pPr>
                  <a:r>
                    <a:rPr kumimoji="1" lang="en-US" altLang="zh-CN" sz="1000" dirty="0">
                      <a:solidFill>
                        <a:schemeClr val="tx1"/>
                      </a:solidFill>
                    </a:rPr>
                    <a:t>Theme color makes PPT more convenient to change. Adjust the spacing to adapt to Chinese typesetting, use the reference line in PPT…… Theme color makes PPT more convenient to change. Adjust the spacing to adapt to Chinese typesetting, use the reference line in PPT……</a:t>
                  </a:r>
                </a:p>
              </p:txBody>
            </p:sp>
            <p:sp>
              <p:nvSpPr>
                <p:cNvPr id="103" name="矩形 102">
                  <a:extLst>
                    <a:ext uri="{FF2B5EF4-FFF2-40B4-BE49-F238E27FC236}">
                      <a16:creationId xmlns:a16="http://schemas.microsoft.com/office/drawing/2014/main" id="{5418097F-7F6D-06C4-40B4-0C104B080FC7}"/>
                    </a:ext>
                  </a:extLst>
                </p:cNvPr>
                <p:cNvSpPr/>
                <p:nvPr/>
              </p:nvSpPr>
              <p:spPr>
                <a:xfrm>
                  <a:off x="2492016" y="4248029"/>
                  <a:ext cx="2974765" cy="553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p>
                  <a:r>
                    <a:rPr kumimoji="1" lang="en-US" altLang="zh-CN" sz="3000" b="1" dirty="0">
                      <a:solidFill>
                        <a:schemeClr val="tx1"/>
                      </a:solidFill>
                    </a:rPr>
                    <a:t>Supporting text here.</a:t>
                  </a:r>
                </a:p>
              </p:txBody>
            </p:sp>
          </p:grpSp>
          <p:grpSp>
            <p:nvGrpSpPr>
              <p:cNvPr id="99" name="组合 98">
                <a:extLst>
                  <a:ext uri="{FF2B5EF4-FFF2-40B4-BE49-F238E27FC236}">
                    <a16:creationId xmlns:a16="http://schemas.microsoft.com/office/drawing/2014/main" id="{8F74549F-AB95-2C8A-D90E-59B2D0E12407}"/>
                  </a:ext>
                </a:extLst>
              </p:cNvPr>
              <p:cNvGrpSpPr/>
              <p:nvPr/>
            </p:nvGrpSpPr>
            <p:grpSpPr>
              <a:xfrm>
                <a:off x="2233361" y="4812304"/>
                <a:ext cx="476250" cy="377952"/>
                <a:chOff x="2233361" y="4812304"/>
                <a:chExt cx="476250" cy="377952"/>
              </a:xfrm>
            </p:grpSpPr>
            <p:sp>
              <p:nvSpPr>
                <p:cNvPr id="100" name="任意多边形: 形状 99">
                  <a:extLst>
                    <a:ext uri="{FF2B5EF4-FFF2-40B4-BE49-F238E27FC236}">
                      <a16:creationId xmlns:a16="http://schemas.microsoft.com/office/drawing/2014/main" id="{98EE8980-928C-42C2-59E9-0CE5E18E2FC1}"/>
                    </a:ext>
                  </a:extLst>
                </p:cNvPr>
                <p:cNvSpPr/>
                <p:nvPr/>
              </p:nvSpPr>
              <p:spPr>
                <a:xfrm>
                  <a:off x="2519111" y="4812304"/>
                  <a:ext cx="190500" cy="377952"/>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chemeClr val="accent1"/>
                </a:solidFill>
                <a:ln w="6055"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005DC230-D41F-E856-FA69-2287B6A725B1}"/>
                    </a:ext>
                  </a:extLst>
                </p:cNvPr>
                <p:cNvSpPr/>
                <p:nvPr/>
              </p:nvSpPr>
              <p:spPr>
                <a:xfrm>
                  <a:off x="2233361" y="4812304"/>
                  <a:ext cx="190500" cy="377952"/>
                </a:xfrm>
                <a:custGeom>
                  <a:avLst/>
                  <a:gdLst>
                    <a:gd name="connsiteX0" fmla="*/ 190500 w 190500"/>
                    <a:gd name="connsiteY0" fmla="*/ 377952 h 377952"/>
                    <a:gd name="connsiteX1" fmla="*/ 190500 w 190500"/>
                    <a:gd name="connsiteY1" fmla="*/ 187452 h 377952"/>
                    <a:gd name="connsiteX2" fmla="*/ 81820 w 190500"/>
                    <a:gd name="connsiteY2" fmla="*/ 187452 h 377952"/>
                    <a:gd name="connsiteX3" fmla="*/ 190500 w 190500"/>
                    <a:gd name="connsiteY3" fmla="*/ 81725 h 377952"/>
                    <a:gd name="connsiteX4" fmla="*/ 190500 w 190500"/>
                    <a:gd name="connsiteY4" fmla="*/ 0 h 377952"/>
                    <a:gd name="connsiteX5" fmla="*/ 0 w 190500"/>
                    <a:gd name="connsiteY5" fmla="*/ 187452 h 377952"/>
                    <a:gd name="connsiteX6" fmla="*/ 0 w 190500"/>
                    <a:gd name="connsiteY6" fmla="*/ 187452 h 377952"/>
                    <a:gd name="connsiteX7" fmla="*/ 0 w 190500"/>
                    <a:gd name="connsiteY7" fmla="*/ 377952 h 377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500" h="377952">
                      <a:moveTo>
                        <a:pt x="190500" y="377952"/>
                      </a:moveTo>
                      <a:lnTo>
                        <a:pt x="190500" y="187452"/>
                      </a:lnTo>
                      <a:lnTo>
                        <a:pt x="81820" y="187452"/>
                      </a:lnTo>
                      <a:cubicBezTo>
                        <a:pt x="83469" y="128608"/>
                        <a:pt x="131633" y="81753"/>
                        <a:pt x="190500" y="81725"/>
                      </a:cubicBezTo>
                      <a:lnTo>
                        <a:pt x="190500" y="0"/>
                      </a:lnTo>
                      <a:cubicBezTo>
                        <a:pt x="86469" y="-13"/>
                        <a:pt x="1665" y="83434"/>
                        <a:pt x="0" y="187452"/>
                      </a:cubicBezTo>
                      <a:lnTo>
                        <a:pt x="0" y="187452"/>
                      </a:lnTo>
                      <a:lnTo>
                        <a:pt x="0" y="377952"/>
                      </a:lnTo>
                      <a:close/>
                    </a:path>
                  </a:pathLst>
                </a:custGeom>
                <a:solidFill>
                  <a:schemeClr val="accent1"/>
                </a:solidFill>
                <a:ln w="6055" cap="flat">
                  <a:noFill/>
                  <a:prstDash val="solid"/>
                  <a:miter/>
                </a:ln>
              </p:spPr>
              <p:txBody>
                <a:bodyPr rtlCol="0" anchor="ctr"/>
                <a:lstStyle/>
                <a:p>
                  <a:endParaRPr lang="zh-CN" altLang="en-US"/>
                </a:p>
              </p:txBody>
            </p:sp>
          </p:grpSp>
        </p:grpSp>
        <p:grpSp>
          <p:nvGrpSpPr>
            <p:cNvPr id="3" name="组合 2">
              <a:extLst>
                <a:ext uri="{FF2B5EF4-FFF2-40B4-BE49-F238E27FC236}">
                  <a16:creationId xmlns:a16="http://schemas.microsoft.com/office/drawing/2014/main" id="{E2C61A2F-E619-FA68-84BC-05FF62BF03EA}"/>
                </a:ext>
              </a:extLst>
            </p:cNvPr>
            <p:cNvGrpSpPr/>
            <p:nvPr/>
          </p:nvGrpSpPr>
          <p:grpSpPr>
            <a:xfrm>
              <a:off x="1681942" y="2382650"/>
              <a:ext cx="8828116" cy="3751450"/>
              <a:chOff x="1681942" y="2382650"/>
              <a:chExt cx="8828116" cy="3751450"/>
            </a:xfrm>
          </p:grpSpPr>
          <p:grpSp>
            <p:nvGrpSpPr>
              <p:cNvPr id="81" name="组合 80">
                <a:extLst>
                  <a:ext uri="{FF2B5EF4-FFF2-40B4-BE49-F238E27FC236}">
                    <a16:creationId xmlns:a16="http://schemas.microsoft.com/office/drawing/2014/main" id="{0168370F-4F5B-2DC9-A3D6-178CE05894B8}"/>
                  </a:ext>
                </a:extLst>
              </p:cNvPr>
              <p:cNvGrpSpPr/>
              <p:nvPr/>
            </p:nvGrpSpPr>
            <p:grpSpPr>
              <a:xfrm>
                <a:off x="4291478" y="2534100"/>
                <a:ext cx="3609043" cy="3600000"/>
                <a:chOff x="4285128" y="1832200"/>
                <a:chExt cx="3609043" cy="3600000"/>
              </a:xfrm>
            </p:grpSpPr>
            <p:grpSp>
              <p:nvGrpSpPr>
                <p:cNvPr id="104" name="组合 103">
                  <a:extLst>
                    <a:ext uri="{FF2B5EF4-FFF2-40B4-BE49-F238E27FC236}">
                      <a16:creationId xmlns:a16="http://schemas.microsoft.com/office/drawing/2014/main" id="{A89F4D11-F44F-893D-53F9-B7FA7D48A1B9}"/>
                    </a:ext>
                  </a:extLst>
                </p:cNvPr>
                <p:cNvGrpSpPr/>
                <p:nvPr/>
              </p:nvGrpSpPr>
              <p:grpSpPr>
                <a:xfrm>
                  <a:off x="4285128" y="1832200"/>
                  <a:ext cx="3609043" cy="3600000"/>
                  <a:chOff x="4129378" y="1629000"/>
                  <a:chExt cx="3609043" cy="3600000"/>
                </a:xfrm>
                <a:solidFill>
                  <a:schemeClr val="tx2">
                    <a:alpha val="30000"/>
                  </a:schemeClr>
                </a:solidFill>
              </p:grpSpPr>
              <p:sp>
                <p:nvSpPr>
                  <p:cNvPr id="106" name="空心弧 105">
                    <a:extLst>
                      <a:ext uri="{FF2B5EF4-FFF2-40B4-BE49-F238E27FC236}">
                        <a16:creationId xmlns:a16="http://schemas.microsoft.com/office/drawing/2014/main" id="{EF8BDABD-CA7C-E08B-CBBD-35F8C7D027C1}"/>
                      </a:ext>
                    </a:extLst>
                  </p:cNvPr>
                  <p:cNvSpPr/>
                  <p:nvPr/>
                </p:nvSpPr>
                <p:spPr>
                  <a:xfrm flipH="1">
                    <a:off x="4138421" y="1629000"/>
                    <a:ext cx="3600000" cy="3600000"/>
                  </a:xfrm>
                  <a:prstGeom prst="blockArc">
                    <a:avLst>
                      <a:gd name="adj1" fmla="val 9600000"/>
                      <a:gd name="adj2" fmla="val 16200000"/>
                      <a:gd name="adj3" fmla="val 15000"/>
                    </a:avLst>
                  </a:prstGeom>
                  <a:grpFill/>
                  <a:ln w="38100" cap="flat" cmpd="sng" algn="ctr">
                    <a:solidFill>
                      <a:schemeClr val="bg1"/>
                    </a:solidFill>
                    <a:prstDash val="solid"/>
                    <a:miter lim="800000"/>
                  </a:ln>
                </p:spPr>
                <p:txBody>
                  <a:bodyPr lIns="108000" tIns="108000" rIns="108000" bIns="108000" rtlCol="0" anchor="ctr"/>
                  <a:lstStyle/>
                  <a:p>
                    <a:endParaRPr lang="zh-CN" altLang="en-US">
                      <a:solidFill>
                        <a:schemeClr val="tx1"/>
                      </a:solidFill>
                    </a:endParaRPr>
                  </a:p>
                </p:txBody>
              </p:sp>
              <p:sp>
                <p:nvSpPr>
                  <p:cNvPr id="107" name="空心弧 106">
                    <a:extLst>
                      <a:ext uri="{FF2B5EF4-FFF2-40B4-BE49-F238E27FC236}">
                        <a16:creationId xmlns:a16="http://schemas.microsoft.com/office/drawing/2014/main" id="{3936B113-509D-B26D-4881-910E39677979}"/>
                      </a:ext>
                    </a:extLst>
                  </p:cNvPr>
                  <p:cNvSpPr/>
                  <p:nvPr/>
                </p:nvSpPr>
                <p:spPr>
                  <a:xfrm flipH="1" flipV="1">
                    <a:off x="4138421" y="1629000"/>
                    <a:ext cx="3600000" cy="3600000"/>
                  </a:xfrm>
                  <a:prstGeom prst="blockArc">
                    <a:avLst>
                      <a:gd name="adj1" fmla="val 12000000"/>
                      <a:gd name="adj2" fmla="val 20400000"/>
                      <a:gd name="adj3" fmla="val 15000"/>
                    </a:avLst>
                  </a:prstGeom>
                  <a:grpFill/>
                  <a:ln w="38100" cap="flat" cmpd="sng" algn="ctr">
                    <a:solidFill>
                      <a:schemeClr val="bg1"/>
                    </a:solidFill>
                    <a:prstDash val="solid"/>
                    <a:miter lim="800000"/>
                  </a:ln>
                </p:spPr>
                <p:txBody>
                  <a:bodyPr lIns="108000" tIns="108000" rIns="108000" bIns="108000" rtlCol="0" anchor="ctr"/>
                  <a:lstStyle/>
                  <a:p>
                    <a:endParaRPr lang="zh-CN" altLang="en-US">
                      <a:solidFill>
                        <a:schemeClr val="tx1"/>
                      </a:solidFill>
                    </a:endParaRPr>
                  </a:p>
                </p:txBody>
              </p:sp>
              <p:sp>
                <p:nvSpPr>
                  <p:cNvPr id="108" name="空心弧 107">
                    <a:extLst>
                      <a:ext uri="{FF2B5EF4-FFF2-40B4-BE49-F238E27FC236}">
                        <a16:creationId xmlns:a16="http://schemas.microsoft.com/office/drawing/2014/main" id="{AC608A51-3843-1724-2DD0-AC38A6B0729C}"/>
                      </a:ext>
                    </a:extLst>
                  </p:cNvPr>
                  <p:cNvSpPr/>
                  <p:nvPr/>
                </p:nvSpPr>
                <p:spPr>
                  <a:xfrm flipV="1">
                    <a:off x="4129378" y="1629000"/>
                    <a:ext cx="3600000" cy="3600000"/>
                  </a:xfrm>
                  <a:prstGeom prst="blockArc">
                    <a:avLst>
                      <a:gd name="adj1" fmla="val 5400000"/>
                      <a:gd name="adj2" fmla="val 12000000"/>
                      <a:gd name="adj3" fmla="val 15000"/>
                    </a:avLst>
                  </a:prstGeom>
                  <a:grpFill/>
                  <a:ln w="38100" cap="flat" cmpd="sng" algn="ctr">
                    <a:solidFill>
                      <a:schemeClr val="bg1"/>
                    </a:solidFill>
                    <a:prstDash val="solid"/>
                    <a:miter lim="800000"/>
                  </a:ln>
                </p:spPr>
                <p:txBody>
                  <a:bodyPr lIns="108000" tIns="108000" rIns="108000" bIns="108000" rtlCol="0" anchor="ctr"/>
                  <a:lstStyle/>
                  <a:p>
                    <a:endParaRPr lang="zh-CN" altLang="en-US">
                      <a:solidFill>
                        <a:schemeClr val="tx1"/>
                      </a:solidFill>
                    </a:endParaRPr>
                  </a:p>
                </p:txBody>
              </p:sp>
            </p:grpSp>
            <p:sp>
              <p:nvSpPr>
                <p:cNvPr id="105" name="矩形: 圆角 104">
                  <a:extLst>
                    <a:ext uri="{FF2B5EF4-FFF2-40B4-BE49-F238E27FC236}">
                      <a16:creationId xmlns:a16="http://schemas.microsoft.com/office/drawing/2014/main" id="{275902D3-8126-C508-C09D-1F62362EC334}"/>
                    </a:ext>
                  </a:extLst>
                </p:cNvPr>
                <p:cNvSpPr/>
                <p:nvPr/>
              </p:nvSpPr>
              <p:spPr>
                <a:xfrm>
                  <a:off x="5097104" y="2639654"/>
                  <a:ext cx="1985092" cy="1985092"/>
                </a:xfrm>
                <a:prstGeom prst="roundRect">
                  <a:avLst>
                    <a:gd name="adj" fmla="val 50000"/>
                  </a:avLst>
                </a:prstGeom>
                <a:solidFill>
                  <a:schemeClr val="accent1"/>
                </a:solidFill>
                <a:ln w="508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zh-CN" sz="1800" b="1" dirty="0">
                      <a:solidFill>
                        <a:srgbClr val="FFFFFF"/>
                      </a:solidFill>
                    </a:rPr>
                    <a:t>Supporting text here</a:t>
                  </a:r>
                </a:p>
              </p:txBody>
            </p:sp>
          </p:grpSp>
          <p:grpSp>
            <p:nvGrpSpPr>
              <p:cNvPr id="83" name="组合 82">
                <a:extLst>
                  <a:ext uri="{FF2B5EF4-FFF2-40B4-BE49-F238E27FC236}">
                    <a16:creationId xmlns:a16="http://schemas.microsoft.com/office/drawing/2014/main" id="{237F00D5-E96F-0567-E3CD-0D44A74537BB}"/>
                  </a:ext>
                </a:extLst>
              </p:cNvPr>
              <p:cNvGrpSpPr/>
              <p:nvPr/>
            </p:nvGrpSpPr>
            <p:grpSpPr>
              <a:xfrm>
                <a:off x="8160089" y="2382650"/>
                <a:ext cx="2349969" cy="813979"/>
                <a:chOff x="6340616" y="4206797"/>
                <a:chExt cx="2349969" cy="813979"/>
              </a:xfrm>
            </p:grpSpPr>
            <p:grpSp>
              <p:nvGrpSpPr>
                <p:cNvPr id="94" name="组合 93">
                  <a:extLst>
                    <a:ext uri="{FF2B5EF4-FFF2-40B4-BE49-F238E27FC236}">
                      <a16:creationId xmlns:a16="http://schemas.microsoft.com/office/drawing/2014/main" id="{D23E6B8B-B0E4-5405-62FC-D0107570DCFB}"/>
                    </a:ext>
                  </a:extLst>
                </p:cNvPr>
                <p:cNvGrpSpPr>
                  <a:grpSpLocks/>
                </p:cNvGrpSpPr>
                <p:nvPr/>
              </p:nvGrpSpPr>
              <p:grpSpPr>
                <a:xfrm>
                  <a:off x="6923944" y="4206797"/>
                  <a:ext cx="1766641" cy="813979"/>
                  <a:chOff x="7119257" y="2417642"/>
                  <a:chExt cx="2097758" cy="800844"/>
                </a:xfrm>
                <a:noFill/>
              </p:grpSpPr>
              <p:sp>
                <p:nvSpPr>
                  <p:cNvPr id="96" name="矩形 95">
                    <a:extLst>
                      <a:ext uri="{FF2B5EF4-FFF2-40B4-BE49-F238E27FC236}">
                        <a16:creationId xmlns:a16="http://schemas.microsoft.com/office/drawing/2014/main" id="{73E1C644-3F3A-FDEC-5130-67F8B96FD9B7}"/>
                      </a:ext>
                    </a:extLst>
                  </p:cNvPr>
                  <p:cNvSpPr/>
                  <p:nvPr/>
                </p:nvSpPr>
                <p:spPr>
                  <a:xfrm>
                    <a:off x="7119257" y="2417642"/>
                    <a:ext cx="2097758" cy="333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Texthere</a:t>
                    </a:r>
                  </a:p>
                </p:txBody>
              </p:sp>
              <p:sp>
                <p:nvSpPr>
                  <p:cNvPr id="97" name="矩形 96">
                    <a:extLst>
                      <a:ext uri="{FF2B5EF4-FFF2-40B4-BE49-F238E27FC236}">
                        <a16:creationId xmlns:a16="http://schemas.microsoft.com/office/drawing/2014/main" id="{4C8D7A46-D74E-155E-0803-055071E5C67B}"/>
                      </a:ext>
                    </a:extLst>
                  </p:cNvPr>
                  <p:cNvSpPr/>
                  <p:nvPr/>
                </p:nvSpPr>
                <p:spPr>
                  <a:xfrm>
                    <a:off x="7119257" y="2754492"/>
                    <a:ext cx="2097758" cy="4639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1"/>
                        </a:solidFill>
                      </a:rPr>
                      <a:t>Theme color makes PPT more convenient to change.</a:t>
                    </a:r>
                  </a:p>
                </p:txBody>
              </p:sp>
            </p:grpSp>
            <p:sp>
              <p:nvSpPr>
                <p:cNvPr id="95" name="文本框 94">
                  <a:extLst>
                    <a:ext uri="{FF2B5EF4-FFF2-40B4-BE49-F238E27FC236}">
                      <a16:creationId xmlns:a16="http://schemas.microsoft.com/office/drawing/2014/main" id="{2BE97254-FD4A-B17E-197C-79B05F567B6F}"/>
                    </a:ext>
                  </a:extLst>
                </p:cNvPr>
                <p:cNvSpPr txBox="1"/>
                <p:nvPr/>
              </p:nvSpPr>
              <p:spPr>
                <a:xfrm>
                  <a:off x="6340616" y="4369724"/>
                  <a:ext cx="540000" cy="540000"/>
                </a:xfrm>
                <a:prstGeom prst="roundRect">
                  <a:avLst>
                    <a:gd name="adj" fmla="val 50000"/>
                  </a:avLst>
                </a:prstGeom>
                <a:solidFill>
                  <a:schemeClr val="accent2"/>
                </a:solidFill>
              </p:spPr>
              <p:txBody>
                <a:bodyPr wrap="none" lIns="91440" tIns="45720" rIns="91440" bIns="45720" rtlCol="0" anchor="ctr" anchorCtr="0">
                  <a:noAutofit/>
                </a:bodyPr>
                <a:lstStyle/>
                <a:p>
                  <a:pPr algn="ctr"/>
                  <a:r>
                    <a:rPr kumimoji="1" lang="en-US" altLang="zh-CN" sz="2000" b="1" dirty="0">
                      <a:solidFill>
                        <a:srgbClr val="FFFFFF"/>
                      </a:solidFill>
                    </a:rPr>
                    <a:t>02</a:t>
                  </a:r>
                  <a:endParaRPr kumimoji="1" lang="zh-CN" altLang="en-US" sz="2000" b="1" dirty="0">
                    <a:solidFill>
                      <a:srgbClr val="FFFFFF"/>
                    </a:solidFill>
                  </a:endParaRPr>
                </a:p>
              </p:txBody>
            </p:sp>
          </p:grpSp>
          <p:grpSp>
            <p:nvGrpSpPr>
              <p:cNvPr id="84" name="组合 83">
                <a:extLst>
                  <a:ext uri="{FF2B5EF4-FFF2-40B4-BE49-F238E27FC236}">
                    <a16:creationId xmlns:a16="http://schemas.microsoft.com/office/drawing/2014/main" id="{48FA067B-59D8-3135-9B59-8C262097366B}"/>
                  </a:ext>
                </a:extLst>
              </p:cNvPr>
              <p:cNvGrpSpPr/>
              <p:nvPr/>
            </p:nvGrpSpPr>
            <p:grpSpPr>
              <a:xfrm>
                <a:off x="8160089" y="5159649"/>
                <a:ext cx="2349969" cy="813979"/>
                <a:chOff x="6340616" y="4206797"/>
                <a:chExt cx="2349969" cy="813979"/>
              </a:xfrm>
            </p:grpSpPr>
            <p:grpSp>
              <p:nvGrpSpPr>
                <p:cNvPr id="90" name="组合 89">
                  <a:extLst>
                    <a:ext uri="{FF2B5EF4-FFF2-40B4-BE49-F238E27FC236}">
                      <a16:creationId xmlns:a16="http://schemas.microsoft.com/office/drawing/2014/main" id="{D54C3594-71D4-C4C3-0656-CABBA383B762}"/>
                    </a:ext>
                  </a:extLst>
                </p:cNvPr>
                <p:cNvGrpSpPr>
                  <a:grpSpLocks/>
                </p:cNvGrpSpPr>
                <p:nvPr/>
              </p:nvGrpSpPr>
              <p:grpSpPr>
                <a:xfrm>
                  <a:off x="6923944" y="4206797"/>
                  <a:ext cx="1766641" cy="813979"/>
                  <a:chOff x="7119257" y="2417642"/>
                  <a:chExt cx="2097758" cy="800844"/>
                </a:xfrm>
                <a:noFill/>
              </p:grpSpPr>
              <p:sp>
                <p:nvSpPr>
                  <p:cNvPr id="92" name="矩形 91">
                    <a:extLst>
                      <a:ext uri="{FF2B5EF4-FFF2-40B4-BE49-F238E27FC236}">
                        <a16:creationId xmlns:a16="http://schemas.microsoft.com/office/drawing/2014/main" id="{21529C91-DA2D-FF47-5EF8-E554C3A6C8B3}"/>
                      </a:ext>
                    </a:extLst>
                  </p:cNvPr>
                  <p:cNvSpPr/>
                  <p:nvPr/>
                </p:nvSpPr>
                <p:spPr>
                  <a:xfrm>
                    <a:off x="7119257" y="2417642"/>
                    <a:ext cx="2097758" cy="333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Texthere</a:t>
                    </a:r>
                  </a:p>
                </p:txBody>
              </p:sp>
              <p:sp>
                <p:nvSpPr>
                  <p:cNvPr id="93" name="矩形 92">
                    <a:extLst>
                      <a:ext uri="{FF2B5EF4-FFF2-40B4-BE49-F238E27FC236}">
                        <a16:creationId xmlns:a16="http://schemas.microsoft.com/office/drawing/2014/main" id="{1CF41BFB-67FF-5DB0-3B7F-830FFB272BD0}"/>
                      </a:ext>
                    </a:extLst>
                  </p:cNvPr>
                  <p:cNvSpPr/>
                  <p:nvPr/>
                </p:nvSpPr>
                <p:spPr>
                  <a:xfrm>
                    <a:off x="7119257" y="2754492"/>
                    <a:ext cx="2097758" cy="4639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1"/>
                        </a:solidFill>
                      </a:rPr>
                      <a:t>Theme color makes PPT more convenient to change.</a:t>
                    </a:r>
                  </a:p>
                </p:txBody>
              </p:sp>
            </p:grpSp>
            <p:sp>
              <p:nvSpPr>
                <p:cNvPr id="91" name="文本框 90">
                  <a:extLst>
                    <a:ext uri="{FF2B5EF4-FFF2-40B4-BE49-F238E27FC236}">
                      <a16:creationId xmlns:a16="http://schemas.microsoft.com/office/drawing/2014/main" id="{85CDF114-859F-AB4D-A9AC-B5705DFE4B97}"/>
                    </a:ext>
                  </a:extLst>
                </p:cNvPr>
                <p:cNvSpPr txBox="1"/>
                <p:nvPr/>
              </p:nvSpPr>
              <p:spPr>
                <a:xfrm>
                  <a:off x="6340616" y="4369724"/>
                  <a:ext cx="540000" cy="540000"/>
                </a:xfrm>
                <a:prstGeom prst="roundRect">
                  <a:avLst>
                    <a:gd name="adj" fmla="val 50000"/>
                  </a:avLst>
                </a:prstGeom>
                <a:solidFill>
                  <a:schemeClr val="accent2"/>
                </a:solidFill>
              </p:spPr>
              <p:txBody>
                <a:bodyPr wrap="none" lIns="91440" tIns="45720" rIns="91440" bIns="45720" rtlCol="0" anchor="ctr" anchorCtr="0">
                  <a:noAutofit/>
                </a:bodyPr>
                <a:lstStyle/>
                <a:p>
                  <a:pPr algn="ctr"/>
                  <a:r>
                    <a:rPr kumimoji="1" lang="en-US" altLang="zh-CN" sz="2000" b="1" dirty="0">
                      <a:solidFill>
                        <a:srgbClr val="FFFFFF"/>
                      </a:solidFill>
                    </a:rPr>
                    <a:t>03</a:t>
                  </a:r>
                  <a:endParaRPr kumimoji="1" lang="zh-CN" altLang="en-US" sz="2000" b="1" dirty="0">
                    <a:solidFill>
                      <a:srgbClr val="FFFFFF"/>
                    </a:solidFill>
                  </a:endParaRPr>
                </a:p>
              </p:txBody>
            </p:sp>
          </p:grpSp>
          <p:grpSp>
            <p:nvGrpSpPr>
              <p:cNvPr id="85" name="组合 84">
                <a:extLst>
                  <a:ext uri="{FF2B5EF4-FFF2-40B4-BE49-F238E27FC236}">
                    <a16:creationId xmlns:a16="http://schemas.microsoft.com/office/drawing/2014/main" id="{B1CC2BC1-6539-FAC1-76BF-5AAFC9CDF753}"/>
                  </a:ext>
                </a:extLst>
              </p:cNvPr>
              <p:cNvGrpSpPr/>
              <p:nvPr/>
            </p:nvGrpSpPr>
            <p:grpSpPr>
              <a:xfrm>
                <a:off x="1681942" y="3688226"/>
                <a:ext cx="2349969" cy="813979"/>
                <a:chOff x="6340616" y="4206797"/>
                <a:chExt cx="2349969" cy="813979"/>
              </a:xfrm>
            </p:grpSpPr>
            <p:grpSp>
              <p:nvGrpSpPr>
                <p:cNvPr id="86" name="组合 85">
                  <a:extLst>
                    <a:ext uri="{FF2B5EF4-FFF2-40B4-BE49-F238E27FC236}">
                      <a16:creationId xmlns:a16="http://schemas.microsoft.com/office/drawing/2014/main" id="{49CD0585-51B4-A860-1D78-B3B91C7B1EC1}"/>
                    </a:ext>
                  </a:extLst>
                </p:cNvPr>
                <p:cNvGrpSpPr>
                  <a:grpSpLocks/>
                </p:cNvGrpSpPr>
                <p:nvPr/>
              </p:nvGrpSpPr>
              <p:grpSpPr>
                <a:xfrm>
                  <a:off x="6923944" y="4206797"/>
                  <a:ext cx="1766641" cy="813979"/>
                  <a:chOff x="7119257" y="2417642"/>
                  <a:chExt cx="2097758" cy="800844"/>
                </a:xfrm>
                <a:noFill/>
              </p:grpSpPr>
              <p:sp>
                <p:nvSpPr>
                  <p:cNvPr id="88" name="矩形 87">
                    <a:extLst>
                      <a:ext uri="{FF2B5EF4-FFF2-40B4-BE49-F238E27FC236}">
                        <a16:creationId xmlns:a16="http://schemas.microsoft.com/office/drawing/2014/main" id="{4B892619-306A-4666-18FF-98C533BD9673}"/>
                      </a:ext>
                    </a:extLst>
                  </p:cNvPr>
                  <p:cNvSpPr/>
                  <p:nvPr/>
                </p:nvSpPr>
                <p:spPr>
                  <a:xfrm>
                    <a:off x="7119257" y="2417642"/>
                    <a:ext cx="2097758" cy="3330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b"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r>
                      <a:rPr kumimoji="1" lang="en-US" altLang="zh-CN" sz="1600" b="1" dirty="0">
                        <a:solidFill>
                          <a:schemeClr val="tx1"/>
                        </a:solidFill>
                      </a:rPr>
                      <a:t>Texthere</a:t>
                    </a:r>
                  </a:p>
                </p:txBody>
              </p:sp>
              <p:sp>
                <p:nvSpPr>
                  <p:cNvPr id="89" name="矩形 88">
                    <a:extLst>
                      <a:ext uri="{FF2B5EF4-FFF2-40B4-BE49-F238E27FC236}">
                        <a16:creationId xmlns:a16="http://schemas.microsoft.com/office/drawing/2014/main" id="{19EB497E-0388-538A-6360-8DE2343E2E4D}"/>
                      </a:ext>
                    </a:extLst>
                  </p:cNvPr>
                  <p:cNvSpPr/>
                  <p:nvPr/>
                </p:nvSpPr>
                <p:spPr>
                  <a:xfrm>
                    <a:off x="7119257" y="2754492"/>
                    <a:ext cx="2097758" cy="4639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30000"/>
                      </a:lnSpc>
                    </a:pPr>
                    <a:r>
                      <a:rPr kumimoji="1" lang="en-US" altLang="zh-CN" sz="1000" dirty="0">
                        <a:solidFill>
                          <a:schemeClr val="tx1"/>
                        </a:solidFill>
                      </a:rPr>
                      <a:t>Theme color makes PPT more convenient to change.</a:t>
                    </a:r>
                  </a:p>
                </p:txBody>
              </p:sp>
            </p:grpSp>
            <p:sp>
              <p:nvSpPr>
                <p:cNvPr id="87" name="文本框 86">
                  <a:extLst>
                    <a:ext uri="{FF2B5EF4-FFF2-40B4-BE49-F238E27FC236}">
                      <a16:creationId xmlns:a16="http://schemas.microsoft.com/office/drawing/2014/main" id="{EB84E8B8-4930-2156-B7B2-2899FD45538A}"/>
                    </a:ext>
                  </a:extLst>
                </p:cNvPr>
                <p:cNvSpPr txBox="1"/>
                <p:nvPr/>
              </p:nvSpPr>
              <p:spPr>
                <a:xfrm>
                  <a:off x="6340616" y="4369724"/>
                  <a:ext cx="540000" cy="540000"/>
                </a:xfrm>
                <a:prstGeom prst="roundRect">
                  <a:avLst>
                    <a:gd name="adj" fmla="val 50000"/>
                  </a:avLst>
                </a:prstGeom>
                <a:solidFill>
                  <a:schemeClr val="accent2"/>
                </a:solidFill>
              </p:spPr>
              <p:txBody>
                <a:bodyPr wrap="none" lIns="91440" tIns="45720" rIns="91440" bIns="45720" rtlCol="0" anchor="ctr" anchorCtr="0">
                  <a:noAutofit/>
                </a:bodyPr>
                <a:lstStyle/>
                <a:p>
                  <a:pPr algn="ctr"/>
                  <a:r>
                    <a:rPr kumimoji="1" lang="en-US" altLang="zh-CN" sz="2000" b="1" dirty="0">
                      <a:solidFill>
                        <a:srgbClr val="FFFFFF"/>
                      </a:solidFill>
                    </a:rPr>
                    <a:t>01</a:t>
                  </a:r>
                  <a:endParaRPr kumimoji="1" lang="zh-CN" altLang="en-US" sz="2000" b="1" dirty="0">
                    <a:solidFill>
                      <a:srgbClr val="FFFFFF"/>
                    </a:solidFill>
                  </a:endParaRPr>
                </a:p>
              </p:txBody>
            </p:sp>
          </p:grpSp>
        </p:grpSp>
      </p:grpSp>
    </p:spTree>
    <p:extLst>
      <p:ext uri="{BB962C8B-B14F-4D97-AF65-F5344CB8AC3E}">
        <p14:creationId xmlns:p14="http://schemas.microsoft.com/office/powerpoint/2010/main" val="2775874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884DC-C58C-4D83-9157-478A0AECA002}"/>
              </a:ext>
            </a:extLst>
          </p:cNvPr>
          <p:cNvSpPr>
            <a:spLocks noGrp="1"/>
          </p:cNvSpPr>
          <p:nvPr>
            <p:ph type="title"/>
          </p:nvPr>
        </p:nvSpPr>
        <p:spPr>
          <a:xfrm>
            <a:off x="3373870" y="3726893"/>
            <a:ext cx="5194408" cy="535531"/>
          </a:xfrm>
        </p:spPr>
        <p:txBody>
          <a:bodyPr wrap="square">
            <a:spAutoFit/>
          </a:bodyPr>
          <a:lstStyle/>
          <a:p>
            <a:r>
              <a:rPr lang="zh-CN" altLang="en-US" dirty="0"/>
              <a:t>项目成果展示</a:t>
            </a:r>
            <a:endParaRPr lang="en-US" altLang="zh-CN" dirty="0"/>
          </a:p>
        </p:txBody>
      </p:sp>
      <p:sp>
        <p:nvSpPr>
          <p:cNvPr id="3" name="文本占位符 2">
            <a:extLst>
              <a:ext uri="{FF2B5EF4-FFF2-40B4-BE49-F238E27FC236}">
                <a16:creationId xmlns:a16="http://schemas.microsoft.com/office/drawing/2014/main" id="{378DAE95-7127-4F51-9451-9FE7A2833B8B}"/>
              </a:ext>
            </a:extLst>
          </p:cNvPr>
          <p:cNvSpPr>
            <a:spLocks noGrp="1"/>
          </p:cNvSpPr>
          <p:nvPr>
            <p:ph type="body" idx="1"/>
          </p:nvPr>
        </p:nvSpPr>
        <p:spPr>
          <a:xfrm>
            <a:off x="3373869" y="4277664"/>
            <a:ext cx="5194408" cy="663771"/>
          </a:xfrm>
        </p:spPr>
        <p:txBody>
          <a:bodyPr wrap="square">
            <a:spAutoFit/>
          </a:bodyPr>
          <a:lstStyle/>
          <a:p>
            <a:pPr lvl="0"/>
            <a:r>
              <a:rPr lang="en-US" altLang="zh-CN" dirty="0">
                <a:sym typeface="Arial" panose="020B0604020202020204" pitchFamily="34" charset="0"/>
              </a:rPr>
              <a:t>Supporting text here.</a:t>
            </a:r>
          </a:p>
          <a:p>
            <a:pPr lvl="0"/>
            <a:r>
              <a:rPr lang="en-US" altLang="zh-CN" dirty="0">
                <a:sym typeface="Arial" panose="020B0604020202020204" pitchFamily="34" charset="0"/>
              </a:rPr>
              <a:t>When you copy &amp; paste, choose "keep text only" option.</a:t>
            </a:r>
            <a:endParaRPr lang="zh-CN" altLang="en-US" dirty="0">
              <a:sym typeface="Arial" panose="020B0604020202020204" pitchFamily="34" charset="0"/>
            </a:endParaRPr>
          </a:p>
        </p:txBody>
      </p:sp>
      <p:sp>
        <p:nvSpPr>
          <p:cNvPr id="4" name="文本框 3">
            <a:extLst>
              <a:ext uri="{FF2B5EF4-FFF2-40B4-BE49-F238E27FC236}">
                <a16:creationId xmlns:a16="http://schemas.microsoft.com/office/drawing/2014/main" id="{F6D25A8F-AD9C-6627-432B-03D948635C90}"/>
              </a:ext>
            </a:extLst>
          </p:cNvPr>
          <p:cNvSpPr txBox="1">
            <a:spLocks/>
          </p:cNvSpPr>
          <p:nvPr/>
        </p:nvSpPr>
        <p:spPr>
          <a:xfrm>
            <a:off x="5375290" y="2303352"/>
            <a:ext cx="1441420" cy="1311128"/>
          </a:xfrm>
          <a:prstGeom prst="rect">
            <a:avLst/>
          </a:prstGeom>
        </p:spPr>
        <p:txBody>
          <a:bodyPr vert="horz" wrap="square" lIns="91440" tIns="45720" rIns="91440" bIns="45720" rtlCol="0" anchor="b">
            <a:spAutoFit/>
          </a:bodyPr>
          <a:lstStyle>
            <a:lvl1pPr algn="r"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a:lstStyle>
          <a:p>
            <a:pPr algn="ctr"/>
            <a:r>
              <a:rPr lang="en-GB" altLang="zh-CN" sz="8800">
                <a:solidFill>
                  <a:schemeClr val="accent1"/>
                </a:solidFill>
              </a:rPr>
              <a:t>02</a:t>
            </a:r>
            <a:endParaRPr lang="en-GB" dirty="0">
              <a:solidFill>
                <a:schemeClr val="accent1"/>
              </a:solidFill>
            </a:endParaRPr>
          </a:p>
        </p:txBody>
      </p:sp>
    </p:spTree>
    <p:custDataLst>
      <p:tags r:id="rId1"/>
    </p:custDataLst>
    <p:extLst>
      <p:ext uri="{BB962C8B-B14F-4D97-AF65-F5344CB8AC3E}">
        <p14:creationId xmlns:p14="http://schemas.microsoft.com/office/powerpoint/2010/main" val="2030598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B8319-7FA1-FF8A-7B51-23180EAE0CCA}"/>
              </a:ext>
            </a:extLst>
          </p:cNvPr>
          <p:cNvSpPr>
            <a:spLocks noGrp="1"/>
          </p:cNvSpPr>
          <p:nvPr>
            <p:ph type="title"/>
          </p:nvPr>
        </p:nvSpPr>
        <p:spPr/>
        <p:txBody>
          <a:bodyPr/>
          <a:lstStyle/>
          <a:p>
            <a:pPr lvl="0"/>
            <a:r>
              <a:rPr lang="zh-CN" altLang="en-US" dirty="0"/>
              <a:t>项目成果概述</a:t>
            </a:r>
            <a:endParaRPr lang="zh-CN" altLang="en-US" dirty="0">
              <a:sym typeface="Arial" panose="020B0604020202020204" pitchFamily="34" charset="0"/>
            </a:endParaRPr>
          </a:p>
        </p:txBody>
      </p:sp>
      <p:graphicFrame>
        <p:nvGraphicFramePr>
          <p:cNvPr id="3" name="表格 2">
            <a:extLst>
              <a:ext uri="{FF2B5EF4-FFF2-40B4-BE49-F238E27FC236}">
                <a16:creationId xmlns:a16="http://schemas.microsoft.com/office/drawing/2014/main" id="{B979B941-25E2-BA45-9E4D-70E962CDD4BE}"/>
              </a:ext>
            </a:extLst>
          </p:cNvPr>
          <p:cNvGraphicFramePr>
            <a:graphicFrameLocks noGrp="1"/>
          </p:cNvGraphicFramePr>
          <p:nvPr>
            <p:extLst>
              <p:ext uri="{D42A27DB-BD31-4B8C-83A1-F6EECF244321}">
                <p14:modId xmlns:p14="http://schemas.microsoft.com/office/powerpoint/2010/main" val="3886632964"/>
              </p:ext>
            </p:extLst>
          </p:nvPr>
        </p:nvGraphicFramePr>
        <p:xfrm>
          <a:off x="851808" y="2095432"/>
          <a:ext cx="10488384" cy="4140268"/>
        </p:xfrm>
        <a:graphic>
          <a:graphicData uri="http://schemas.openxmlformats.org/drawingml/2006/table">
            <a:tbl>
              <a:tblPr firstRow="1" bandRow="1">
                <a:tableStyleId>{5C22544A-7EE6-4342-B048-85BDC9FD1C3A}</a:tableStyleId>
              </a:tblPr>
              <a:tblGrid>
                <a:gridCol w="3496128">
                  <a:extLst>
                    <a:ext uri="{9D8B030D-6E8A-4147-A177-3AD203B41FA5}">
                      <a16:colId xmlns:a16="http://schemas.microsoft.com/office/drawing/2014/main" val="3378666615"/>
                    </a:ext>
                  </a:extLst>
                </a:gridCol>
                <a:gridCol w="3496128">
                  <a:extLst>
                    <a:ext uri="{9D8B030D-6E8A-4147-A177-3AD203B41FA5}">
                      <a16:colId xmlns:a16="http://schemas.microsoft.com/office/drawing/2014/main" val="280199688"/>
                    </a:ext>
                  </a:extLst>
                </a:gridCol>
                <a:gridCol w="3496128">
                  <a:extLst>
                    <a:ext uri="{9D8B030D-6E8A-4147-A177-3AD203B41FA5}">
                      <a16:colId xmlns:a16="http://schemas.microsoft.com/office/drawing/2014/main" val="1624391091"/>
                    </a:ext>
                  </a:extLst>
                </a:gridCol>
              </a:tblGrid>
              <a:tr h="806467">
                <a:tc>
                  <a:txBody>
                    <a:bodyPr/>
                    <a:lstStyle/>
                    <a:p>
                      <a:endParaRPr lang="zh-CN" altLang="en-US" dirty="0"/>
                    </a:p>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dirty="0"/>
                        <a:t>Text here</a:t>
                      </a:r>
                    </a:p>
                    <a:p>
                      <a:pPr algn="ctr"/>
                      <a:endParaRPr lang="zh-CN" altLang="en-US" dirty="0"/>
                    </a:p>
                  </a:txBody>
                  <a:tcPr anchor="b">
                    <a:solidFill>
                      <a:schemeClr val="accent1"/>
                    </a:solidFill>
                  </a:tcPr>
                </a:tc>
                <a:tc>
                  <a:txBody>
                    <a:bodyPr/>
                    <a:lstStyle/>
                    <a:p>
                      <a:pPr algn="ctr"/>
                      <a:endParaRPr lang="zh-CN" altLang="en-US" dirty="0"/>
                    </a:p>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dirty="0"/>
                        <a:t>Text here</a:t>
                      </a:r>
                    </a:p>
                    <a:p>
                      <a:pPr algn="ctr"/>
                      <a:endParaRPr lang="zh-CN" altLang="en-US" dirty="0"/>
                    </a:p>
                  </a:txBody>
                  <a:tcPr anchor="b">
                    <a:solidFill>
                      <a:schemeClr val="accent2"/>
                    </a:solidFill>
                  </a:tcPr>
                </a:tc>
                <a:tc>
                  <a:txBody>
                    <a:bodyPr/>
                    <a:lstStyle/>
                    <a:p>
                      <a:pPr algn="ctr"/>
                      <a:endParaRPr lang="zh-CN" altLang="en-US" dirty="0"/>
                    </a:p>
                    <a:p>
                      <a:pPr marL="0" marR="0" lvl="0" indent="0" algn="ctr" defTabSz="914354" rtl="0" eaLnBrk="1" fontAlgn="auto" latinLnBrk="0" hangingPunct="1">
                        <a:lnSpc>
                          <a:spcPct val="100000"/>
                        </a:lnSpc>
                        <a:spcBef>
                          <a:spcPts val="0"/>
                        </a:spcBef>
                        <a:spcAft>
                          <a:spcPts val="0"/>
                        </a:spcAft>
                        <a:buClrTx/>
                        <a:buSzTx/>
                        <a:buFontTx/>
                        <a:buNone/>
                        <a:tabLst/>
                        <a:defRPr/>
                      </a:pPr>
                      <a:r>
                        <a:rPr lang="en-US" altLang="zh-CN" dirty="0"/>
                        <a:t>Text here</a:t>
                      </a:r>
                    </a:p>
                    <a:p>
                      <a:pPr algn="ctr"/>
                      <a:endParaRPr lang="zh-CN" altLang="en-US" dirty="0"/>
                    </a:p>
                  </a:txBody>
                  <a:tcPr anchor="b">
                    <a:solidFill>
                      <a:schemeClr val="accent1"/>
                    </a:solidFill>
                  </a:tcPr>
                </a:tc>
                <a:extLst>
                  <a:ext uri="{0D108BD9-81ED-4DB2-BD59-A6C34878D82A}">
                    <a16:rowId xmlns:a16="http://schemas.microsoft.com/office/drawing/2014/main" val="2491895596"/>
                  </a:ext>
                </a:extLst>
              </a:tr>
              <a:tr h="806467">
                <a:tc>
                  <a:txBody>
                    <a:bodyPr/>
                    <a:lstStyle/>
                    <a:p>
                      <a:pPr algn="ctr"/>
                      <a:r>
                        <a:rPr lang="en-US" altLang="zh-CN" dirty="0">
                          <a:solidFill>
                            <a:schemeClr val="tx1"/>
                          </a:solidFill>
                        </a:rPr>
                        <a:t>6000</a:t>
                      </a:r>
                      <a:endParaRPr lang="zh-CN" altLang="en-US" dirty="0">
                        <a:solidFill>
                          <a:schemeClr val="tx1"/>
                        </a:solidFill>
                      </a:endParaRPr>
                    </a:p>
                  </a:txBody>
                  <a:tcPr anchor="ctr">
                    <a:noFill/>
                  </a:tcPr>
                </a:tc>
                <a:tc>
                  <a:txBody>
                    <a:bodyPr/>
                    <a:lstStyle/>
                    <a:p>
                      <a:pPr algn="ctr"/>
                      <a:r>
                        <a:rPr lang="en-US" altLang="zh-CN" dirty="0">
                          <a:solidFill>
                            <a:schemeClr val="tx1"/>
                          </a:solidFill>
                        </a:rPr>
                        <a:t>5000</a:t>
                      </a:r>
                      <a:endParaRPr lang="zh-CN" altLang="en-US" dirty="0">
                        <a:solidFill>
                          <a:schemeClr val="tx1"/>
                        </a:solidFill>
                      </a:endParaRPr>
                    </a:p>
                  </a:txBody>
                  <a:tcPr anchor="ctr">
                    <a:noFill/>
                  </a:tcPr>
                </a:tc>
                <a:tc>
                  <a:txBody>
                    <a:bodyPr/>
                    <a:lstStyle/>
                    <a:p>
                      <a:pPr algn="ctr"/>
                      <a:r>
                        <a:rPr lang="en-US" altLang="zh-CN" dirty="0">
                          <a:solidFill>
                            <a:schemeClr val="tx1"/>
                          </a:solidFill>
                        </a:rPr>
                        <a:t>2000</a:t>
                      </a:r>
                      <a:endParaRPr lang="zh-CN" altLang="en-US" dirty="0">
                        <a:solidFill>
                          <a:schemeClr val="tx1"/>
                        </a:solidFill>
                      </a:endParaRPr>
                    </a:p>
                  </a:txBody>
                  <a:tcPr anchor="ctr">
                    <a:noFill/>
                  </a:tcPr>
                </a:tc>
                <a:extLst>
                  <a:ext uri="{0D108BD9-81ED-4DB2-BD59-A6C34878D82A}">
                    <a16:rowId xmlns:a16="http://schemas.microsoft.com/office/drawing/2014/main" val="605283115"/>
                  </a:ext>
                </a:extLst>
              </a:tr>
              <a:tr h="806467">
                <a:tc>
                  <a:txBody>
                    <a:bodyPr/>
                    <a:lstStyle/>
                    <a:p>
                      <a:pPr algn="ctr"/>
                      <a:r>
                        <a:rPr lang="en-US" altLang="zh-CN" dirty="0">
                          <a:solidFill>
                            <a:schemeClr val="tx1"/>
                          </a:solidFill>
                        </a:rPr>
                        <a:t>2300</a:t>
                      </a:r>
                      <a:endParaRPr lang="zh-CN" altLang="en-US" dirty="0">
                        <a:solidFill>
                          <a:schemeClr val="tx1"/>
                        </a:solidFill>
                      </a:endParaRPr>
                    </a:p>
                  </a:txBody>
                  <a:tcPr anchor="ctr">
                    <a:solidFill>
                      <a:schemeClr val="tx2">
                        <a:alpha val="15000"/>
                      </a:schemeClr>
                    </a:solidFill>
                  </a:tcPr>
                </a:tc>
                <a:tc>
                  <a:txBody>
                    <a:bodyPr/>
                    <a:lstStyle/>
                    <a:p>
                      <a:pPr algn="ctr"/>
                      <a:r>
                        <a:rPr lang="en-US" altLang="zh-CN" dirty="0">
                          <a:solidFill>
                            <a:schemeClr val="tx1"/>
                          </a:solidFill>
                        </a:rPr>
                        <a:t>1200</a:t>
                      </a:r>
                      <a:endParaRPr lang="zh-CN" altLang="en-US" dirty="0">
                        <a:solidFill>
                          <a:schemeClr val="tx1"/>
                        </a:solidFill>
                      </a:endParaRPr>
                    </a:p>
                  </a:txBody>
                  <a:tcPr anchor="ctr">
                    <a:solidFill>
                      <a:schemeClr val="tx2">
                        <a:alpha val="15000"/>
                      </a:schemeClr>
                    </a:solidFill>
                  </a:tcPr>
                </a:tc>
                <a:tc>
                  <a:txBody>
                    <a:bodyPr/>
                    <a:lstStyle/>
                    <a:p>
                      <a:pPr algn="ctr"/>
                      <a:r>
                        <a:rPr lang="en-US" altLang="zh-CN" dirty="0">
                          <a:solidFill>
                            <a:schemeClr val="tx1"/>
                          </a:solidFill>
                        </a:rPr>
                        <a:t>4000</a:t>
                      </a:r>
                      <a:endParaRPr lang="zh-CN" altLang="en-US" dirty="0">
                        <a:solidFill>
                          <a:schemeClr val="tx1"/>
                        </a:solidFill>
                      </a:endParaRPr>
                    </a:p>
                  </a:txBody>
                  <a:tcPr anchor="ctr">
                    <a:solidFill>
                      <a:schemeClr val="tx2">
                        <a:alpha val="15000"/>
                      </a:schemeClr>
                    </a:solidFill>
                  </a:tcPr>
                </a:tc>
                <a:extLst>
                  <a:ext uri="{0D108BD9-81ED-4DB2-BD59-A6C34878D82A}">
                    <a16:rowId xmlns:a16="http://schemas.microsoft.com/office/drawing/2014/main" val="3940599026"/>
                  </a:ext>
                </a:extLst>
              </a:tr>
              <a:tr h="806467">
                <a:tc>
                  <a:txBody>
                    <a:bodyPr/>
                    <a:lstStyle/>
                    <a:p>
                      <a:pPr algn="ctr"/>
                      <a:r>
                        <a:rPr lang="en-US" altLang="zh-CN" dirty="0">
                          <a:solidFill>
                            <a:schemeClr val="tx1"/>
                          </a:solidFill>
                        </a:rPr>
                        <a:t>5200</a:t>
                      </a:r>
                      <a:endParaRPr lang="zh-CN" altLang="en-US" dirty="0">
                        <a:solidFill>
                          <a:schemeClr val="tx1"/>
                        </a:solidFill>
                      </a:endParaRPr>
                    </a:p>
                  </a:txBody>
                  <a:tcPr anchor="ctr">
                    <a:noFill/>
                  </a:tcPr>
                </a:tc>
                <a:tc>
                  <a:txBody>
                    <a:bodyPr/>
                    <a:lstStyle/>
                    <a:p>
                      <a:pPr algn="ctr"/>
                      <a:r>
                        <a:rPr lang="en-US" altLang="zh-CN" dirty="0">
                          <a:solidFill>
                            <a:schemeClr val="tx1"/>
                          </a:solidFill>
                        </a:rPr>
                        <a:t>9000</a:t>
                      </a:r>
                      <a:endParaRPr lang="zh-CN" altLang="en-US" dirty="0">
                        <a:solidFill>
                          <a:schemeClr val="tx1"/>
                        </a:solidFill>
                      </a:endParaRPr>
                    </a:p>
                  </a:txBody>
                  <a:tcPr anchor="ctr">
                    <a:noFill/>
                  </a:tcPr>
                </a:tc>
                <a:tc>
                  <a:txBody>
                    <a:bodyPr/>
                    <a:lstStyle/>
                    <a:p>
                      <a:pPr algn="ctr"/>
                      <a:r>
                        <a:rPr lang="en-US" altLang="zh-CN" dirty="0">
                          <a:solidFill>
                            <a:schemeClr val="tx1"/>
                          </a:solidFill>
                        </a:rPr>
                        <a:t>6000</a:t>
                      </a:r>
                      <a:endParaRPr lang="zh-CN" altLang="en-US" dirty="0">
                        <a:solidFill>
                          <a:schemeClr val="tx1"/>
                        </a:solidFill>
                      </a:endParaRPr>
                    </a:p>
                  </a:txBody>
                  <a:tcPr anchor="ctr">
                    <a:noFill/>
                  </a:tcPr>
                </a:tc>
                <a:extLst>
                  <a:ext uri="{0D108BD9-81ED-4DB2-BD59-A6C34878D82A}">
                    <a16:rowId xmlns:a16="http://schemas.microsoft.com/office/drawing/2014/main" val="2714062539"/>
                  </a:ext>
                </a:extLst>
              </a:tr>
              <a:tr h="806467">
                <a:tc>
                  <a:txBody>
                    <a:bodyPr/>
                    <a:lstStyle/>
                    <a:p>
                      <a:pPr algn="ctr"/>
                      <a:r>
                        <a:rPr lang="en-US" altLang="zh-CN" dirty="0">
                          <a:solidFill>
                            <a:schemeClr val="tx1"/>
                          </a:solidFill>
                        </a:rPr>
                        <a:t>2650</a:t>
                      </a:r>
                      <a:endParaRPr lang="zh-CN" altLang="en-US" dirty="0">
                        <a:solidFill>
                          <a:schemeClr val="tx1"/>
                        </a:solidFill>
                      </a:endParaRPr>
                    </a:p>
                  </a:txBody>
                  <a:tcPr anchor="ctr">
                    <a:solidFill>
                      <a:schemeClr val="tx2">
                        <a:alpha val="15000"/>
                      </a:schemeClr>
                    </a:solidFill>
                  </a:tcPr>
                </a:tc>
                <a:tc>
                  <a:txBody>
                    <a:bodyPr/>
                    <a:lstStyle/>
                    <a:p>
                      <a:pPr algn="ctr"/>
                      <a:r>
                        <a:rPr lang="en-US" altLang="zh-CN" dirty="0">
                          <a:solidFill>
                            <a:schemeClr val="tx1"/>
                          </a:solidFill>
                        </a:rPr>
                        <a:t>8510</a:t>
                      </a:r>
                      <a:endParaRPr lang="zh-CN" altLang="en-US" dirty="0">
                        <a:solidFill>
                          <a:schemeClr val="tx1"/>
                        </a:solidFill>
                      </a:endParaRPr>
                    </a:p>
                  </a:txBody>
                  <a:tcPr anchor="ctr">
                    <a:solidFill>
                      <a:schemeClr val="tx2">
                        <a:alpha val="15000"/>
                      </a:schemeClr>
                    </a:solidFill>
                  </a:tcPr>
                </a:tc>
                <a:tc>
                  <a:txBody>
                    <a:bodyPr/>
                    <a:lstStyle/>
                    <a:p>
                      <a:pPr algn="ctr"/>
                      <a:r>
                        <a:rPr lang="en-US" altLang="zh-CN" dirty="0">
                          <a:solidFill>
                            <a:schemeClr val="tx1"/>
                          </a:solidFill>
                        </a:rPr>
                        <a:t>4520</a:t>
                      </a:r>
                      <a:endParaRPr lang="zh-CN" altLang="en-US" dirty="0">
                        <a:solidFill>
                          <a:schemeClr val="tx1"/>
                        </a:solidFill>
                      </a:endParaRPr>
                    </a:p>
                  </a:txBody>
                  <a:tcPr anchor="ctr">
                    <a:solidFill>
                      <a:schemeClr val="tx2">
                        <a:alpha val="15000"/>
                      </a:schemeClr>
                    </a:solidFill>
                  </a:tcPr>
                </a:tc>
                <a:extLst>
                  <a:ext uri="{0D108BD9-81ED-4DB2-BD59-A6C34878D82A}">
                    <a16:rowId xmlns:a16="http://schemas.microsoft.com/office/drawing/2014/main" val="128951188"/>
                  </a:ext>
                </a:extLst>
              </a:tr>
            </a:tbl>
          </a:graphicData>
        </a:graphic>
      </p:graphicFrame>
      <p:sp>
        <p:nvSpPr>
          <p:cNvPr id="4" name="矩形 3">
            <a:extLst>
              <a:ext uri="{FF2B5EF4-FFF2-40B4-BE49-F238E27FC236}">
                <a16:creationId xmlns:a16="http://schemas.microsoft.com/office/drawing/2014/main" id="{0A96A841-0E17-8CE1-A7B2-0EEDD3B40B6B}"/>
              </a:ext>
            </a:extLst>
          </p:cNvPr>
          <p:cNvSpPr/>
          <p:nvPr/>
        </p:nvSpPr>
        <p:spPr>
          <a:xfrm>
            <a:off x="666750" y="1067839"/>
            <a:ext cx="10858500" cy="695262"/>
          </a:xfrm>
          <a:prstGeom prst="rect">
            <a:avLst/>
          </a:prstGeom>
        </p:spPr>
        <p:txBody>
          <a:bodyPr wrap="square" anchor="b" anchorCtr="0">
            <a:noAutofit/>
          </a:bodyPr>
          <a:lstStyle/>
          <a:p>
            <a:pPr algn="ctr">
              <a:buSzPct val="25000"/>
            </a:pPr>
            <a:r>
              <a:rPr lang="en-US" altLang="zh-CN" sz="3200" b="1" dirty="0"/>
              <a:t>Unified fontsmake reading </a:t>
            </a:r>
            <a:r>
              <a:rPr lang="en-US" altLang="zh-CN" sz="3200" b="1" dirty="0">
                <a:solidFill>
                  <a:schemeClr val="accent2"/>
                </a:solidFill>
              </a:rPr>
              <a:t>more fluent</a:t>
            </a:r>
          </a:p>
        </p:txBody>
      </p:sp>
    </p:spTree>
    <p:extLst>
      <p:ext uri="{BB962C8B-B14F-4D97-AF65-F5344CB8AC3E}">
        <p14:creationId xmlns:p14="http://schemas.microsoft.com/office/powerpoint/2010/main" val="20035101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EMPLATE" val="189d6efd-49c2-4b4c-8434-5d85997c1f51"/>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VECTOR" val="#906365;"/>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8.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OfficePLUS 主题">
  <a:themeElements>
    <a:clrScheme name="iSlide VI标准">
      <a:dk1>
        <a:srgbClr val="2F2F2F"/>
      </a:dk1>
      <a:lt1>
        <a:srgbClr val="FFFFFF"/>
      </a:lt1>
      <a:dk2>
        <a:srgbClr val="778495"/>
      </a:dk2>
      <a:lt2>
        <a:srgbClr val="F0F0F0"/>
      </a:lt2>
      <a:accent1>
        <a:srgbClr val="E92C37"/>
      </a:accent1>
      <a:accent2>
        <a:srgbClr val="FD7950"/>
      </a:accent2>
      <a:accent3>
        <a:srgbClr val="E08D6D"/>
      </a:accent3>
      <a:accent4>
        <a:srgbClr val="C4BFB9"/>
      </a:accent4>
      <a:accent5>
        <a:srgbClr val="ADA7A1"/>
      </a:accent5>
      <a:accent6>
        <a:srgbClr val="8E8984"/>
      </a:accent6>
      <a:hlink>
        <a:srgbClr val="F84D4D"/>
      </a:hlink>
      <a:folHlink>
        <a:srgbClr val="979797"/>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emplate>
  <TotalTime>19</TotalTime>
  <Words>1165</Words>
  <Application>Microsoft Office PowerPoint</Application>
  <PresentationFormat>宽屏</PresentationFormat>
  <Paragraphs>197</Paragraphs>
  <Slides>20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等线</vt:lpstr>
      <vt:lpstr>微软雅黑</vt:lpstr>
      <vt:lpstr>Arial</vt:lpstr>
      <vt:lpstr>OfficePLUS 主题</vt:lpstr>
      <vt:lpstr>中式复古工作总结 通用PPT模板</vt:lpstr>
      <vt:lpstr>PowerPoint 演示文稿</vt:lpstr>
      <vt:lpstr>上半年/年终工作总结</vt:lpstr>
      <vt:lpstr>目标完成情况</vt:lpstr>
      <vt:lpstr>已完成工作</vt:lpstr>
      <vt:lpstr>正在进行的工作</vt:lpstr>
      <vt:lpstr>未完成的工作</vt:lpstr>
      <vt:lpstr>项目成果展示</vt:lpstr>
      <vt:lpstr>项目成果概述</vt:lpstr>
      <vt:lpstr>已完成项目汇总</vt:lpstr>
      <vt:lpstr>成功案例展示</vt:lpstr>
      <vt:lpstr>经验总结及改进</vt:lpstr>
      <vt:lpstr>不足之处</vt:lpstr>
      <vt:lpstr>改进措施</vt:lpstr>
      <vt:lpstr>下半年/来年工作计划</vt:lpstr>
      <vt:lpstr>下半年/全年目标</vt:lpstr>
      <vt:lpstr>季度目标</vt:lpstr>
      <vt:lpstr>工作计划</vt:lpstr>
      <vt:lpstr>个人成长学习</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dc:creator>
  <cp:lastModifiedBy>Qian Joanna</cp:lastModifiedBy>
  <cp:revision>3</cp:revision>
  <cp:lastPrinted>2022-10-23T16:00:00Z</cp:lastPrinted>
  <dcterms:created xsi:type="dcterms:W3CDTF">2022-10-23T16:00:00Z</dcterms:created>
  <dcterms:modified xsi:type="dcterms:W3CDTF">2023-11-16T00:13:56Z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189d6efd-49c2-4b4c-8434-5d85997c1f51</vt:lpwstr>
  </property>
</Properties>
</file>