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sldIdLst>
    <p:sldId id="300" r:id="rId3"/>
    <p:sldId id="297" r:id="rId4"/>
    <p:sldId id="368" r:id="rId5"/>
    <p:sldId id="309" r:id="rId6"/>
    <p:sldId id="256" r:id="rId7"/>
    <p:sldId id="359" r:id="rId8"/>
    <p:sldId id="322" r:id="rId9"/>
    <p:sldId id="321" r:id="rId10"/>
    <p:sldId id="318" r:id="rId11"/>
    <p:sldId id="298" r:id="rId12"/>
    <p:sldId id="341" r:id="rId13"/>
    <p:sldId id="351" r:id="rId14"/>
    <p:sldId id="370" r:id="rId15"/>
    <p:sldId id="342" r:id="rId16"/>
    <p:sldId id="365" r:id="rId17"/>
    <p:sldId id="344" r:id="rId18"/>
    <p:sldId id="310" r:id="rId19"/>
    <p:sldId id="357" r:id="rId20"/>
    <p:sldId id="350" r:id="rId21"/>
    <p:sldId id="360" r:id="rId22"/>
    <p:sldId id="320" r:id="rId23"/>
    <p:sldId id="371" r:id="rId24"/>
    <p:sldId id="336" r:id="rId25"/>
    <p:sldId id="306" r:id="rId26"/>
    <p:sldId id="361" r:id="rId27"/>
    <p:sldId id="362" r:id="rId28"/>
    <p:sldId id="323" r:id="rId29"/>
    <p:sldId id="302" r:id="rId30"/>
    <p:sldId id="372" r:id="rId31"/>
    <p:sldId id="305" r:id="rId32"/>
    <p:sldId id="345" r:id="rId33"/>
    <p:sldId id="301" r:id="rId34"/>
    <p:sldId id="337" r:id="rId35"/>
    <p:sldId id="346" r:id="rId36"/>
    <p:sldId id="326" r:id="rId37"/>
    <p:sldId id="324" r:id="rId38"/>
    <p:sldId id="358" r:id="rId39"/>
    <p:sldId id="373" r:id="rId40"/>
    <p:sldId id="307" r:id="rId41"/>
    <p:sldId id="325" r:id="rId42"/>
    <p:sldId id="347" r:id="rId43"/>
    <p:sldId id="316" r:id="rId44"/>
    <p:sldId id="335" r:id="rId45"/>
    <p:sldId id="317" r:id="rId46"/>
    <p:sldId id="308" r:id="rId47"/>
    <p:sldId id="340" r:id="rId48"/>
    <p:sldId id="364" r:id="rId49"/>
    <p:sldId id="343" r:id="rId50"/>
    <p:sldId id="374" r:id="rId51"/>
    <p:sldId id="363" r:id="rId52"/>
    <p:sldId id="339" r:id="rId53"/>
    <p:sldId id="313" r:id="rId54"/>
    <p:sldId id="319" r:id="rId55"/>
    <p:sldId id="328" r:id="rId56"/>
    <p:sldId id="329" r:id="rId57"/>
    <p:sldId id="331" r:id="rId58"/>
    <p:sldId id="312" r:id="rId59"/>
    <p:sldId id="314" r:id="rId60"/>
    <p:sldId id="330" r:id="rId61"/>
    <p:sldId id="311" r:id="rId62"/>
    <p:sldId id="367" r:id="rId63"/>
    <p:sldId id="327" r:id="rId64"/>
    <p:sldId id="366" r:id="rId65"/>
    <p:sldId id="376" r:id="rId66"/>
    <p:sldId id="377" r:id="rId67"/>
  </p:sldIdLst>
  <p:sldSz cx="12192000" cy="685800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93" userDrawn="1">
          <p15:clr>
            <a:srgbClr val="A4A3A4"/>
          </p15:clr>
        </p15:guide>
        <p15:guide id="2" pos="415" userDrawn="1">
          <p15:clr>
            <a:srgbClr val="A4A3A4"/>
          </p15:clr>
        </p15:guide>
        <p15:guide id="3" pos="4929" userDrawn="1">
          <p15:clr>
            <a:srgbClr val="A4A3A4"/>
          </p15:clr>
        </p15:guide>
        <p15:guide id="4" pos="3840" userDrawn="1">
          <p15:clr>
            <a:srgbClr val="A4A3A4"/>
          </p15:clr>
        </p15:guide>
        <p15:guide id="5" orient="horz" pos="2455" userDrawn="1">
          <p15:clr>
            <a:srgbClr val="A4A3A4"/>
          </p15:clr>
        </p15:guide>
        <p15:guide id="6" pos="2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262"/>
    <a:srgbClr val="A50021"/>
    <a:srgbClr val="E73325"/>
    <a:srgbClr val="C7C7C7"/>
    <a:srgbClr val="D7D7D7"/>
    <a:srgbClr val="FFF6E7"/>
    <a:srgbClr val="BBCFDA"/>
    <a:srgbClr val="265F92"/>
    <a:srgbClr val="57595B"/>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2" autoAdjust="0"/>
    <p:restoredTop sz="91914" autoAdjust="0"/>
  </p:normalViewPr>
  <p:slideViewPr>
    <p:cSldViewPr snapToGrid="0" showGuides="1">
      <p:cViewPr varScale="1">
        <p:scale>
          <a:sx n="105" d="100"/>
          <a:sy n="105" d="100"/>
        </p:scale>
        <p:origin x="-906" y="-84"/>
      </p:cViewPr>
      <p:guideLst>
        <p:guide orient="horz" pos="1593"/>
        <p:guide orient="horz" pos="2455"/>
        <p:guide pos="415"/>
        <p:guide pos="4929"/>
        <p:guide pos="3840"/>
        <p:guide pos="297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3B4FE-D1FB-4EB8-86E9-B3A3E176F958}"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8F5AA-9C31-4ED1-824B-C860FDEFBFC3}" type="slidenum">
              <a:rPr lang="zh-CN" altLang="en-US" smtClean="0"/>
              <a:t>‹#›</a:t>
            </a:fld>
            <a:endParaRPr lang="zh-CN" altLang="en-US"/>
          </a:p>
        </p:txBody>
      </p:sp>
    </p:spTree>
    <p:extLst>
      <p:ext uri="{BB962C8B-B14F-4D97-AF65-F5344CB8AC3E}">
        <p14:creationId xmlns:p14="http://schemas.microsoft.com/office/powerpoint/2010/main" val="114546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a:t>
            </a:fld>
            <a:endParaRPr lang="zh-CN" altLang="en-US"/>
          </a:p>
        </p:txBody>
      </p:sp>
    </p:spTree>
    <p:extLst>
      <p:ext uri="{BB962C8B-B14F-4D97-AF65-F5344CB8AC3E}">
        <p14:creationId xmlns:p14="http://schemas.microsoft.com/office/powerpoint/2010/main" val="307228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10</a:t>
            </a:fld>
            <a:endParaRPr lang="zh-CN" altLang="en-US"/>
          </a:p>
        </p:txBody>
      </p:sp>
    </p:spTree>
    <p:extLst>
      <p:ext uri="{BB962C8B-B14F-4D97-AF65-F5344CB8AC3E}">
        <p14:creationId xmlns:p14="http://schemas.microsoft.com/office/powerpoint/2010/main" val="1162102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11</a:t>
            </a:fld>
            <a:endParaRPr lang="zh-CN" altLang="en-US"/>
          </a:p>
        </p:txBody>
      </p:sp>
    </p:spTree>
    <p:extLst>
      <p:ext uri="{BB962C8B-B14F-4D97-AF65-F5344CB8AC3E}">
        <p14:creationId xmlns:p14="http://schemas.microsoft.com/office/powerpoint/2010/main" val="275321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12</a:t>
            </a:fld>
            <a:endParaRPr lang="zh-CN" altLang="en-US"/>
          </a:p>
        </p:txBody>
      </p:sp>
    </p:spTree>
    <p:extLst>
      <p:ext uri="{BB962C8B-B14F-4D97-AF65-F5344CB8AC3E}">
        <p14:creationId xmlns:p14="http://schemas.microsoft.com/office/powerpoint/2010/main" val="919063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13</a:t>
            </a:fld>
            <a:endParaRPr lang="zh-CN" altLang="en-US"/>
          </a:p>
        </p:txBody>
      </p:sp>
    </p:spTree>
    <p:extLst>
      <p:ext uri="{BB962C8B-B14F-4D97-AF65-F5344CB8AC3E}">
        <p14:creationId xmlns:p14="http://schemas.microsoft.com/office/powerpoint/2010/main" val="3257264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14</a:t>
            </a:fld>
            <a:endParaRPr lang="zh-CN" altLang="en-US"/>
          </a:p>
        </p:txBody>
      </p:sp>
    </p:spTree>
    <p:extLst>
      <p:ext uri="{BB962C8B-B14F-4D97-AF65-F5344CB8AC3E}">
        <p14:creationId xmlns:p14="http://schemas.microsoft.com/office/powerpoint/2010/main" val="348531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15</a:t>
            </a:fld>
            <a:endParaRPr lang="zh-CN" altLang="en-US"/>
          </a:p>
        </p:txBody>
      </p:sp>
    </p:spTree>
    <p:extLst>
      <p:ext uri="{BB962C8B-B14F-4D97-AF65-F5344CB8AC3E}">
        <p14:creationId xmlns:p14="http://schemas.microsoft.com/office/powerpoint/2010/main" val="348531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16</a:t>
            </a:fld>
            <a:endParaRPr lang="zh-CN" altLang="en-US"/>
          </a:p>
        </p:txBody>
      </p:sp>
    </p:spTree>
    <p:extLst>
      <p:ext uri="{BB962C8B-B14F-4D97-AF65-F5344CB8AC3E}">
        <p14:creationId xmlns:p14="http://schemas.microsoft.com/office/powerpoint/2010/main" val="4282430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17</a:t>
            </a:fld>
            <a:endParaRPr lang="zh-CN" altLang="en-US"/>
          </a:p>
        </p:txBody>
      </p:sp>
    </p:spTree>
    <p:extLst>
      <p:ext uri="{BB962C8B-B14F-4D97-AF65-F5344CB8AC3E}">
        <p14:creationId xmlns:p14="http://schemas.microsoft.com/office/powerpoint/2010/main" val="2265656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18</a:t>
            </a:fld>
            <a:endParaRPr lang="zh-CN" altLang="en-US"/>
          </a:p>
        </p:txBody>
      </p:sp>
    </p:spTree>
    <p:extLst>
      <p:ext uri="{BB962C8B-B14F-4D97-AF65-F5344CB8AC3E}">
        <p14:creationId xmlns:p14="http://schemas.microsoft.com/office/powerpoint/2010/main" val="2265656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19</a:t>
            </a:fld>
            <a:endParaRPr lang="zh-CN" altLang="en-US"/>
          </a:p>
        </p:txBody>
      </p:sp>
    </p:spTree>
    <p:extLst>
      <p:ext uri="{BB962C8B-B14F-4D97-AF65-F5344CB8AC3E}">
        <p14:creationId xmlns:p14="http://schemas.microsoft.com/office/powerpoint/2010/main" val="403319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a:t>
            </a:fld>
            <a:endParaRPr lang="zh-CN" altLang="en-US"/>
          </a:p>
        </p:txBody>
      </p:sp>
    </p:spTree>
    <p:extLst>
      <p:ext uri="{BB962C8B-B14F-4D97-AF65-F5344CB8AC3E}">
        <p14:creationId xmlns:p14="http://schemas.microsoft.com/office/powerpoint/2010/main" val="537761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20</a:t>
            </a:fld>
            <a:endParaRPr lang="zh-CN" altLang="en-US"/>
          </a:p>
        </p:txBody>
      </p:sp>
    </p:spTree>
    <p:extLst>
      <p:ext uri="{BB962C8B-B14F-4D97-AF65-F5344CB8AC3E}">
        <p14:creationId xmlns:p14="http://schemas.microsoft.com/office/powerpoint/2010/main" val="4033196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21</a:t>
            </a:fld>
            <a:endParaRPr lang="zh-CN" altLang="en-US"/>
          </a:p>
        </p:txBody>
      </p:sp>
    </p:spTree>
    <p:extLst>
      <p:ext uri="{BB962C8B-B14F-4D97-AF65-F5344CB8AC3E}">
        <p14:creationId xmlns:p14="http://schemas.microsoft.com/office/powerpoint/2010/main" val="3841140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22</a:t>
            </a:fld>
            <a:endParaRPr lang="zh-CN" altLang="en-US"/>
          </a:p>
        </p:txBody>
      </p:sp>
    </p:spTree>
    <p:extLst>
      <p:ext uri="{BB962C8B-B14F-4D97-AF65-F5344CB8AC3E}">
        <p14:creationId xmlns:p14="http://schemas.microsoft.com/office/powerpoint/2010/main" val="3307801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23</a:t>
            </a:fld>
            <a:endParaRPr lang="zh-CN" altLang="en-US"/>
          </a:p>
        </p:txBody>
      </p:sp>
    </p:spTree>
    <p:extLst>
      <p:ext uri="{BB962C8B-B14F-4D97-AF65-F5344CB8AC3E}">
        <p14:creationId xmlns:p14="http://schemas.microsoft.com/office/powerpoint/2010/main" val="2643571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24</a:t>
            </a:fld>
            <a:endParaRPr lang="zh-CN" altLang="en-US"/>
          </a:p>
        </p:txBody>
      </p:sp>
    </p:spTree>
    <p:extLst>
      <p:ext uri="{BB962C8B-B14F-4D97-AF65-F5344CB8AC3E}">
        <p14:creationId xmlns:p14="http://schemas.microsoft.com/office/powerpoint/2010/main" val="869094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25</a:t>
            </a:fld>
            <a:endParaRPr lang="zh-CN" altLang="en-US"/>
          </a:p>
        </p:txBody>
      </p:sp>
    </p:spTree>
    <p:extLst>
      <p:ext uri="{BB962C8B-B14F-4D97-AF65-F5344CB8AC3E}">
        <p14:creationId xmlns:p14="http://schemas.microsoft.com/office/powerpoint/2010/main" val="1620038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26</a:t>
            </a:fld>
            <a:endParaRPr lang="zh-CN" altLang="en-US"/>
          </a:p>
        </p:txBody>
      </p:sp>
    </p:spTree>
    <p:extLst>
      <p:ext uri="{BB962C8B-B14F-4D97-AF65-F5344CB8AC3E}">
        <p14:creationId xmlns:p14="http://schemas.microsoft.com/office/powerpoint/2010/main" val="1620038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27</a:t>
            </a:fld>
            <a:endParaRPr lang="zh-CN" altLang="en-US"/>
          </a:p>
        </p:txBody>
      </p:sp>
    </p:spTree>
    <p:extLst>
      <p:ext uri="{BB962C8B-B14F-4D97-AF65-F5344CB8AC3E}">
        <p14:creationId xmlns:p14="http://schemas.microsoft.com/office/powerpoint/2010/main" val="839649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28</a:t>
            </a:fld>
            <a:endParaRPr lang="zh-CN" altLang="en-US"/>
          </a:p>
        </p:txBody>
      </p:sp>
    </p:spTree>
    <p:extLst>
      <p:ext uri="{BB962C8B-B14F-4D97-AF65-F5344CB8AC3E}">
        <p14:creationId xmlns:p14="http://schemas.microsoft.com/office/powerpoint/2010/main" val="3516219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29</a:t>
            </a:fld>
            <a:endParaRPr lang="zh-CN" altLang="en-US"/>
          </a:p>
        </p:txBody>
      </p:sp>
    </p:spTree>
    <p:extLst>
      <p:ext uri="{BB962C8B-B14F-4D97-AF65-F5344CB8AC3E}">
        <p14:creationId xmlns:p14="http://schemas.microsoft.com/office/powerpoint/2010/main" val="250345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a:t>
            </a:fld>
            <a:endParaRPr lang="zh-CN" altLang="en-US"/>
          </a:p>
        </p:txBody>
      </p:sp>
    </p:spTree>
    <p:extLst>
      <p:ext uri="{BB962C8B-B14F-4D97-AF65-F5344CB8AC3E}">
        <p14:creationId xmlns:p14="http://schemas.microsoft.com/office/powerpoint/2010/main" val="471183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30</a:t>
            </a:fld>
            <a:endParaRPr lang="zh-CN" altLang="en-US"/>
          </a:p>
        </p:txBody>
      </p:sp>
    </p:spTree>
    <p:extLst>
      <p:ext uri="{BB962C8B-B14F-4D97-AF65-F5344CB8AC3E}">
        <p14:creationId xmlns:p14="http://schemas.microsoft.com/office/powerpoint/2010/main" val="3414298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31</a:t>
            </a:fld>
            <a:endParaRPr lang="zh-CN" altLang="en-US"/>
          </a:p>
        </p:txBody>
      </p:sp>
    </p:spTree>
    <p:extLst>
      <p:ext uri="{BB962C8B-B14F-4D97-AF65-F5344CB8AC3E}">
        <p14:creationId xmlns:p14="http://schemas.microsoft.com/office/powerpoint/2010/main" val="1620038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32</a:t>
            </a:fld>
            <a:endParaRPr lang="zh-CN" altLang="en-US"/>
          </a:p>
        </p:txBody>
      </p:sp>
    </p:spTree>
    <p:extLst>
      <p:ext uri="{BB962C8B-B14F-4D97-AF65-F5344CB8AC3E}">
        <p14:creationId xmlns:p14="http://schemas.microsoft.com/office/powerpoint/2010/main" val="512317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33</a:t>
            </a:fld>
            <a:endParaRPr lang="zh-CN" altLang="en-US"/>
          </a:p>
        </p:txBody>
      </p:sp>
    </p:spTree>
    <p:extLst>
      <p:ext uri="{BB962C8B-B14F-4D97-AF65-F5344CB8AC3E}">
        <p14:creationId xmlns:p14="http://schemas.microsoft.com/office/powerpoint/2010/main" val="1798654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34</a:t>
            </a:fld>
            <a:endParaRPr lang="zh-CN" altLang="en-US"/>
          </a:p>
        </p:txBody>
      </p:sp>
    </p:spTree>
    <p:extLst>
      <p:ext uri="{BB962C8B-B14F-4D97-AF65-F5344CB8AC3E}">
        <p14:creationId xmlns:p14="http://schemas.microsoft.com/office/powerpoint/2010/main" val="1980185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35</a:t>
            </a:fld>
            <a:endParaRPr lang="zh-CN" altLang="en-US"/>
          </a:p>
        </p:txBody>
      </p:sp>
    </p:spTree>
    <p:extLst>
      <p:ext uri="{BB962C8B-B14F-4D97-AF65-F5344CB8AC3E}">
        <p14:creationId xmlns:p14="http://schemas.microsoft.com/office/powerpoint/2010/main" val="3148929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36</a:t>
            </a:fld>
            <a:endParaRPr lang="zh-CN" altLang="en-US"/>
          </a:p>
        </p:txBody>
      </p:sp>
    </p:spTree>
    <p:extLst>
      <p:ext uri="{BB962C8B-B14F-4D97-AF65-F5344CB8AC3E}">
        <p14:creationId xmlns:p14="http://schemas.microsoft.com/office/powerpoint/2010/main" val="1019106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37</a:t>
            </a:fld>
            <a:endParaRPr lang="zh-CN" altLang="en-US"/>
          </a:p>
        </p:txBody>
      </p:sp>
    </p:spTree>
    <p:extLst>
      <p:ext uri="{BB962C8B-B14F-4D97-AF65-F5344CB8AC3E}">
        <p14:creationId xmlns:p14="http://schemas.microsoft.com/office/powerpoint/2010/main" val="10191067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38</a:t>
            </a:fld>
            <a:endParaRPr lang="zh-CN" altLang="en-US"/>
          </a:p>
        </p:txBody>
      </p:sp>
    </p:spTree>
    <p:extLst>
      <p:ext uri="{BB962C8B-B14F-4D97-AF65-F5344CB8AC3E}">
        <p14:creationId xmlns:p14="http://schemas.microsoft.com/office/powerpoint/2010/main" val="1579431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39</a:t>
            </a:fld>
            <a:endParaRPr lang="zh-CN" altLang="en-US"/>
          </a:p>
        </p:txBody>
      </p:sp>
    </p:spTree>
    <p:extLst>
      <p:ext uri="{BB962C8B-B14F-4D97-AF65-F5344CB8AC3E}">
        <p14:creationId xmlns:p14="http://schemas.microsoft.com/office/powerpoint/2010/main" val="126001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a:t>
            </a:fld>
            <a:endParaRPr lang="zh-CN" altLang="en-US"/>
          </a:p>
        </p:txBody>
      </p:sp>
    </p:spTree>
    <p:extLst>
      <p:ext uri="{BB962C8B-B14F-4D97-AF65-F5344CB8AC3E}">
        <p14:creationId xmlns:p14="http://schemas.microsoft.com/office/powerpoint/2010/main" val="981501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40</a:t>
            </a:fld>
            <a:endParaRPr lang="zh-CN" altLang="en-US"/>
          </a:p>
        </p:txBody>
      </p:sp>
    </p:spTree>
    <p:extLst>
      <p:ext uri="{BB962C8B-B14F-4D97-AF65-F5344CB8AC3E}">
        <p14:creationId xmlns:p14="http://schemas.microsoft.com/office/powerpoint/2010/main" val="628615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41</a:t>
            </a:fld>
            <a:endParaRPr lang="zh-CN" altLang="en-US"/>
          </a:p>
        </p:txBody>
      </p:sp>
    </p:spTree>
    <p:extLst>
      <p:ext uri="{BB962C8B-B14F-4D97-AF65-F5344CB8AC3E}">
        <p14:creationId xmlns:p14="http://schemas.microsoft.com/office/powerpoint/2010/main" val="6232578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42</a:t>
            </a:fld>
            <a:endParaRPr lang="zh-CN" altLang="en-US"/>
          </a:p>
        </p:txBody>
      </p:sp>
    </p:spTree>
    <p:extLst>
      <p:ext uri="{BB962C8B-B14F-4D97-AF65-F5344CB8AC3E}">
        <p14:creationId xmlns:p14="http://schemas.microsoft.com/office/powerpoint/2010/main" val="1953942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43</a:t>
            </a:fld>
            <a:endParaRPr lang="zh-CN" altLang="en-US"/>
          </a:p>
        </p:txBody>
      </p:sp>
    </p:spTree>
    <p:extLst>
      <p:ext uri="{BB962C8B-B14F-4D97-AF65-F5344CB8AC3E}">
        <p14:creationId xmlns:p14="http://schemas.microsoft.com/office/powerpoint/2010/main" val="18355125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44</a:t>
            </a:fld>
            <a:endParaRPr lang="zh-CN" altLang="en-US"/>
          </a:p>
        </p:txBody>
      </p:sp>
    </p:spTree>
    <p:extLst>
      <p:ext uri="{BB962C8B-B14F-4D97-AF65-F5344CB8AC3E}">
        <p14:creationId xmlns:p14="http://schemas.microsoft.com/office/powerpoint/2010/main" val="33279144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45</a:t>
            </a:fld>
            <a:endParaRPr lang="zh-CN" altLang="en-US"/>
          </a:p>
        </p:txBody>
      </p:sp>
    </p:spTree>
    <p:extLst>
      <p:ext uri="{BB962C8B-B14F-4D97-AF65-F5344CB8AC3E}">
        <p14:creationId xmlns:p14="http://schemas.microsoft.com/office/powerpoint/2010/main" val="2967832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46</a:t>
            </a:fld>
            <a:endParaRPr lang="zh-CN" altLang="en-US"/>
          </a:p>
        </p:txBody>
      </p:sp>
    </p:spTree>
    <p:extLst>
      <p:ext uri="{BB962C8B-B14F-4D97-AF65-F5344CB8AC3E}">
        <p14:creationId xmlns:p14="http://schemas.microsoft.com/office/powerpoint/2010/main" val="17476075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47</a:t>
            </a:fld>
            <a:endParaRPr lang="zh-CN" altLang="en-US"/>
          </a:p>
        </p:txBody>
      </p:sp>
    </p:spTree>
    <p:extLst>
      <p:ext uri="{BB962C8B-B14F-4D97-AF65-F5344CB8AC3E}">
        <p14:creationId xmlns:p14="http://schemas.microsoft.com/office/powerpoint/2010/main" val="2967832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48</a:t>
            </a:fld>
            <a:endParaRPr lang="zh-CN" altLang="en-US"/>
          </a:p>
        </p:txBody>
      </p:sp>
    </p:spTree>
    <p:extLst>
      <p:ext uri="{BB962C8B-B14F-4D97-AF65-F5344CB8AC3E}">
        <p14:creationId xmlns:p14="http://schemas.microsoft.com/office/powerpoint/2010/main" val="39010293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49</a:t>
            </a:fld>
            <a:endParaRPr lang="zh-CN" altLang="en-US"/>
          </a:p>
        </p:txBody>
      </p:sp>
    </p:spTree>
    <p:extLst>
      <p:ext uri="{BB962C8B-B14F-4D97-AF65-F5344CB8AC3E}">
        <p14:creationId xmlns:p14="http://schemas.microsoft.com/office/powerpoint/2010/main" val="267948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a:t>
            </a:fld>
            <a:endParaRPr lang="zh-CN" altLang="en-US"/>
          </a:p>
        </p:txBody>
      </p:sp>
    </p:spTree>
    <p:extLst>
      <p:ext uri="{BB962C8B-B14F-4D97-AF65-F5344CB8AC3E}">
        <p14:creationId xmlns:p14="http://schemas.microsoft.com/office/powerpoint/2010/main" val="1071479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50</a:t>
            </a:fld>
            <a:endParaRPr lang="zh-CN" altLang="en-US"/>
          </a:p>
        </p:txBody>
      </p:sp>
    </p:spTree>
    <p:extLst>
      <p:ext uri="{BB962C8B-B14F-4D97-AF65-F5344CB8AC3E}">
        <p14:creationId xmlns:p14="http://schemas.microsoft.com/office/powerpoint/2010/main" val="1747607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51</a:t>
            </a:fld>
            <a:endParaRPr lang="zh-CN" altLang="en-US"/>
          </a:p>
        </p:txBody>
      </p:sp>
    </p:spTree>
    <p:extLst>
      <p:ext uri="{BB962C8B-B14F-4D97-AF65-F5344CB8AC3E}">
        <p14:creationId xmlns:p14="http://schemas.microsoft.com/office/powerpoint/2010/main" val="21225781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52</a:t>
            </a:fld>
            <a:endParaRPr lang="zh-CN" altLang="en-US"/>
          </a:p>
        </p:txBody>
      </p:sp>
    </p:spTree>
    <p:extLst>
      <p:ext uri="{BB962C8B-B14F-4D97-AF65-F5344CB8AC3E}">
        <p14:creationId xmlns:p14="http://schemas.microsoft.com/office/powerpoint/2010/main" val="783684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53</a:t>
            </a:fld>
            <a:endParaRPr lang="zh-CN" altLang="en-US"/>
          </a:p>
        </p:txBody>
      </p:sp>
    </p:spTree>
    <p:extLst>
      <p:ext uri="{BB962C8B-B14F-4D97-AF65-F5344CB8AC3E}">
        <p14:creationId xmlns:p14="http://schemas.microsoft.com/office/powerpoint/2010/main" val="10889257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54</a:t>
            </a:fld>
            <a:endParaRPr lang="zh-CN" altLang="en-US"/>
          </a:p>
        </p:txBody>
      </p:sp>
    </p:spTree>
    <p:extLst>
      <p:ext uri="{BB962C8B-B14F-4D97-AF65-F5344CB8AC3E}">
        <p14:creationId xmlns:p14="http://schemas.microsoft.com/office/powerpoint/2010/main" val="34323709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55</a:t>
            </a:fld>
            <a:endParaRPr lang="zh-CN" altLang="en-US"/>
          </a:p>
        </p:txBody>
      </p:sp>
    </p:spTree>
    <p:extLst>
      <p:ext uri="{BB962C8B-B14F-4D97-AF65-F5344CB8AC3E}">
        <p14:creationId xmlns:p14="http://schemas.microsoft.com/office/powerpoint/2010/main" val="15138576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56</a:t>
            </a:fld>
            <a:endParaRPr lang="zh-CN" altLang="en-US"/>
          </a:p>
        </p:txBody>
      </p:sp>
    </p:spTree>
    <p:extLst>
      <p:ext uri="{BB962C8B-B14F-4D97-AF65-F5344CB8AC3E}">
        <p14:creationId xmlns:p14="http://schemas.microsoft.com/office/powerpoint/2010/main" val="4149170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57</a:t>
            </a:fld>
            <a:endParaRPr lang="zh-CN" altLang="en-US"/>
          </a:p>
        </p:txBody>
      </p:sp>
    </p:spTree>
    <p:extLst>
      <p:ext uri="{BB962C8B-B14F-4D97-AF65-F5344CB8AC3E}">
        <p14:creationId xmlns:p14="http://schemas.microsoft.com/office/powerpoint/2010/main" val="22424588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58</a:t>
            </a:fld>
            <a:endParaRPr lang="zh-CN" altLang="en-US"/>
          </a:p>
        </p:txBody>
      </p:sp>
    </p:spTree>
    <p:extLst>
      <p:ext uri="{BB962C8B-B14F-4D97-AF65-F5344CB8AC3E}">
        <p14:creationId xmlns:p14="http://schemas.microsoft.com/office/powerpoint/2010/main" val="3409971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59</a:t>
            </a:fld>
            <a:endParaRPr lang="zh-CN" altLang="en-US"/>
          </a:p>
        </p:txBody>
      </p:sp>
    </p:spTree>
    <p:extLst>
      <p:ext uri="{BB962C8B-B14F-4D97-AF65-F5344CB8AC3E}">
        <p14:creationId xmlns:p14="http://schemas.microsoft.com/office/powerpoint/2010/main" val="3101332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6</a:t>
            </a:fld>
            <a:endParaRPr lang="zh-CN" altLang="en-US"/>
          </a:p>
        </p:txBody>
      </p:sp>
    </p:spTree>
    <p:extLst>
      <p:ext uri="{BB962C8B-B14F-4D97-AF65-F5344CB8AC3E}">
        <p14:creationId xmlns:p14="http://schemas.microsoft.com/office/powerpoint/2010/main" val="5123170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60</a:t>
            </a:fld>
            <a:endParaRPr lang="zh-CN" altLang="en-US"/>
          </a:p>
        </p:txBody>
      </p:sp>
    </p:spTree>
    <p:extLst>
      <p:ext uri="{BB962C8B-B14F-4D97-AF65-F5344CB8AC3E}">
        <p14:creationId xmlns:p14="http://schemas.microsoft.com/office/powerpoint/2010/main" val="1864378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61</a:t>
            </a:fld>
            <a:endParaRPr lang="zh-CN" altLang="en-US"/>
          </a:p>
        </p:txBody>
      </p:sp>
    </p:spTree>
    <p:extLst>
      <p:ext uri="{BB962C8B-B14F-4D97-AF65-F5344CB8AC3E}">
        <p14:creationId xmlns:p14="http://schemas.microsoft.com/office/powerpoint/2010/main" val="3465233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62</a:t>
            </a:fld>
            <a:endParaRPr lang="zh-CN" altLang="en-US"/>
          </a:p>
        </p:txBody>
      </p:sp>
    </p:spTree>
    <p:extLst>
      <p:ext uri="{BB962C8B-B14F-4D97-AF65-F5344CB8AC3E}">
        <p14:creationId xmlns:p14="http://schemas.microsoft.com/office/powerpoint/2010/main" val="3465233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63</a:t>
            </a:fld>
            <a:endParaRPr lang="zh-CN" altLang="en-US"/>
          </a:p>
        </p:txBody>
      </p:sp>
    </p:spTree>
    <p:extLst>
      <p:ext uri="{BB962C8B-B14F-4D97-AF65-F5344CB8AC3E}">
        <p14:creationId xmlns:p14="http://schemas.microsoft.com/office/powerpoint/2010/main" val="3465233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64</a:t>
            </a:fld>
            <a:endParaRPr lang="zh-CN" altLang="en-US"/>
          </a:p>
        </p:txBody>
      </p:sp>
    </p:spTree>
    <p:extLst>
      <p:ext uri="{BB962C8B-B14F-4D97-AF65-F5344CB8AC3E}">
        <p14:creationId xmlns:p14="http://schemas.microsoft.com/office/powerpoint/2010/main" val="243776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7</a:t>
            </a:fld>
            <a:endParaRPr lang="zh-CN" altLang="en-US"/>
          </a:p>
        </p:txBody>
      </p:sp>
    </p:spTree>
    <p:extLst>
      <p:ext uri="{BB962C8B-B14F-4D97-AF65-F5344CB8AC3E}">
        <p14:creationId xmlns:p14="http://schemas.microsoft.com/office/powerpoint/2010/main" val="421720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8</a:t>
            </a:fld>
            <a:endParaRPr lang="zh-CN" altLang="en-US"/>
          </a:p>
        </p:txBody>
      </p:sp>
    </p:spTree>
    <p:extLst>
      <p:ext uri="{BB962C8B-B14F-4D97-AF65-F5344CB8AC3E}">
        <p14:creationId xmlns:p14="http://schemas.microsoft.com/office/powerpoint/2010/main" val="109638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C8F5AA-9C31-4ED1-824B-C860FDEFBFC3}" type="slidenum">
              <a:rPr lang="zh-CN" altLang="en-US" smtClean="0"/>
              <a:t>9</a:t>
            </a:fld>
            <a:endParaRPr lang="zh-CN" altLang="en-US"/>
          </a:p>
        </p:txBody>
      </p:sp>
    </p:spTree>
    <p:extLst>
      <p:ext uri="{BB962C8B-B14F-4D97-AF65-F5344CB8AC3E}">
        <p14:creationId xmlns:p14="http://schemas.microsoft.com/office/powerpoint/2010/main" val="297827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90818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50658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51473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8030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14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339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2044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205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9208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5205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3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534015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6095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5256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701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7801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2861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231670" y="4007177"/>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118209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2769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25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28129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355E32A-23E1-40B3-B434-148655B1CBE9}" type="datetimeFigureOut">
              <a:rPr lang="zh-CN" altLang="en-US" smtClean="0"/>
              <a:t>2021/12/26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F8BEFBF-5B5F-4BD2-A74A-61A97BF1200E}" type="slidenum">
              <a:rPr lang="zh-CN" altLang="en-US" smtClean="0"/>
              <a:t>‹#›</a:t>
            </a:fld>
            <a:endParaRPr lang="zh-CN" altLang="en-US"/>
          </a:p>
        </p:txBody>
      </p:sp>
    </p:spTree>
    <p:extLst>
      <p:ext uri="{BB962C8B-B14F-4D97-AF65-F5344CB8AC3E}">
        <p14:creationId xmlns:p14="http://schemas.microsoft.com/office/powerpoint/2010/main" val="37700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C:\Users\Administrator\Desktop\微立体3112\幻灯片1.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85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2021/12/26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147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5.jpeg"/><Relationship Id="rId10" Type="http://schemas.openxmlformats.org/officeDocument/2006/relationships/image" Target="../media/image9.jpg"/><Relationship Id="rId4" Type="http://schemas.microsoft.com/office/2007/relationships/hdphoto" Target="../media/hdphoto2.wdp"/><Relationship Id="rId9" Type="http://schemas.openxmlformats.org/officeDocument/2006/relationships/image" Target="../media/image8.jpg"/></Relationships>
</file>

<file path=ppt/slides/_rels/slide2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g"/><Relationship Id="rId4" Type="http://schemas.microsoft.com/office/2007/relationships/hdphoto" Target="../media/hdphoto4.wdp"/><Relationship Id="rId9" Type="http://schemas.microsoft.com/office/2007/relationships/hdphoto" Target="../media/hdphoto6.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microsoft.com/office/2007/relationships/hdphoto" Target="../media/hdphoto8.wdp"/><Relationship Id="rId5" Type="http://schemas.openxmlformats.org/officeDocument/2006/relationships/image" Target="../media/image15.jpeg"/><Relationship Id="rId4" Type="http://schemas.microsoft.com/office/2007/relationships/hdphoto" Target="../media/hdphoto7.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8.jpeg"/><Relationship Id="rId5" Type="http://schemas.microsoft.com/office/2007/relationships/hdphoto" Target="../media/hdphoto9.wdp"/><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6.jpeg"/><Relationship Id="rId7" Type="http://schemas.microsoft.com/office/2007/relationships/hdphoto" Target="../media/hdphoto11.wdp"/><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g"/><Relationship Id="rId4" Type="http://schemas.microsoft.com/office/2007/relationships/hdphoto" Target="../media/hdphoto10.wdp"/><Relationship Id="rId9" Type="http://schemas.microsoft.com/office/2007/relationships/hdphoto" Target="../media/hdphoto12.wdp"/></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0.png"/><Relationship Id="rId5" Type="http://schemas.openxmlformats.org/officeDocument/2006/relationships/notesSlide" Target="../notesSlides/notesSlide56.xml"/><Relationship Id="rId4"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microsoft.com/office/2007/relationships/hdphoto" Target="../media/hdphoto15.wdp"/><Relationship Id="rId3" Type="http://schemas.openxmlformats.org/officeDocument/2006/relationships/image" Target="../media/image31.jpeg"/><Relationship Id="rId7" Type="http://schemas.openxmlformats.org/officeDocument/2006/relationships/image" Target="../media/image33.jpe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microsoft.com/office/2007/relationships/hdphoto" Target="../media/hdphoto14.wdp"/><Relationship Id="rId5" Type="http://schemas.openxmlformats.org/officeDocument/2006/relationships/image" Target="../media/image32.jpeg"/><Relationship Id="rId4" Type="http://schemas.microsoft.com/office/2007/relationships/hdphoto" Target="../media/hdphoto13.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5"/>
          <p:cNvSpPr>
            <a:spLocks/>
          </p:cNvSpPr>
          <p:nvPr/>
        </p:nvSpPr>
        <p:spPr bwMode="auto">
          <a:xfrm rot="16200000">
            <a:off x="3099855"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71" name="Freeform 5"/>
          <p:cNvSpPr>
            <a:spLocks/>
          </p:cNvSpPr>
          <p:nvPr/>
        </p:nvSpPr>
        <p:spPr bwMode="auto">
          <a:xfrm rot="16200000">
            <a:off x="3099855"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dirty="0">
              <a:latin typeface="Agency FB" panose="020B0503020202020204" pitchFamily="34" charset="0"/>
              <a:cs typeface="+mn-ea"/>
              <a:sym typeface="+mn-lt"/>
            </a:endParaRPr>
          </a:p>
        </p:txBody>
      </p:sp>
      <p:sp>
        <p:nvSpPr>
          <p:cNvPr id="85" name="Freeform 5"/>
          <p:cNvSpPr>
            <a:spLocks/>
          </p:cNvSpPr>
          <p:nvPr/>
        </p:nvSpPr>
        <p:spPr bwMode="auto">
          <a:xfrm rot="16200000">
            <a:off x="4567357"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86" name="Freeform 5"/>
          <p:cNvSpPr>
            <a:spLocks/>
          </p:cNvSpPr>
          <p:nvPr/>
        </p:nvSpPr>
        <p:spPr bwMode="auto">
          <a:xfrm rot="16200000">
            <a:off x="4567357"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88" name="Freeform 5"/>
          <p:cNvSpPr>
            <a:spLocks/>
          </p:cNvSpPr>
          <p:nvPr/>
        </p:nvSpPr>
        <p:spPr bwMode="auto">
          <a:xfrm rot="16200000">
            <a:off x="6034859"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89" name="Freeform 5"/>
          <p:cNvSpPr>
            <a:spLocks/>
          </p:cNvSpPr>
          <p:nvPr/>
        </p:nvSpPr>
        <p:spPr bwMode="auto">
          <a:xfrm rot="16200000">
            <a:off x="6034859"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91" name="Freeform 5"/>
          <p:cNvSpPr>
            <a:spLocks/>
          </p:cNvSpPr>
          <p:nvPr/>
        </p:nvSpPr>
        <p:spPr bwMode="auto">
          <a:xfrm rot="16200000">
            <a:off x="7502361"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92" name="Freeform 5"/>
          <p:cNvSpPr>
            <a:spLocks/>
          </p:cNvSpPr>
          <p:nvPr/>
        </p:nvSpPr>
        <p:spPr bwMode="auto">
          <a:xfrm rot="16200000">
            <a:off x="7502361"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Agency FB" panose="020B0503020202020204" pitchFamily="34" charset="0"/>
              <a:cs typeface="+mn-ea"/>
              <a:sym typeface="+mn-lt"/>
            </a:endParaRPr>
          </a:p>
        </p:txBody>
      </p:sp>
      <p:sp>
        <p:nvSpPr>
          <p:cNvPr id="4" name="文本框 3"/>
          <p:cNvSpPr txBox="1"/>
          <p:nvPr/>
        </p:nvSpPr>
        <p:spPr>
          <a:xfrm>
            <a:off x="3655477" y="1678002"/>
            <a:ext cx="484427" cy="1015663"/>
          </a:xfrm>
          <a:prstGeom prst="rect">
            <a:avLst/>
          </a:prstGeom>
          <a:noFill/>
        </p:spPr>
        <p:txBody>
          <a:bodyPr wrap="none" rtlCol="0">
            <a:spAutoFit/>
          </a:bodyPr>
          <a:lstStyle/>
          <a:p>
            <a:pPr algn="ctr"/>
            <a:r>
              <a:rPr lang="en-US" altLang="zh-CN" sz="6000" dirty="0">
                <a:solidFill>
                  <a:schemeClr val="accent1"/>
                </a:solidFill>
                <a:latin typeface="Agency FB" panose="020B0503020202020204" pitchFamily="34" charset="0"/>
                <a:cs typeface="+mn-ea"/>
                <a:sym typeface="+mn-lt"/>
              </a:rPr>
              <a:t>2</a:t>
            </a:r>
            <a:endParaRPr lang="zh-CN" altLang="en-US" sz="6000" dirty="0">
              <a:solidFill>
                <a:schemeClr val="accent1"/>
              </a:solidFill>
              <a:latin typeface="Agency FB" panose="020B0503020202020204" pitchFamily="34" charset="0"/>
              <a:cs typeface="+mn-ea"/>
              <a:sym typeface="+mn-lt"/>
            </a:endParaRPr>
          </a:p>
        </p:txBody>
      </p:sp>
      <p:sp>
        <p:nvSpPr>
          <p:cNvPr id="93" name="文本框 92"/>
          <p:cNvSpPr txBox="1"/>
          <p:nvPr/>
        </p:nvSpPr>
        <p:spPr>
          <a:xfrm>
            <a:off x="5103203" y="1649733"/>
            <a:ext cx="518091" cy="1015663"/>
          </a:xfrm>
          <a:prstGeom prst="rect">
            <a:avLst/>
          </a:prstGeom>
          <a:noFill/>
        </p:spPr>
        <p:txBody>
          <a:bodyPr wrap="none" rtlCol="0">
            <a:spAutoFit/>
          </a:bodyPr>
          <a:lstStyle/>
          <a:p>
            <a:pPr algn="ctr"/>
            <a:r>
              <a:rPr lang="en-US" altLang="zh-CN" sz="6000" dirty="0">
                <a:solidFill>
                  <a:schemeClr val="accent1"/>
                </a:solidFill>
                <a:latin typeface="Agency FB" panose="020B0503020202020204" pitchFamily="34" charset="0"/>
                <a:cs typeface="+mn-ea"/>
                <a:sym typeface="+mn-lt"/>
              </a:rPr>
              <a:t>0</a:t>
            </a:r>
            <a:endParaRPr lang="zh-CN" altLang="en-US" sz="6000" dirty="0">
              <a:solidFill>
                <a:schemeClr val="accent1"/>
              </a:solidFill>
              <a:latin typeface="Agency FB" panose="020B0503020202020204" pitchFamily="34" charset="0"/>
              <a:cs typeface="+mn-ea"/>
              <a:sym typeface="+mn-lt"/>
            </a:endParaRPr>
          </a:p>
        </p:txBody>
      </p:sp>
      <p:sp>
        <p:nvSpPr>
          <p:cNvPr id="94" name="文本框 93"/>
          <p:cNvSpPr txBox="1"/>
          <p:nvPr/>
        </p:nvSpPr>
        <p:spPr>
          <a:xfrm>
            <a:off x="6574713" y="1664595"/>
            <a:ext cx="510075" cy="1015663"/>
          </a:xfrm>
          <a:prstGeom prst="rect">
            <a:avLst/>
          </a:prstGeom>
          <a:noFill/>
        </p:spPr>
        <p:txBody>
          <a:bodyPr wrap="none" rtlCol="0">
            <a:spAutoFit/>
          </a:bodyPr>
          <a:lstStyle/>
          <a:p>
            <a:pPr algn="ctr"/>
            <a:r>
              <a:rPr lang="en-US" altLang="zh-CN" sz="6000" dirty="0" smtClean="0">
                <a:solidFill>
                  <a:schemeClr val="accent1"/>
                </a:solidFill>
                <a:latin typeface="Agency FB" panose="020B0503020202020204" pitchFamily="34" charset="0"/>
                <a:cs typeface="+mn-ea"/>
                <a:sym typeface="+mn-lt"/>
              </a:rPr>
              <a:t>3</a:t>
            </a:r>
            <a:endParaRPr lang="zh-CN" altLang="en-US" sz="6000" dirty="0">
              <a:solidFill>
                <a:schemeClr val="accent1"/>
              </a:solidFill>
              <a:latin typeface="Agency FB" panose="020B0503020202020204" pitchFamily="34" charset="0"/>
              <a:cs typeface="+mn-ea"/>
              <a:sym typeface="+mn-lt"/>
            </a:endParaRPr>
          </a:p>
        </p:txBody>
      </p:sp>
      <p:sp>
        <p:nvSpPr>
          <p:cNvPr id="95" name="文本框 94"/>
          <p:cNvSpPr txBox="1"/>
          <p:nvPr/>
        </p:nvSpPr>
        <p:spPr>
          <a:xfrm>
            <a:off x="8038207" y="1685631"/>
            <a:ext cx="518091" cy="1015663"/>
          </a:xfrm>
          <a:prstGeom prst="rect">
            <a:avLst/>
          </a:prstGeom>
          <a:noFill/>
        </p:spPr>
        <p:txBody>
          <a:bodyPr wrap="none" rtlCol="0">
            <a:spAutoFit/>
          </a:bodyPr>
          <a:lstStyle/>
          <a:p>
            <a:pPr algn="ctr"/>
            <a:r>
              <a:rPr lang="en-US" altLang="zh-CN" sz="6000" dirty="0" smtClean="0">
                <a:solidFill>
                  <a:schemeClr val="accent1"/>
                </a:solidFill>
                <a:latin typeface="Agency FB" panose="020B0503020202020204" pitchFamily="34" charset="0"/>
                <a:cs typeface="+mn-ea"/>
                <a:sym typeface="+mn-lt"/>
              </a:rPr>
              <a:t>0</a:t>
            </a:r>
            <a:endParaRPr lang="zh-CN" altLang="en-US" sz="6000" dirty="0">
              <a:solidFill>
                <a:schemeClr val="accent1"/>
              </a:solidFill>
              <a:latin typeface="Agency FB" panose="020B0503020202020204" pitchFamily="34" charset="0"/>
              <a:cs typeface="+mn-ea"/>
              <a:sym typeface="+mn-lt"/>
            </a:endParaRPr>
          </a:p>
        </p:txBody>
      </p:sp>
      <p:sp>
        <p:nvSpPr>
          <p:cNvPr id="20" name="TextBox 12"/>
          <p:cNvSpPr txBox="1"/>
          <p:nvPr/>
        </p:nvSpPr>
        <p:spPr>
          <a:xfrm>
            <a:off x="4426345" y="5549230"/>
            <a:ext cx="3339312" cy="307777"/>
          </a:xfrm>
          <a:prstGeom prst="rect">
            <a:avLst/>
          </a:prstGeom>
          <a:noFill/>
        </p:spPr>
        <p:txBody>
          <a:bodyPr wrap="none" rtlCol="0">
            <a:spAutoFit/>
          </a:bodyPr>
          <a:lstStyle/>
          <a:p>
            <a:pPr algn="ctr"/>
            <a:r>
              <a:rPr lang="zh-CN" altLang="en-US" sz="1400" dirty="0">
                <a:solidFill>
                  <a:schemeClr val="tx1">
                    <a:lumMod val="65000"/>
                    <a:lumOff val="35000"/>
                  </a:schemeClr>
                </a:solidFill>
                <a:cs typeface="+mn-ea"/>
                <a:sym typeface="+mn-lt"/>
              </a:rPr>
              <a:t>汇报人</a:t>
            </a:r>
            <a:r>
              <a:rPr lang="en-US" altLang="zh-CN" sz="1400" dirty="0">
                <a:solidFill>
                  <a:schemeClr val="tx1">
                    <a:lumMod val="65000"/>
                    <a:lumOff val="35000"/>
                  </a:schemeClr>
                </a:solidFill>
                <a:cs typeface="+mn-ea"/>
                <a:sym typeface="+mn-lt"/>
              </a:rPr>
              <a:t>:   </a:t>
            </a:r>
            <a:r>
              <a:rPr lang="zh-CN" altLang="en-US" sz="1400" dirty="0" smtClean="0">
                <a:solidFill>
                  <a:schemeClr val="tx1">
                    <a:lumMod val="65000"/>
                    <a:lumOff val="35000"/>
                  </a:schemeClr>
                </a:solidFill>
                <a:cs typeface="+mn-ea"/>
                <a:sym typeface="+mn-lt"/>
              </a:rPr>
              <a:t>第一</a:t>
            </a:r>
            <a:r>
              <a:rPr lang="en-US" altLang="zh-CN" sz="1400" dirty="0" smtClean="0">
                <a:solidFill>
                  <a:schemeClr val="tx1">
                    <a:lumMod val="65000"/>
                    <a:lumOff val="35000"/>
                  </a:schemeClr>
                </a:solidFill>
                <a:cs typeface="+mn-ea"/>
                <a:sym typeface="+mn-lt"/>
              </a:rPr>
              <a:t>PPT     </a:t>
            </a:r>
            <a:r>
              <a:rPr lang="zh-CN" altLang="en-US" sz="1400" dirty="0">
                <a:solidFill>
                  <a:schemeClr val="tx1">
                    <a:lumMod val="65000"/>
                    <a:lumOff val="35000"/>
                  </a:schemeClr>
                </a:solidFill>
                <a:cs typeface="+mn-ea"/>
                <a:sym typeface="+mn-lt"/>
              </a:rPr>
              <a:t>时间</a:t>
            </a:r>
            <a:r>
              <a:rPr lang="en-US" altLang="zh-CN" sz="1400" dirty="0">
                <a:solidFill>
                  <a:schemeClr val="tx1">
                    <a:lumMod val="65000"/>
                    <a:lumOff val="35000"/>
                  </a:schemeClr>
                </a:solidFill>
                <a:cs typeface="+mn-ea"/>
                <a:sym typeface="+mn-lt"/>
              </a:rPr>
              <a:t>: </a:t>
            </a:r>
            <a:r>
              <a:rPr lang="en-US" altLang="zh-CN" sz="1400" dirty="0" smtClean="0">
                <a:solidFill>
                  <a:schemeClr val="tx1">
                    <a:lumMod val="65000"/>
                    <a:lumOff val="35000"/>
                  </a:schemeClr>
                </a:solidFill>
                <a:cs typeface="+mn-ea"/>
                <a:sym typeface="+mn-lt"/>
              </a:rPr>
              <a:t>2030</a:t>
            </a:r>
            <a:r>
              <a:rPr lang="zh-CN" altLang="en-US" sz="1400" dirty="0" smtClean="0">
                <a:solidFill>
                  <a:schemeClr val="tx1">
                    <a:lumMod val="65000"/>
                    <a:lumOff val="35000"/>
                  </a:schemeClr>
                </a:solidFill>
                <a:cs typeface="+mn-ea"/>
                <a:sym typeface="+mn-lt"/>
              </a:rPr>
              <a:t>年 </a:t>
            </a:r>
            <a:r>
              <a:rPr lang="en-US" altLang="zh-CN" sz="1400" dirty="0" smtClean="0">
                <a:solidFill>
                  <a:schemeClr val="tx1">
                    <a:lumMod val="65000"/>
                    <a:lumOff val="35000"/>
                  </a:schemeClr>
                </a:solidFill>
                <a:cs typeface="+mn-ea"/>
                <a:sym typeface="+mn-lt"/>
              </a:rPr>
              <a:t>12</a:t>
            </a:r>
            <a:r>
              <a:rPr lang="zh-CN" altLang="en-US" sz="1400" dirty="0" smtClean="0">
                <a:solidFill>
                  <a:schemeClr val="tx1">
                    <a:lumMod val="65000"/>
                    <a:lumOff val="35000"/>
                  </a:schemeClr>
                </a:solidFill>
                <a:cs typeface="+mn-ea"/>
                <a:sym typeface="+mn-lt"/>
              </a:rPr>
              <a:t>月</a:t>
            </a:r>
            <a:endParaRPr lang="zh-CN" altLang="en-US" sz="1400" dirty="0">
              <a:solidFill>
                <a:schemeClr val="tx1">
                  <a:lumMod val="65000"/>
                  <a:lumOff val="35000"/>
                </a:schemeClr>
              </a:solidFill>
              <a:cs typeface="+mn-ea"/>
              <a:sym typeface="+mn-lt"/>
            </a:endParaRPr>
          </a:p>
        </p:txBody>
      </p:sp>
      <p:sp>
        <p:nvSpPr>
          <p:cNvPr id="26" name="Rectangle 4"/>
          <p:cNvSpPr txBox="1">
            <a:spLocks noChangeArrowheads="1"/>
          </p:cNvSpPr>
          <p:nvPr/>
        </p:nvSpPr>
        <p:spPr bwMode="auto">
          <a:xfrm>
            <a:off x="3058848" y="4676417"/>
            <a:ext cx="6074304" cy="696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nSpc>
                <a:spcPct val="130000"/>
              </a:lnSpc>
            </a:pPr>
            <a:r>
              <a:rPr lang="en-US" altLang="zh-CN" sz="1100" b="0" dirty="0">
                <a:solidFill>
                  <a:schemeClr val="tx1">
                    <a:lumMod val="50000"/>
                    <a:lumOff val="50000"/>
                  </a:schemeClr>
                </a:solidFill>
                <a:latin typeface="+mn-lt"/>
                <a:ea typeface="+mn-ea"/>
                <a:cs typeface="+mn-ea"/>
                <a:sym typeface="+mn-lt"/>
              </a:rPr>
              <a:t> Framework complete year-end work summary new year's work plan  Framework complete year-end work summary new year's work plan </a:t>
            </a:r>
            <a:endParaRPr lang="zh-CN" altLang="zh-CN" sz="1100" b="0" dirty="0">
              <a:solidFill>
                <a:schemeClr val="tx1">
                  <a:lumMod val="50000"/>
                  <a:lumOff val="50000"/>
                </a:schemeClr>
              </a:solidFill>
              <a:latin typeface="+mn-lt"/>
              <a:ea typeface="+mn-ea"/>
              <a:cs typeface="+mn-ea"/>
              <a:sym typeface="+mn-lt"/>
            </a:endParaRPr>
          </a:p>
        </p:txBody>
      </p:sp>
      <p:sp>
        <p:nvSpPr>
          <p:cNvPr id="7" name="文本框 6"/>
          <p:cNvSpPr txBox="1"/>
          <p:nvPr/>
        </p:nvSpPr>
        <p:spPr>
          <a:xfrm>
            <a:off x="2351224" y="3413220"/>
            <a:ext cx="7489551" cy="769441"/>
          </a:xfrm>
          <a:prstGeom prst="rect">
            <a:avLst/>
          </a:prstGeom>
          <a:noFill/>
        </p:spPr>
        <p:txBody>
          <a:bodyPr wrap="none" rtlCol="0">
            <a:spAutoFit/>
          </a:bodyPr>
          <a:lstStyle/>
          <a:p>
            <a:pPr algn="ctr"/>
            <a:r>
              <a:rPr lang="zh-CN" altLang="en-US" sz="4400" b="1" dirty="0">
                <a:solidFill>
                  <a:srgbClr val="223262"/>
                </a:solidFill>
                <a:cs typeface="+mn-ea"/>
                <a:sym typeface="+mn-lt"/>
              </a:rPr>
              <a:t>蓝</a:t>
            </a:r>
            <a:r>
              <a:rPr lang="zh-CN" altLang="en-US" sz="4400" b="1" dirty="0" smtClean="0">
                <a:solidFill>
                  <a:srgbClr val="223262"/>
                </a:solidFill>
                <a:cs typeface="+mn-ea"/>
                <a:sym typeface="+mn-lt"/>
              </a:rPr>
              <a:t>色微立体工作总结</a:t>
            </a:r>
            <a:r>
              <a:rPr lang="en-US" altLang="zh-CN" sz="4400" b="1" dirty="0" smtClean="0">
                <a:solidFill>
                  <a:srgbClr val="223262"/>
                </a:solidFill>
                <a:cs typeface="+mn-ea"/>
                <a:sym typeface="+mn-lt"/>
              </a:rPr>
              <a:t>PPT</a:t>
            </a:r>
            <a:r>
              <a:rPr lang="zh-CN" altLang="en-US" sz="4400" b="1" dirty="0" smtClean="0">
                <a:solidFill>
                  <a:srgbClr val="223262"/>
                </a:solidFill>
                <a:cs typeface="+mn-ea"/>
                <a:sym typeface="+mn-lt"/>
              </a:rPr>
              <a:t>模板</a:t>
            </a:r>
            <a:endParaRPr lang="zh-CN" altLang="en-US" sz="4400" b="1" dirty="0">
              <a:solidFill>
                <a:srgbClr val="223262"/>
              </a:solidFill>
              <a:cs typeface="+mn-ea"/>
              <a:sym typeface="+mn-lt"/>
            </a:endParaRPr>
          </a:p>
        </p:txBody>
      </p:sp>
      <p:sp>
        <p:nvSpPr>
          <p:cNvPr id="96" name="文本框 95"/>
          <p:cNvSpPr txBox="1"/>
          <p:nvPr/>
        </p:nvSpPr>
        <p:spPr>
          <a:xfrm>
            <a:off x="3414014" y="4204305"/>
            <a:ext cx="5363969" cy="461665"/>
          </a:xfrm>
          <a:prstGeom prst="rect">
            <a:avLst/>
          </a:prstGeom>
          <a:noFill/>
        </p:spPr>
        <p:txBody>
          <a:bodyPr wrap="none" rtlCol="0">
            <a:spAutoFit/>
          </a:bodyPr>
          <a:lstStyle/>
          <a:p>
            <a:pPr algn="ctr"/>
            <a:r>
              <a:rPr lang="zh-CN" altLang="en-US" sz="2400" dirty="0" smtClean="0">
                <a:solidFill>
                  <a:schemeClr val="tx1">
                    <a:lumMod val="75000"/>
                    <a:lumOff val="25000"/>
                  </a:schemeClr>
                </a:solidFill>
                <a:cs typeface="+mn-ea"/>
                <a:sym typeface="+mn-lt"/>
              </a:rPr>
              <a:t>年终总</a:t>
            </a:r>
            <a:r>
              <a:rPr lang="zh-CN" altLang="en-US" sz="2400" dirty="0">
                <a:solidFill>
                  <a:schemeClr val="tx1">
                    <a:lumMod val="75000"/>
                    <a:lumOff val="25000"/>
                  </a:schemeClr>
                </a:solidFill>
                <a:cs typeface="+mn-ea"/>
                <a:sym typeface="+mn-lt"/>
              </a:rPr>
              <a:t>结</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工作计划</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总结报告</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工作汇报</a:t>
            </a:r>
          </a:p>
        </p:txBody>
      </p:sp>
    </p:spTree>
    <p:extLst>
      <p:ext uri="{BB962C8B-B14F-4D97-AF65-F5344CB8AC3E}">
        <p14:creationId xmlns:p14="http://schemas.microsoft.com/office/powerpoint/2010/main" val="277476016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 calcmode="lin" valueType="num">
                                      <p:cBhvr>
                                        <p:cTn id="17" dur="500" fill="hold"/>
                                        <p:tgtEl>
                                          <p:spTgt spid="85"/>
                                        </p:tgtEl>
                                        <p:attrNameLst>
                                          <p:attrName>ppt_w</p:attrName>
                                        </p:attrNameLst>
                                      </p:cBhvr>
                                      <p:tavLst>
                                        <p:tav tm="0">
                                          <p:val>
                                            <p:fltVal val="0"/>
                                          </p:val>
                                        </p:tav>
                                        <p:tav tm="100000">
                                          <p:val>
                                            <p:strVal val="#ppt_w"/>
                                          </p:val>
                                        </p:tav>
                                      </p:tavLst>
                                    </p:anim>
                                    <p:anim calcmode="lin" valueType="num">
                                      <p:cBhvr>
                                        <p:cTn id="18" dur="500" fill="hold"/>
                                        <p:tgtEl>
                                          <p:spTgt spid="85"/>
                                        </p:tgtEl>
                                        <p:attrNameLst>
                                          <p:attrName>ppt_h</p:attrName>
                                        </p:attrNameLst>
                                      </p:cBhvr>
                                      <p:tavLst>
                                        <p:tav tm="0">
                                          <p:val>
                                            <p:fltVal val="0"/>
                                          </p:val>
                                        </p:tav>
                                        <p:tav tm="100000">
                                          <p:val>
                                            <p:strVal val="#ppt_h"/>
                                          </p:val>
                                        </p:tav>
                                      </p:tavLst>
                                    </p:anim>
                                    <p:animEffect transition="in" filter="fade">
                                      <p:cBhvr>
                                        <p:cTn id="19" dur="500"/>
                                        <p:tgtEl>
                                          <p:spTgt spid="8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6"/>
                                        </p:tgtEl>
                                        <p:attrNameLst>
                                          <p:attrName>style.visibility</p:attrName>
                                        </p:attrNameLst>
                                      </p:cBhvr>
                                      <p:to>
                                        <p:strVal val="visible"/>
                                      </p:to>
                                    </p:set>
                                    <p:anim calcmode="lin" valueType="num">
                                      <p:cBhvr>
                                        <p:cTn id="22" dur="500" fill="hold"/>
                                        <p:tgtEl>
                                          <p:spTgt spid="86"/>
                                        </p:tgtEl>
                                        <p:attrNameLst>
                                          <p:attrName>ppt_w</p:attrName>
                                        </p:attrNameLst>
                                      </p:cBhvr>
                                      <p:tavLst>
                                        <p:tav tm="0">
                                          <p:val>
                                            <p:fltVal val="0"/>
                                          </p:val>
                                        </p:tav>
                                        <p:tav tm="100000">
                                          <p:val>
                                            <p:strVal val="#ppt_w"/>
                                          </p:val>
                                        </p:tav>
                                      </p:tavLst>
                                    </p:anim>
                                    <p:anim calcmode="lin" valueType="num">
                                      <p:cBhvr>
                                        <p:cTn id="23" dur="500" fill="hold"/>
                                        <p:tgtEl>
                                          <p:spTgt spid="86"/>
                                        </p:tgtEl>
                                        <p:attrNameLst>
                                          <p:attrName>ppt_h</p:attrName>
                                        </p:attrNameLst>
                                      </p:cBhvr>
                                      <p:tavLst>
                                        <p:tav tm="0">
                                          <p:val>
                                            <p:fltVal val="0"/>
                                          </p:val>
                                        </p:tav>
                                        <p:tav tm="100000">
                                          <p:val>
                                            <p:strVal val="#ppt_h"/>
                                          </p:val>
                                        </p:tav>
                                      </p:tavLst>
                                    </p:anim>
                                    <p:animEffect transition="in" filter="fade">
                                      <p:cBhvr>
                                        <p:cTn id="24" dur="500"/>
                                        <p:tgtEl>
                                          <p:spTgt spid="8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p:cTn id="27" dur="500" fill="hold"/>
                                        <p:tgtEl>
                                          <p:spTgt spid="88"/>
                                        </p:tgtEl>
                                        <p:attrNameLst>
                                          <p:attrName>ppt_w</p:attrName>
                                        </p:attrNameLst>
                                      </p:cBhvr>
                                      <p:tavLst>
                                        <p:tav tm="0">
                                          <p:val>
                                            <p:fltVal val="0"/>
                                          </p:val>
                                        </p:tav>
                                        <p:tav tm="100000">
                                          <p:val>
                                            <p:strVal val="#ppt_w"/>
                                          </p:val>
                                        </p:tav>
                                      </p:tavLst>
                                    </p:anim>
                                    <p:anim calcmode="lin" valueType="num">
                                      <p:cBhvr>
                                        <p:cTn id="28" dur="500" fill="hold"/>
                                        <p:tgtEl>
                                          <p:spTgt spid="88"/>
                                        </p:tgtEl>
                                        <p:attrNameLst>
                                          <p:attrName>ppt_h</p:attrName>
                                        </p:attrNameLst>
                                      </p:cBhvr>
                                      <p:tavLst>
                                        <p:tav tm="0">
                                          <p:val>
                                            <p:fltVal val="0"/>
                                          </p:val>
                                        </p:tav>
                                        <p:tav tm="100000">
                                          <p:val>
                                            <p:strVal val="#ppt_h"/>
                                          </p:val>
                                        </p:tav>
                                      </p:tavLst>
                                    </p:anim>
                                    <p:animEffect transition="in" filter="fade">
                                      <p:cBhvr>
                                        <p:cTn id="29" dur="500"/>
                                        <p:tgtEl>
                                          <p:spTgt spid="8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p:cTn id="32" dur="500" fill="hold"/>
                                        <p:tgtEl>
                                          <p:spTgt spid="89"/>
                                        </p:tgtEl>
                                        <p:attrNameLst>
                                          <p:attrName>ppt_w</p:attrName>
                                        </p:attrNameLst>
                                      </p:cBhvr>
                                      <p:tavLst>
                                        <p:tav tm="0">
                                          <p:val>
                                            <p:fltVal val="0"/>
                                          </p:val>
                                        </p:tav>
                                        <p:tav tm="100000">
                                          <p:val>
                                            <p:strVal val="#ppt_w"/>
                                          </p:val>
                                        </p:tav>
                                      </p:tavLst>
                                    </p:anim>
                                    <p:anim calcmode="lin" valueType="num">
                                      <p:cBhvr>
                                        <p:cTn id="33" dur="500" fill="hold"/>
                                        <p:tgtEl>
                                          <p:spTgt spid="89"/>
                                        </p:tgtEl>
                                        <p:attrNameLst>
                                          <p:attrName>ppt_h</p:attrName>
                                        </p:attrNameLst>
                                      </p:cBhvr>
                                      <p:tavLst>
                                        <p:tav tm="0">
                                          <p:val>
                                            <p:fltVal val="0"/>
                                          </p:val>
                                        </p:tav>
                                        <p:tav tm="100000">
                                          <p:val>
                                            <p:strVal val="#ppt_h"/>
                                          </p:val>
                                        </p:tav>
                                      </p:tavLst>
                                    </p:anim>
                                    <p:animEffect transition="in" filter="fade">
                                      <p:cBhvr>
                                        <p:cTn id="34" dur="500"/>
                                        <p:tgtEl>
                                          <p:spTgt spid="8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1"/>
                                        </p:tgtEl>
                                        <p:attrNameLst>
                                          <p:attrName>style.visibility</p:attrName>
                                        </p:attrNameLst>
                                      </p:cBhvr>
                                      <p:to>
                                        <p:strVal val="visible"/>
                                      </p:to>
                                    </p:set>
                                    <p:anim calcmode="lin" valueType="num">
                                      <p:cBhvr>
                                        <p:cTn id="37" dur="500" fill="hold"/>
                                        <p:tgtEl>
                                          <p:spTgt spid="91"/>
                                        </p:tgtEl>
                                        <p:attrNameLst>
                                          <p:attrName>ppt_w</p:attrName>
                                        </p:attrNameLst>
                                      </p:cBhvr>
                                      <p:tavLst>
                                        <p:tav tm="0">
                                          <p:val>
                                            <p:fltVal val="0"/>
                                          </p:val>
                                        </p:tav>
                                        <p:tav tm="100000">
                                          <p:val>
                                            <p:strVal val="#ppt_w"/>
                                          </p:val>
                                        </p:tav>
                                      </p:tavLst>
                                    </p:anim>
                                    <p:anim calcmode="lin" valueType="num">
                                      <p:cBhvr>
                                        <p:cTn id="38" dur="500" fill="hold"/>
                                        <p:tgtEl>
                                          <p:spTgt spid="91"/>
                                        </p:tgtEl>
                                        <p:attrNameLst>
                                          <p:attrName>ppt_h</p:attrName>
                                        </p:attrNameLst>
                                      </p:cBhvr>
                                      <p:tavLst>
                                        <p:tav tm="0">
                                          <p:val>
                                            <p:fltVal val="0"/>
                                          </p:val>
                                        </p:tav>
                                        <p:tav tm="100000">
                                          <p:val>
                                            <p:strVal val="#ppt_h"/>
                                          </p:val>
                                        </p:tav>
                                      </p:tavLst>
                                    </p:anim>
                                    <p:animEffect transition="in" filter="fade">
                                      <p:cBhvr>
                                        <p:cTn id="39" dur="500"/>
                                        <p:tgtEl>
                                          <p:spTgt spid="9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 calcmode="lin" valueType="num">
                                      <p:cBhvr>
                                        <p:cTn id="42" dur="500" fill="hold"/>
                                        <p:tgtEl>
                                          <p:spTgt spid="92"/>
                                        </p:tgtEl>
                                        <p:attrNameLst>
                                          <p:attrName>ppt_w</p:attrName>
                                        </p:attrNameLst>
                                      </p:cBhvr>
                                      <p:tavLst>
                                        <p:tav tm="0">
                                          <p:val>
                                            <p:fltVal val="0"/>
                                          </p:val>
                                        </p:tav>
                                        <p:tav tm="100000">
                                          <p:val>
                                            <p:strVal val="#ppt_w"/>
                                          </p:val>
                                        </p:tav>
                                      </p:tavLst>
                                    </p:anim>
                                    <p:anim calcmode="lin" valueType="num">
                                      <p:cBhvr>
                                        <p:cTn id="43" dur="500" fill="hold"/>
                                        <p:tgtEl>
                                          <p:spTgt spid="92"/>
                                        </p:tgtEl>
                                        <p:attrNameLst>
                                          <p:attrName>ppt_h</p:attrName>
                                        </p:attrNameLst>
                                      </p:cBhvr>
                                      <p:tavLst>
                                        <p:tav tm="0">
                                          <p:val>
                                            <p:fltVal val="0"/>
                                          </p:val>
                                        </p:tav>
                                        <p:tav tm="100000">
                                          <p:val>
                                            <p:strVal val="#ppt_h"/>
                                          </p:val>
                                        </p:tav>
                                      </p:tavLst>
                                    </p:anim>
                                    <p:animEffect transition="in" filter="fade">
                                      <p:cBhvr>
                                        <p:cTn id="44" dur="500"/>
                                        <p:tgtEl>
                                          <p:spTgt spid="9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 calcmode="lin" valueType="num">
                                      <p:cBhvr>
                                        <p:cTn id="52" dur="500" fill="hold"/>
                                        <p:tgtEl>
                                          <p:spTgt spid="93"/>
                                        </p:tgtEl>
                                        <p:attrNameLst>
                                          <p:attrName>ppt_w</p:attrName>
                                        </p:attrNameLst>
                                      </p:cBhvr>
                                      <p:tavLst>
                                        <p:tav tm="0">
                                          <p:val>
                                            <p:fltVal val="0"/>
                                          </p:val>
                                        </p:tav>
                                        <p:tav tm="100000">
                                          <p:val>
                                            <p:strVal val="#ppt_w"/>
                                          </p:val>
                                        </p:tav>
                                      </p:tavLst>
                                    </p:anim>
                                    <p:anim calcmode="lin" valueType="num">
                                      <p:cBhvr>
                                        <p:cTn id="53" dur="500" fill="hold"/>
                                        <p:tgtEl>
                                          <p:spTgt spid="93"/>
                                        </p:tgtEl>
                                        <p:attrNameLst>
                                          <p:attrName>ppt_h</p:attrName>
                                        </p:attrNameLst>
                                      </p:cBhvr>
                                      <p:tavLst>
                                        <p:tav tm="0">
                                          <p:val>
                                            <p:fltVal val="0"/>
                                          </p:val>
                                        </p:tav>
                                        <p:tav tm="100000">
                                          <p:val>
                                            <p:strVal val="#ppt_h"/>
                                          </p:val>
                                        </p:tav>
                                      </p:tavLst>
                                    </p:anim>
                                    <p:animEffect transition="in" filter="fade">
                                      <p:cBhvr>
                                        <p:cTn id="54" dur="500"/>
                                        <p:tgtEl>
                                          <p:spTgt spid="9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anim calcmode="lin" valueType="num">
                                      <p:cBhvr>
                                        <p:cTn id="57" dur="500" fill="hold"/>
                                        <p:tgtEl>
                                          <p:spTgt spid="94"/>
                                        </p:tgtEl>
                                        <p:attrNameLst>
                                          <p:attrName>ppt_w</p:attrName>
                                        </p:attrNameLst>
                                      </p:cBhvr>
                                      <p:tavLst>
                                        <p:tav tm="0">
                                          <p:val>
                                            <p:fltVal val="0"/>
                                          </p:val>
                                        </p:tav>
                                        <p:tav tm="100000">
                                          <p:val>
                                            <p:strVal val="#ppt_w"/>
                                          </p:val>
                                        </p:tav>
                                      </p:tavLst>
                                    </p:anim>
                                    <p:anim calcmode="lin" valueType="num">
                                      <p:cBhvr>
                                        <p:cTn id="58" dur="500" fill="hold"/>
                                        <p:tgtEl>
                                          <p:spTgt spid="94"/>
                                        </p:tgtEl>
                                        <p:attrNameLst>
                                          <p:attrName>ppt_h</p:attrName>
                                        </p:attrNameLst>
                                      </p:cBhvr>
                                      <p:tavLst>
                                        <p:tav tm="0">
                                          <p:val>
                                            <p:fltVal val="0"/>
                                          </p:val>
                                        </p:tav>
                                        <p:tav tm="100000">
                                          <p:val>
                                            <p:strVal val="#ppt_h"/>
                                          </p:val>
                                        </p:tav>
                                      </p:tavLst>
                                    </p:anim>
                                    <p:animEffect transition="in" filter="fade">
                                      <p:cBhvr>
                                        <p:cTn id="59" dur="500"/>
                                        <p:tgtEl>
                                          <p:spTgt spid="9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95"/>
                                        </p:tgtEl>
                                        <p:attrNameLst>
                                          <p:attrName>style.visibility</p:attrName>
                                        </p:attrNameLst>
                                      </p:cBhvr>
                                      <p:to>
                                        <p:strVal val="visible"/>
                                      </p:to>
                                    </p:set>
                                    <p:anim calcmode="lin" valueType="num">
                                      <p:cBhvr>
                                        <p:cTn id="62" dur="500" fill="hold"/>
                                        <p:tgtEl>
                                          <p:spTgt spid="95"/>
                                        </p:tgtEl>
                                        <p:attrNameLst>
                                          <p:attrName>ppt_w</p:attrName>
                                        </p:attrNameLst>
                                      </p:cBhvr>
                                      <p:tavLst>
                                        <p:tav tm="0">
                                          <p:val>
                                            <p:fltVal val="0"/>
                                          </p:val>
                                        </p:tav>
                                        <p:tav tm="100000">
                                          <p:val>
                                            <p:strVal val="#ppt_w"/>
                                          </p:val>
                                        </p:tav>
                                      </p:tavLst>
                                    </p:anim>
                                    <p:anim calcmode="lin" valueType="num">
                                      <p:cBhvr>
                                        <p:cTn id="63" dur="500" fill="hold"/>
                                        <p:tgtEl>
                                          <p:spTgt spid="95"/>
                                        </p:tgtEl>
                                        <p:attrNameLst>
                                          <p:attrName>ppt_h</p:attrName>
                                        </p:attrNameLst>
                                      </p:cBhvr>
                                      <p:tavLst>
                                        <p:tav tm="0">
                                          <p:val>
                                            <p:fltVal val="0"/>
                                          </p:val>
                                        </p:tav>
                                        <p:tav tm="100000">
                                          <p:val>
                                            <p:strVal val="#ppt_h"/>
                                          </p:val>
                                        </p:tav>
                                      </p:tavLst>
                                    </p:anim>
                                    <p:animEffect transition="in" filter="fade">
                                      <p:cBhvr>
                                        <p:cTn id="64" dur="500"/>
                                        <p:tgtEl>
                                          <p:spTgt spid="95"/>
                                        </p:tgtEl>
                                      </p:cBhvr>
                                    </p:animEffect>
                                  </p:childTnLst>
                                </p:cTn>
                              </p:par>
                            </p:childTnLst>
                          </p:cTn>
                        </p:par>
                        <p:par>
                          <p:cTn id="65" fill="hold">
                            <p:stCondLst>
                              <p:cond delay="500"/>
                            </p:stCondLst>
                            <p:childTnLst>
                              <p:par>
                                <p:cTn id="66" presetID="53" presetClass="entr" presetSubtype="16" fill="hold" grpId="0" nodeType="afterEffect">
                                  <p:stCondLst>
                                    <p:cond delay="0"/>
                                  </p:stCondLst>
                                  <p:iterate type="lt">
                                    <p:tmPct val="10000"/>
                                  </p:iterate>
                                  <p:childTnLst>
                                    <p:set>
                                      <p:cBhvr>
                                        <p:cTn id="67" dur="1" fill="hold">
                                          <p:stCondLst>
                                            <p:cond delay="0"/>
                                          </p:stCondLst>
                                        </p:cTn>
                                        <p:tgtEl>
                                          <p:spTgt spid="7"/>
                                        </p:tgtEl>
                                        <p:attrNameLst>
                                          <p:attrName>style.visibility</p:attrName>
                                        </p:attrNameLst>
                                      </p:cBhvr>
                                      <p:to>
                                        <p:strVal val="visible"/>
                                      </p:to>
                                    </p:set>
                                    <p:anim calcmode="lin" valueType="num">
                                      <p:cBhvr>
                                        <p:cTn id="68" dur="500" fill="hold"/>
                                        <p:tgtEl>
                                          <p:spTgt spid="7"/>
                                        </p:tgtEl>
                                        <p:attrNameLst>
                                          <p:attrName>ppt_w</p:attrName>
                                        </p:attrNameLst>
                                      </p:cBhvr>
                                      <p:tavLst>
                                        <p:tav tm="0">
                                          <p:val>
                                            <p:fltVal val="0"/>
                                          </p:val>
                                        </p:tav>
                                        <p:tav tm="100000">
                                          <p:val>
                                            <p:strVal val="#ppt_w"/>
                                          </p:val>
                                        </p:tav>
                                      </p:tavLst>
                                    </p:anim>
                                    <p:anim calcmode="lin" valueType="num">
                                      <p:cBhvr>
                                        <p:cTn id="69" dur="500" fill="hold"/>
                                        <p:tgtEl>
                                          <p:spTgt spid="7"/>
                                        </p:tgtEl>
                                        <p:attrNameLst>
                                          <p:attrName>ppt_h</p:attrName>
                                        </p:attrNameLst>
                                      </p:cBhvr>
                                      <p:tavLst>
                                        <p:tav tm="0">
                                          <p:val>
                                            <p:fltVal val="0"/>
                                          </p:val>
                                        </p:tav>
                                        <p:tav tm="100000">
                                          <p:val>
                                            <p:strVal val="#ppt_h"/>
                                          </p:val>
                                        </p:tav>
                                      </p:tavLst>
                                    </p:anim>
                                    <p:animEffect transition="in" filter="fade">
                                      <p:cBhvr>
                                        <p:cTn id="70" dur="500"/>
                                        <p:tgtEl>
                                          <p:spTgt spid="7"/>
                                        </p:tgtEl>
                                      </p:cBhvr>
                                    </p:animEffect>
                                  </p:childTnLst>
                                </p:cTn>
                              </p:par>
                            </p:childTnLst>
                          </p:cTn>
                        </p:par>
                        <p:par>
                          <p:cTn id="71" fill="hold">
                            <p:stCondLst>
                              <p:cond delay="1650"/>
                            </p:stCondLst>
                            <p:childTnLst>
                              <p:par>
                                <p:cTn id="72" presetID="22" presetClass="entr" presetSubtype="2" fill="hold" grpId="0" nodeType="after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wipe(right)">
                                      <p:cBhvr>
                                        <p:cTn id="74" dur="500"/>
                                        <p:tgtEl>
                                          <p:spTgt spid="96"/>
                                        </p:tgtEl>
                                      </p:cBhvr>
                                    </p:animEffect>
                                  </p:childTnLst>
                                </p:cTn>
                              </p:par>
                            </p:childTnLst>
                          </p:cTn>
                        </p:par>
                        <p:par>
                          <p:cTn id="75" fill="hold">
                            <p:stCondLst>
                              <p:cond delay="2150"/>
                            </p:stCondLst>
                            <p:childTnLst>
                              <p:par>
                                <p:cTn id="76" presetID="42" presetClass="entr" presetSubtype="0"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1000"/>
                                        <p:tgtEl>
                                          <p:spTgt spid="26"/>
                                        </p:tgtEl>
                                      </p:cBhvr>
                                    </p:animEffect>
                                    <p:anim calcmode="lin" valueType="num">
                                      <p:cBhvr>
                                        <p:cTn id="79" dur="1000" fill="hold"/>
                                        <p:tgtEl>
                                          <p:spTgt spid="26"/>
                                        </p:tgtEl>
                                        <p:attrNameLst>
                                          <p:attrName>ppt_x</p:attrName>
                                        </p:attrNameLst>
                                      </p:cBhvr>
                                      <p:tavLst>
                                        <p:tav tm="0">
                                          <p:val>
                                            <p:strVal val="#ppt_x"/>
                                          </p:val>
                                        </p:tav>
                                        <p:tav tm="100000">
                                          <p:val>
                                            <p:strVal val="#ppt_x"/>
                                          </p:val>
                                        </p:tav>
                                      </p:tavLst>
                                    </p:anim>
                                    <p:anim calcmode="lin" valueType="num">
                                      <p:cBhvr>
                                        <p:cTn id="80" dur="1000" fill="hold"/>
                                        <p:tgtEl>
                                          <p:spTgt spid="26"/>
                                        </p:tgtEl>
                                        <p:attrNameLst>
                                          <p:attrName>ppt_y</p:attrName>
                                        </p:attrNameLst>
                                      </p:cBhvr>
                                      <p:tavLst>
                                        <p:tav tm="0">
                                          <p:val>
                                            <p:strVal val="#ppt_y+.1"/>
                                          </p:val>
                                        </p:tav>
                                        <p:tav tm="100000">
                                          <p:val>
                                            <p:strVal val="#ppt_y"/>
                                          </p:val>
                                        </p:tav>
                                      </p:tavLst>
                                    </p:anim>
                                  </p:childTnLst>
                                </p:cTn>
                              </p:par>
                            </p:childTnLst>
                          </p:cTn>
                        </p:par>
                        <p:par>
                          <p:cTn id="81" fill="hold">
                            <p:stCondLst>
                              <p:cond delay="3150"/>
                            </p:stCondLst>
                            <p:childTnLst>
                              <p:par>
                                <p:cTn id="82" presetID="22" presetClass="entr" presetSubtype="4"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down)">
                                      <p:cBhvr>
                                        <p:cTn id="8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71" grpId="0" animBg="1"/>
      <p:bldP spid="85" grpId="0" animBg="1"/>
      <p:bldP spid="86" grpId="0" animBg="1"/>
      <p:bldP spid="88" grpId="0" animBg="1"/>
      <p:bldP spid="89" grpId="0" animBg="1"/>
      <p:bldP spid="91" grpId="0" animBg="1"/>
      <p:bldP spid="92" grpId="0" animBg="1"/>
      <p:bldP spid="4" grpId="0"/>
      <p:bldP spid="93" grpId="0"/>
      <p:bldP spid="94" grpId="0"/>
      <p:bldP spid="95" grpId="0"/>
      <p:bldP spid="20" grpId="0"/>
      <p:bldP spid="26" grpId="0"/>
      <p:bldP spid="7" grpId="0"/>
      <p:bldP spid="9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flipV="1">
            <a:off x="9440976" y="9188253"/>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cxnSp>
        <p:nvCxnSpPr>
          <p:cNvPr id="40" name="直接连接符 39"/>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7138" y="369630"/>
            <a:ext cx="942567" cy="804941"/>
            <a:chOff x="-232427" y="-283585"/>
            <a:chExt cx="2596386" cy="2217283"/>
          </a:xfrm>
        </p:grpSpPr>
        <p:sp>
          <p:nvSpPr>
            <p:cNvPr id="17" name="椭圆 16"/>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8" name="椭圆 17"/>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9" name="椭圆 18"/>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20" name="椭圆 19"/>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21"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22" name="椭圆 21"/>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24" name="椭圆 2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30"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50"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b="1" dirty="0">
                <a:solidFill>
                  <a:schemeClr val="bg2"/>
                </a:solidFill>
                <a:latin typeface="+mn-lt"/>
                <a:ea typeface="+mn-ea"/>
                <a:cs typeface="+mn-ea"/>
                <a:sym typeface="+mn-lt"/>
              </a:rPr>
              <a:t>LOGO</a:t>
            </a:r>
          </a:p>
        </p:txBody>
      </p:sp>
      <p:sp>
        <p:nvSpPr>
          <p:cNvPr id="55" name="Text Box 7"/>
          <p:cNvSpPr txBox="1">
            <a:spLocks noChangeArrowheads="1"/>
          </p:cNvSpPr>
          <p:nvPr/>
        </p:nvSpPr>
        <p:spPr bwMode="auto">
          <a:xfrm>
            <a:off x="751676" y="2162111"/>
            <a:ext cx="3622040" cy="800219"/>
          </a:xfrm>
          <a:prstGeom prst="rect">
            <a:avLst/>
          </a:prstGeom>
          <a:noFill/>
          <a:ln w="9525">
            <a:noFill/>
            <a:miter lim="800000"/>
            <a:headEnd/>
            <a:tailEnd/>
          </a:ln>
        </p:spPr>
        <p:txBody>
          <a:bodyPr wrap="square" lIns="60960" tIns="30480" rIns="60960" bIns="30480" anchor="ctr">
            <a:spAutoFit/>
          </a:bodyPr>
          <a:lstStyle/>
          <a:p>
            <a:pPr lvl="0">
              <a:lnSpc>
                <a:spcPct val="150000"/>
              </a:lnSpc>
            </a:pPr>
            <a:r>
              <a:rPr lang="zh-CN" altLang="en-US" sz="800" dirty="0">
                <a:solidFill>
                  <a:schemeClr val="bg1">
                    <a:lumMod val="65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bg1">
                  <a:lumMod val="65000"/>
                </a:schemeClr>
              </a:solidFill>
              <a:cs typeface="+mn-ea"/>
              <a:sym typeface="+mn-lt"/>
            </a:endParaRPr>
          </a:p>
        </p:txBody>
      </p:sp>
      <p:sp>
        <p:nvSpPr>
          <p:cNvPr id="56" name="TextBox 55"/>
          <p:cNvSpPr txBox="1"/>
          <p:nvPr/>
        </p:nvSpPr>
        <p:spPr>
          <a:xfrm>
            <a:off x="738229" y="1567730"/>
            <a:ext cx="2708602" cy="499111"/>
          </a:xfrm>
          <a:prstGeom prst="rect">
            <a:avLst/>
          </a:prstGeom>
          <a:noFill/>
        </p:spPr>
        <p:txBody>
          <a:bodyPr wrap="square" rtlCol="0">
            <a:spAutoFit/>
          </a:bodyPr>
          <a:lstStyle/>
          <a:p>
            <a:pPr>
              <a:lnSpc>
                <a:spcPct val="150000"/>
              </a:lnSpc>
            </a:pPr>
            <a:r>
              <a:rPr lang="zh-CN" altLang="en-US" sz="2000" b="1" kern="0" dirty="0">
                <a:solidFill>
                  <a:schemeClr val="accent1"/>
                </a:solidFill>
                <a:cs typeface="+mn-ea"/>
                <a:sym typeface="+mn-lt"/>
              </a:rPr>
              <a:t>点击添加小标题</a:t>
            </a:r>
            <a:endParaRPr lang="en-US" altLang="zh-CN" sz="2000" b="1" kern="0" dirty="0">
              <a:solidFill>
                <a:schemeClr val="accent1"/>
              </a:solidFill>
              <a:cs typeface="+mn-ea"/>
              <a:sym typeface="+mn-lt"/>
            </a:endParaRPr>
          </a:p>
        </p:txBody>
      </p:sp>
      <p:grpSp>
        <p:nvGrpSpPr>
          <p:cNvPr id="57" name="Group 42"/>
          <p:cNvGrpSpPr/>
          <p:nvPr/>
        </p:nvGrpSpPr>
        <p:grpSpPr>
          <a:xfrm>
            <a:off x="1640081" y="4265176"/>
            <a:ext cx="3274212" cy="731204"/>
            <a:chOff x="8689521" y="2368782"/>
            <a:chExt cx="3274212" cy="731204"/>
          </a:xfrm>
        </p:grpSpPr>
        <p:sp>
          <p:nvSpPr>
            <p:cNvPr id="58" name="TextBox 57"/>
            <p:cNvSpPr txBox="1"/>
            <p:nvPr/>
          </p:nvSpPr>
          <p:spPr>
            <a:xfrm>
              <a:off x="8689522" y="2368782"/>
              <a:ext cx="954107" cy="336374"/>
            </a:xfrm>
            <a:prstGeom prst="rect">
              <a:avLst/>
            </a:prstGeom>
            <a:noFill/>
          </p:spPr>
          <p:txBody>
            <a:bodyPr wrap="none" rtlCol="0">
              <a:spAutoFit/>
            </a:bodyPr>
            <a:lstStyle/>
            <a:p>
              <a:pPr>
                <a:lnSpc>
                  <a:spcPct val="150000"/>
                </a:lnSpc>
              </a:pPr>
              <a:r>
                <a:rPr lang="zh-CN" altLang="en-US" sz="1200" b="1" kern="0" dirty="0">
                  <a:solidFill>
                    <a:schemeClr val="accent1"/>
                  </a:solidFill>
                  <a:cs typeface="+mn-ea"/>
                  <a:sym typeface="+mn-lt"/>
                </a:rPr>
                <a:t>添加小标题</a:t>
              </a:r>
              <a:endParaRPr lang="en-US" altLang="zh-CN" sz="1200" b="1" kern="0" dirty="0">
                <a:solidFill>
                  <a:schemeClr val="accent1"/>
                </a:solidFill>
                <a:cs typeface="+mn-ea"/>
                <a:sym typeface="+mn-lt"/>
              </a:endParaRPr>
            </a:p>
          </p:txBody>
        </p:sp>
        <p:sp>
          <p:nvSpPr>
            <p:cNvPr id="64" name="Rectangle 44"/>
            <p:cNvSpPr/>
            <p:nvPr/>
          </p:nvSpPr>
          <p:spPr>
            <a:xfrm>
              <a:off x="8689521" y="2661404"/>
              <a:ext cx="3274212" cy="438582"/>
            </a:xfrm>
            <a:prstGeom prst="rect">
              <a:avLst/>
            </a:prstGeom>
          </p:spPr>
          <p:txBody>
            <a:bodyPr wrap="square">
              <a:spAutoFit/>
            </a:bodyPr>
            <a:lstStyle/>
            <a:p>
              <a:pPr lvl="0">
                <a:lnSpc>
                  <a:spcPct val="150000"/>
                </a:lnSpc>
              </a:pPr>
              <a:r>
                <a:rPr lang="zh-CN" altLang="en-US" sz="500" dirty="0">
                  <a:solidFill>
                    <a:schemeClr val="bg1">
                      <a:lumMod val="65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500" dirty="0">
                <a:solidFill>
                  <a:schemeClr val="bg1">
                    <a:lumMod val="65000"/>
                  </a:schemeClr>
                </a:solidFill>
                <a:cs typeface="+mn-ea"/>
                <a:sym typeface="+mn-lt"/>
              </a:endParaRPr>
            </a:p>
          </p:txBody>
        </p:sp>
      </p:grpSp>
      <p:grpSp>
        <p:nvGrpSpPr>
          <p:cNvPr id="65" name="Group 45"/>
          <p:cNvGrpSpPr/>
          <p:nvPr/>
        </p:nvGrpSpPr>
        <p:grpSpPr>
          <a:xfrm>
            <a:off x="1640081" y="5337182"/>
            <a:ext cx="3274212" cy="785939"/>
            <a:chOff x="8689521" y="2383296"/>
            <a:chExt cx="3274212" cy="785939"/>
          </a:xfrm>
        </p:grpSpPr>
        <p:sp>
          <p:nvSpPr>
            <p:cNvPr id="66" name="TextBox 65"/>
            <p:cNvSpPr txBox="1"/>
            <p:nvPr/>
          </p:nvSpPr>
          <p:spPr>
            <a:xfrm>
              <a:off x="8689522" y="2383296"/>
              <a:ext cx="954107" cy="336374"/>
            </a:xfrm>
            <a:prstGeom prst="rect">
              <a:avLst/>
            </a:prstGeom>
            <a:noFill/>
          </p:spPr>
          <p:txBody>
            <a:bodyPr wrap="none" rtlCol="0">
              <a:spAutoFit/>
            </a:bodyPr>
            <a:lstStyle/>
            <a:p>
              <a:pPr>
                <a:lnSpc>
                  <a:spcPct val="150000"/>
                </a:lnSpc>
              </a:pPr>
              <a:r>
                <a:rPr lang="zh-CN" altLang="en-US" sz="1200" b="1" kern="0" dirty="0">
                  <a:solidFill>
                    <a:schemeClr val="accent1"/>
                  </a:solidFill>
                  <a:cs typeface="+mn-ea"/>
                  <a:sym typeface="+mn-lt"/>
                </a:rPr>
                <a:t>添加小标题</a:t>
              </a:r>
              <a:endParaRPr lang="en-US" altLang="zh-CN" sz="1200" b="1" kern="0" dirty="0">
                <a:solidFill>
                  <a:schemeClr val="accent1"/>
                </a:solidFill>
                <a:cs typeface="+mn-ea"/>
                <a:sym typeface="+mn-lt"/>
              </a:endParaRPr>
            </a:p>
          </p:txBody>
        </p:sp>
        <p:sp>
          <p:nvSpPr>
            <p:cNvPr id="67" name="Rectangle 47"/>
            <p:cNvSpPr/>
            <p:nvPr/>
          </p:nvSpPr>
          <p:spPr>
            <a:xfrm>
              <a:off x="8689521" y="2661404"/>
              <a:ext cx="3274212" cy="507831"/>
            </a:xfrm>
            <a:prstGeom prst="rect">
              <a:avLst/>
            </a:prstGeom>
          </p:spPr>
          <p:txBody>
            <a:bodyPr wrap="square">
              <a:spAutoFit/>
            </a:bodyPr>
            <a:lstStyle/>
            <a:p>
              <a:pPr lvl="0">
                <a:lnSpc>
                  <a:spcPct val="150000"/>
                </a:lnSpc>
              </a:pPr>
              <a:r>
                <a:rPr lang="zh-CN" altLang="en-US" sz="600" dirty="0">
                  <a:solidFill>
                    <a:schemeClr val="bg1">
                      <a:lumMod val="65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600" dirty="0">
                <a:solidFill>
                  <a:schemeClr val="bg1">
                    <a:lumMod val="65000"/>
                  </a:schemeClr>
                </a:solidFill>
                <a:cs typeface="+mn-ea"/>
                <a:sym typeface="+mn-lt"/>
              </a:endParaRPr>
            </a:p>
          </p:txBody>
        </p:sp>
      </p:grpSp>
      <p:grpSp>
        <p:nvGrpSpPr>
          <p:cNvPr id="68" name="Group 48"/>
          <p:cNvGrpSpPr/>
          <p:nvPr/>
        </p:nvGrpSpPr>
        <p:grpSpPr>
          <a:xfrm>
            <a:off x="1640081" y="3207646"/>
            <a:ext cx="3274212" cy="785939"/>
            <a:chOff x="8689521" y="2383296"/>
            <a:chExt cx="3274212" cy="785939"/>
          </a:xfrm>
        </p:grpSpPr>
        <p:sp>
          <p:nvSpPr>
            <p:cNvPr id="69" name="TextBox 68"/>
            <p:cNvSpPr txBox="1"/>
            <p:nvPr/>
          </p:nvSpPr>
          <p:spPr>
            <a:xfrm>
              <a:off x="8689522" y="2383296"/>
              <a:ext cx="954107" cy="336374"/>
            </a:xfrm>
            <a:prstGeom prst="rect">
              <a:avLst/>
            </a:prstGeom>
            <a:noFill/>
          </p:spPr>
          <p:txBody>
            <a:bodyPr wrap="none" rtlCol="0">
              <a:spAutoFit/>
            </a:bodyPr>
            <a:lstStyle/>
            <a:p>
              <a:pPr>
                <a:lnSpc>
                  <a:spcPct val="150000"/>
                </a:lnSpc>
              </a:pPr>
              <a:r>
                <a:rPr lang="zh-CN" altLang="en-US" sz="1200" b="1" kern="0" dirty="0">
                  <a:solidFill>
                    <a:schemeClr val="accent1"/>
                  </a:solidFill>
                  <a:cs typeface="+mn-ea"/>
                  <a:sym typeface="+mn-lt"/>
                </a:rPr>
                <a:t>添加小标题</a:t>
              </a:r>
              <a:endParaRPr lang="en-US" altLang="zh-CN" sz="1200" b="1" kern="0" dirty="0">
                <a:solidFill>
                  <a:schemeClr val="accent1"/>
                </a:solidFill>
                <a:cs typeface="+mn-ea"/>
                <a:sym typeface="+mn-lt"/>
              </a:endParaRPr>
            </a:p>
          </p:txBody>
        </p:sp>
        <p:sp>
          <p:nvSpPr>
            <p:cNvPr id="70" name="Rectangle 50"/>
            <p:cNvSpPr/>
            <p:nvPr/>
          </p:nvSpPr>
          <p:spPr>
            <a:xfrm>
              <a:off x="8689521" y="2661404"/>
              <a:ext cx="3274212" cy="507831"/>
            </a:xfrm>
            <a:prstGeom prst="rect">
              <a:avLst/>
            </a:prstGeom>
          </p:spPr>
          <p:txBody>
            <a:bodyPr wrap="square">
              <a:spAutoFit/>
            </a:bodyPr>
            <a:lstStyle/>
            <a:p>
              <a:pPr lvl="0">
                <a:lnSpc>
                  <a:spcPct val="150000"/>
                </a:lnSpc>
              </a:pPr>
              <a:r>
                <a:rPr lang="zh-CN" altLang="en-US" sz="600" dirty="0">
                  <a:solidFill>
                    <a:schemeClr val="bg1">
                      <a:lumMod val="65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600" dirty="0">
                <a:solidFill>
                  <a:schemeClr val="bg1">
                    <a:lumMod val="65000"/>
                  </a:schemeClr>
                </a:solidFill>
                <a:cs typeface="+mn-ea"/>
                <a:sym typeface="+mn-lt"/>
              </a:endParaRPr>
            </a:p>
          </p:txBody>
        </p:sp>
      </p:grpSp>
      <p:pic>
        <p:nvPicPr>
          <p:cNvPr id="11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Effect>
                      <a14:brightnessContrast bright="27000"/>
                    </a14:imgEffect>
                  </a14:imgLayer>
                </a14:imgProps>
              </a:ext>
              <a:ext uri="{28A0092B-C50C-407E-A947-70E740481C1C}">
                <a14:useLocalDpi xmlns:a14="http://schemas.microsoft.com/office/drawing/2010/main" val="0"/>
              </a:ext>
            </a:extLst>
          </a:blip>
          <a:stretch>
            <a:fillRect/>
          </a:stretch>
        </p:blipFill>
        <p:spPr bwMode="auto">
          <a:xfrm>
            <a:off x="5306996" y="1814692"/>
            <a:ext cx="7386151" cy="4325085"/>
          </a:xfrm>
          <a:prstGeom prst="rect">
            <a:avLst/>
          </a:prstGeom>
          <a:noFill/>
          <a:extLst>
            <a:ext uri="{909E8E84-426E-40DD-AFC4-6F175D3DCCD1}">
              <a14:hiddenFill xmlns:a14="http://schemas.microsoft.com/office/drawing/2010/main">
                <a:solidFill>
                  <a:srgbClr val="FFFFFF"/>
                </a:solidFill>
              </a14:hiddenFill>
            </a:ext>
          </a:extLst>
        </p:spPr>
      </p:pic>
      <p:grpSp>
        <p:nvGrpSpPr>
          <p:cNvPr id="114" name="组合 113"/>
          <p:cNvGrpSpPr/>
          <p:nvPr/>
        </p:nvGrpSpPr>
        <p:grpSpPr>
          <a:xfrm>
            <a:off x="802315" y="3212908"/>
            <a:ext cx="690729" cy="690979"/>
            <a:chOff x="6405295" y="1197876"/>
            <a:chExt cx="690819" cy="690818"/>
          </a:xfrm>
        </p:grpSpPr>
        <p:sp>
          <p:nvSpPr>
            <p:cNvPr id="115" name="椭圆 114"/>
            <p:cNvSpPr/>
            <p:nvPr/>
          </p:nvSpPr>
          <p:spPr>
            <a:xfrm>
              <a:off x="6405295" y="1197876"/>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116" name="矩形 115"/>
            <p:cNvSpPr/>
            <p:nvPr/>
          </p:nvSpPr>
          <p:spPr>
            <a:xfrm>
              <a:off x="6515669" y="1339776"/>
              <a:ext cx="470061" cy="400017"/>
            </a:xfrm>
            <a:prstGeom prst="rect">
              <a:avLst/>
            </a:prstGeom>
          </p:spPr>
          <p:txBody>
            <a:bodyPr wrap="none">
              <a:spAutoFit/>
            </a:bodyPr>
            <a:lstStyle/>
            <a:p>
              <a:pPr algn="ctr"/>
              <a:r>
                <a:rPr lang="en-US" altLang="zh-CN" sz="2000" b="1" dirty="0">
                  <a:solidFill>
                    <a:schemeClr val="bg1"/>
                  </a:solidFill>
                  <a:cs typeface="+mn-ea"/>
                  <a:sym typeface="+mn-lt"/>
                </a:rPr>
                <a:t>01</a:t>
              </a:r>
              <a:endParaRPr lang="zh-CN" altLang="en-US" sz="2400" b="1" dirty="0">
                <a:solidFill>
                  <a:schemeClr val="bg1"/>
                </a:solidFill>
                <a:cs typeface="+mn-ea"/>
                <a:sym typeface="+mn-lt"/>
              </a:endParaRPr>
            </a:p>
          </p:txBody>
        </p:sp>
      </p:grpSp>
      <p:grpSp>
        <p:nvGrpSpPr>
          <p:cNvPr id="117" name="组合 116"/>
          <p:cNvGrpSpPr/>
          <p:nvPr/>
        </p:nvGrpSpPr>
        <p:grpSpPr>
          <a:xfrm>
            <a:off x="802315" y="4292137"/>
            <a:ext cx="690729" cy="690979"/>
            <a:chOff x="6405295" y="1197876"/>
            <a:chExt cx="690819" cy="690818"/>
          </a:xfrm>
        </p:grpSpPr>
        <p:sp>
          <p:nvSpPr>
            <p:cNvPr id="118" name="椭圆 117"/>
            <p:cNvSpPr/>
            <p:nvPr/>
          </p:nvSpPr>
          <p:spPr>
            <a:xfrm>
              <a:off x="6405295" y="1197876"/>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119" name="矩形 118"/>
            <p:cNvSpPr/>
            <p:nvPr/>
          </p:nvSpPr>
          <p:spPr>
            <a:xfrm>
              <a:off x="6515669" y="1339776"/>
              <a:ext cx="470061" cy="400017"/>
            </a:xfrm>
            <a:prstGeom prst="rect">
              <a:avLst/>
            </a:prstGeom>
          </p:spPr>
          <p:txBody>
            <a:bodyPr wrap="none">
              <a:spAutoFit/>
            </a:bodyPr>
            <a:lstStyle/>
            <a:p>
              <a:pPr algn="ctr"/>
              <a:r>
                <a:rPr lang="en-US" altLang="zh-CN" sz="2000" b="1" dirty="0">
                  <a:solidFill>
                    <a:schemeClr val="bg1"/>
                  </a:solidFill>
                  <a:cs typeface="+mn-ea"/>
                  <a:sym typeface="+mn-lt"/>
                </a:rPr>
                <a:t>01</a:t>
              </a:r>
              <a:endParaRPr lang="zh-CN" altLang="en-US" sz="2400" b="1" dirty="0">
                <a:solidFill>
                  <a:schemeClr val="bg1"/>
                </a:solidFill>
                <a:cs typeface="+mn-ea"/>
                <a:sym typeface="+mn-lt"/>
              </a:endParaRPr>
            </a:p>
          </p:txBody>
        </p:sp>
      </p:grpSp>
      <p:grpSp>
        <p:nvGrpSpPr>
          <p:cNvPr id="120" name="组合 119"/>
          <p:cNvGrpSpPr/>
          <p:nvPr/>
        </p:nvGrpSpPr>
        <p:grpSpPr>
          <a:xfrm>
            <a:off x="802315" y="5328387"/>
            <a:ext cx="690729" cy="690979"/>
            <a:chOff x="6405295" y="1197876"/>
            <a:chExt cx="690819" cy="690818"/>
          </a:xfrm>
        </p:grpSpPr>
        <p:sp>
          <p:nvSpPr>
            <p:cNvPr id="121" name="椭圆 120"/>
            <p:cNvSpPr/>
            <p:nvPr/>
          </p:nvSpPr>
          <p:spPr>
            <a:xfrm>
              <a:off x="6405295" y="1197876"/>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122" name="矩形 121"/>
            <p:cNvSpPr/>
            <p:nvPr/>
          </p:nvSpPr>
          <p:spPr>
            <a:xfrm>
              <a:off x="6515669" y="1358821"/>
              <a:ext cx="470061" cy="400017"/>
            </a:xfrm>
            <a:prstGeom prst="rect">
              <a:avLst/>
            </a:prstGeom>
          </p:spPr>
          <p:txBody>
            <a:bodyPr wrap="none">
              <a:spAutoFit/>
            </a:bodyPr>
            <a:lstStyle/>
            <a:p>
              <a:pPr algn="ctr"/>
              <a:r>
                <a:rPr lang="en-US" altLang="zh-CN" sz="2000" b="1" dirty="0">
                  <a:solidFill>
                    <a:schemeClr val="bg1"/>
                  </a:solidFill>
                  <a:cs typeface="+mn-ea"/>
                  <a:sym typeface="+mn-lt"/>
                </a:rPr>
                <a:t>01</a:t>
              </a:r>
              <a:endParaRPr lang="zh-CN" altLang="en-US" sz="2400" b="1" dirty="0">
                <a:solidFill>
                  <a:schemeClr val="bg1"/>
                </a:solidFill>
                <a:cs typeface="+mn-ea"/>
                <a:sym typeface="+mn-lt"/>
              </a:endParaRPr>
            </a:p>
          </p:txBody>
        </p:sp>
      </p:grpSp>
    </p:spTree>
    <p:extLst>
      <p:ext uri="{BB962C8B-B14F-4D97-AF65-F5344CB8AC3E}">
        <p14:creationId xmlns:p14="http://schemas.microsoft.com/office/powerpoint/2010/main" val="23561773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 presetClass="entr" presetSubtype="2" decel="100000" fill="hold" grpId="0" nodeType="withEffect">
                                  <p:stCondLst>
                                    <p:cond delay="0"/>
                                  </p:stCondLst>
                                  <p:iterate type="lt">
                                    <p:tmPct val="10000"/>
                                  </p:iterate>
                                  <p:childTnLst>
                                    <p:set>
                                      <p:cBhvr>
                                        <p:cTn id="9" dur="1" fill="hold">
                                          <p:stCondLst>
                                            <p:cond delay="0"/>
                                          </p:stCondLst>
                                        </p:cTn>
                                        <p:tgtEl>
                                          <p:spTgt spid="30"/>
                                        </p:tgtEl>
                                        <p:attrNameLst>
                                          <p:attrName>style.visibility</p:attrName>
                                        </p:attrNameLst>
                                      </p:cBhvr>
                                      <p:to>
                                        <p:strVal val="visible"/>
                                      </p:to>
                                    </p:set>
                                    <p:anim calcmode="lin" valueType="num">
                                      <p:cBhvr additive="base">
                                        <p:cTn id="10" dur="500" fill="hold"/>
                                        <p:tgtEl>
                                          <p:spTgt spid="30"/>
                                        </p:tgtEl>
                                        <p:attrNameLst>
                                          <p:attrName>ppt_x</p:attrName>
                                        </p:attrNameLst>
                                      </p:cBhvr>
                                      <p:tavLst>
                                        <p:tav tm="0">
                                          <p:val>
                                            <p:strVal val="1+#ppt_w/2"/>
                                          </p:val>
                                        </p:tav>
                                        <p:tav tm="100000">
                                          <p:val>
                                            <p:strVal val="#ppt_x"/>
                                          </p:val>
                                        </p:tav>
                                      </p:tavLst>
                                    </p:anim>
                                    <p:anim calcmode="lin" valueType="num">
                                      <p:cBhvr additive="base">
                                        <p:cTn id="11" dur="500" fill="hold"/>
                                        <p:tgtEl>
                                          <p:spTgt spid="30"/>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0"/>
                                  </p:stCondLst>
                                  <p:iterate type="lt">
                                    <p:tmPct val="10000"/>
                                  </p:iterate>
                                  <p:childTnLst>
                                    <p:set>
                                      <p:cBhvr>
                                        <p:cTn id="13" dur="1" fill="hold">
                                          <p:stCondLst>
                                            <p:cond delay="0"/>
                                          </p:stCondLst>
                                        </p:cTn>
                                        <p:tgtEl>
                                          <p:spTgt spid="50"/>
                                        </p:tgtEl>
                                        <p:attrNameLst>
                                          <p:attrName>style.visibility</p:attrName>
                                        </p:attrNameLst>
                                      </p:cBhvr>
                                      <p:to>
                                        <p:strVal val="visible"/>
                                      </p:to>
                                    </p:set>
                                    <p:anim calcmode="lin" valueType="num">
                                      <p:cBhvr additive="base">
                                        <p:cTn id="14" dur="500" fill="hold"/>
                                        <p:tgtEl>
                                          <p:spTgt spid="50"/>
                                        </p:tgtEl>
                                        <p:attrNameLst>
                                          <p:attrName>ppt_x</p:attrName>
                                        </p:attrNameLst>
                                      </p:cBhvr>
                                      <p:tavLst>
                                        <p:tav tm="0">
                                          <p:val>
                                            <p:strVal val="1+#ppt_w/2"/>
                                          </p:val>
                                        </p:tav>
                                        <p:tav tm="100000">
                                          <p:val>
                                            <p:strVal val="#ppt_x"/>
                                          </p:val>
                                        </p:tav>
                                      </p:tavLst>
                                    </p:anim>
                                    <p:anim calcmode="lin" valueType="num">
                                      <p:cBhvr additive="base">
                                        <p:cTn id="15" dur="500" fill="hold"/>
                                        <p:tgtEl>
                                          <p:spTgt spid="50"/>
                                        </p:tgtEl>
                                        <p:attrNameLst>
                                          <p:attrName>ppt_y</p:attrName>
                                        </p:attrNameLst>
                                      </p:cBhvr>
                                      <p:tavLst>
                                        <p:tav tm="0">
                                          <p:val>
                                            <p:strVal val="#ppt_y"/>
                                          </p:val>
                                        </p:tav>
                                        <p:tav tm="100000">
                                          <p:val>
                                            <p:strVal val="#ppt_y"/>
                                          </p:val>
                                        </p:tav>
                                      </p:tavLst>
                                    </p:anim>
                                  </p:childTnLst>
                                </p:cTn>
                              </p:par>
                            </p:childTnLst>
                          </p:cTn>
                        </p:par>
                        <p:par>
                          <p:cTn id="16" fill="hold">
                            <p:stCondLst>
                              <p:cond delay="1450"/>
                            </p:stCondLst>
                            <p:childTnLst>
                              <p:par>
                                <p:cTn id="17" presetID="2" presetClass="entr" presetSubtype="8" decel="100000"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850" fill="hold"/>
                                        <p:tgtEl>
                                          <p:spTgt spid="111"/>
                                        </p:tgtEl>
                                        <p:attrNameLst>
                                          <p:attrName>ppt_x</p:attrName>
                                        </p:attrNameLst>
                                      </p:cBhvr>
                                      <p:tavLst>
                                        <p:tav tm="0">
                                          <p:val>
                                            <p:strVal val="0-#ppt_w/2"/>
                                          </p:val>
                                        </p:tav>
                                        <p:tav tm="100000">
                                          <p:val>
                                            <p:strVal val="#ppt_x"/>
                                          </p:val>
                                        </p:tav>
                                      </p:tavLst>
                                    </p:anim>
                                    <p:anim calcmode="lin" valueType="num">
                                      <p:cBhvr additive="base">
                                        <p:cTn id="20" dur="850" fill="hold"/>
                                        <p:tgtEl>
                                          <p:spTgt spid="111"/>
                                        </p:tgtEl>
                                        <p:attrNameLst>
                                          <p:attrName>ppt_y</p:attrName>
                                        </p:attrNameLst>
                                      </p:cBhvr>
                                      <p:tavLst>
                                        <p:tav tm="0">
                                          <p:val>
                                            <p:strVal val="#ppt_y"/>
                                          </p:val>
                                        </p:tav>
                                        <p:tav tm="100000">
                                          <p:val>
                                            <p:strVal val="#ppt_y"/>
                                          </p:val>
                                        </p:tav>
                                      </p:tavLst>
                                    </p:anim>
                                  </p:childTnLst>
                                </p:cTn>
                              </p:par>
                            </p:childTnLst>
                          </p:cTn>
                        </p:par>
                        <p:par>
                          <p:cTn id="21" fill="hold">
                            <p:stCondLst>
                              <p:cond delay="2300"/>
                            </p:stCondLst>
                            <p:childTnLst>
                              <p:par>
                                <p:cTn id="22" presetID="10" presetClass="entr" presetSubtype="0" fill="hold" grpId="0"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par>
                          <p:cTn id="25" fill="hold">
                            <p:stCondLst>
                              <p:cond delay="2800"/>
                            </p:stCondLst>
                            <p:childTnLst>
                              <p:par>
                                <p:cTn id="26" presetID="22" presetClass="entr" presetSubtype="8"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childTnLst>
                          </p:cTn>
                        </p:par>
                        <p:par>
                          <p:cTn id="29" fill="hold">
                            <p:stCondLst>
                              <p:cond delay="3300"/>
                            </p:stCondLst>
                            <p:childTnLst>
                              <p:par>
                                <p:cTn id="30" presetID="23" presetClass="entr" presetSubtype="288" fill="hold" nodeType="afterEffect">
                                  <p:stCondLst>
                                    <p:cond delay="0"/>
                                  </p:stCondLst>
                                  <p:childTnLst>
                                    <p:set>
                                      <p:cBhvr>
                                        <p:cTn id="31" dur="1" fill="hold">
                                          <p:stCondLst>
                                            <p:cond delay="0"/>
                                          </p:stCondLst>
                                        </p:cTn>
                                        <p:tgtEl>
                                          <p:spTgt spid="114"/>
                                        </p:tgtEl>
                                        <p:attrNameLst>
                                          <p:attrName>style.visibility</p:attrName>
                                        </p:attrNameLst>
                                      </p:cBhvr>
                                      <p:to>
                                        <p:strVal val="visible"/>
                                      </p:to>
                                    </p:set>
                                    <p:anim calcmode="lin" valueType="num">
                                      <p:cBhvr>
                                        <p:cTn id="32" dur="500" fill="hold"/>
                                        <p:tgtEl>
                                          <p:spTgt spid="114"/>
                                        </p:tgtEl>
                                        <p:attrNameLst>
                                          <p:attrName>ppt_w</p:attrName>
                                        </p:attrNameLst>
                                      </p:cBhvr>
                                      <p:tavLst>
                                        <p:tav tm="0">
                                          <p:val>
                                            <p:strVal val="4/3*#ppt_w"/>
                                          </p:val>
                                        </p:tav>
                                        <p:tav tm="100000">
                                          <p:val>
                                            <p:strVal val="#ppt_w"/>
                                          </p:val>
                                        </p:tav>
                                      </p:tavLst>
                                    </p:anim>
                                    <p:anim calcmode="lin" valueType="num">
                                      <p:cBhvr>
                                        <p:cTn id="33" dur="500" fill="hold"/>
                                        <p:tgtEl>
                                          <p:spTgt spid="114"/>
                                        </p:tgtEl>
                                        <p:attrNameLst>
                                          <p:attrName>ppt_h</p:attrName>
                                        </p:attrNameLst>
                                      </p:cBhvr>
                                      <p:tavLst>
                                        <p:tav tm="0">
                                          <p:val>
                                            <p:strVal val="4/3*#ppt_h"/>
                                          </p:val>
                                        </p:tav>
                                        <p:tav tm="100000">
                                          <p:val>
                                            <p:strVal val="#ppt_h"/>
                                          </p:val>
                                        </p:tav>
                                      </p:tavLst>
                                    </p:anim>
                                  </p:childTnLst>
                                </p:cTn>
                              </p:par>
                            </p:childTnLst>
                          </p:cTn>
                        </p:par>
                        <p:par>
                          <p:cTn id="34" fill="hold">
                            <p:stCondLst>
                              <p:cond delay="3800"/>
                            </p:stCondLst>
                            <p:childTnLst>
                              <p:par>
                                <p:cTn id="35" presetID="22" presetClass="entr" presetSubtype="8"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wipe(left)">
                                      <p:cBhvr>
                                        <p:cTn id="37" dur="500"/>
                                        <p:tgtEl>
                                          <p:spTgt spid="68"/>
                                        </p:tgtEl>
                                      </p:cBhvr>
                                    </p:animEffect>
                                  </p:childTnLst>
                                </p:cTn>
                              </p:par>
                            </p:childTnLst>
                          </p:cTn>
                        </p:par>
                        <p:par>
                          <p:cTn id="38" fill="hold">
                            <p:stCondLst>
                              <p:cond delay="4300"/>
                            </p:stCondLst>
                            <p:childTnLst>
                              <p:par>
                                <p:cTn id="39" presetID="23" presetClass="entr" presetSubtype="288" fill="hold" nodeType="afterEffect">
                                  <p:stCondLst>
                                    <p:cond delay="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strVal val="4/3*#ppt_w"/>
                                          </p:val>
                                        </p:tav>
                                        <p:tav tm="100000">
                                          <p:val>
                                            <p:strVal val="#ppt_w"/>
                                          </p:val>
                                        </p:tav>
                                      </p:tavLst>
                                    </p:anim>
                                    <p:anim calcmode="lin" valueType="num">
                                      <p:cBhvr>
                                        <p:cTn id="42" dur="500" fill="hold"/>
                                        <p:tgtEl>
                                          <p:spTgt spid="117"/>
                                        </p:tgtEl>
                                        <p:attrNameLst>
                                          <p:attrName>ppt_h</p:attrName>
                                        </p:attrNameLst>
                                      </p:cBhvr>
                                      <p:tavLst>
                                        <p:tav tm="0">
                                          <p:val>
                                            <p:strVal val="4/3*#ppt_h"/>
                                          </p:val>
                                        </p:tav>
                                        <p:tav tm="100000">
                                          <p:val>
                                            <p:strVal val="#ppt_h"/>
                                          </p:val>
                                        </p:tav>
                                      </p:tavLst>
                                    </p:anim>
                                  </p:childTnLst>
                                </p:cTn>
                              </p:par>
                            </p:childTnLst>
                          </p:cTn>
                        </p:par>
                        <p:par>
                          <p:cTn id="43" fill="hold">
                            <p:stCondLst>
                              <p:cond delay="4800"/>
                            </p:stCondLst>
                            <p:childTnLst>
                              <p:par>
                                <p:cTn id="44" presetID="22" presetClass="entr" presetSubtype="8"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par>
                          <p:cTn id="47" fill="hold">
                            <p:stCondLst>
                              <p:cond delay="5300"/>
                            </p:stCondLst>
                            <p:childTnLst>
                              <p:par>
                                <p:cTn id="48" presetID="23" presetClass="entr" presetSubtype="288" fill="hold" nodeType="afterEffect">
                                  <p:stCondLst>
                                    <p:cond delay="0"/>
                                  </p:stCondLst>
                                  <p:childTnLst>
                                    <p:set>
                                      <p:cBhvr>
                                        <p:cTn id="49" dur="1" fill="hold">
                                          <p:stCondLst>
                                            <p:cond delay="0"/>
                                          </p:stCondLst>
                                        </p:cTn>
                                        <p:tgtEl>
                                          <p:spTgt spid="120"/>
                                        </p:tgtEl>
                                        <p:attrNameLst>
                                          <p:attrName>style.visibility</p:attrName>
                                        </p:attrNameLst>
                                      </p:cBhvr>
                                      <p:to>
                                        <p:strVal val="visible"/>
                                      </p:to>
                                    </p:set>
                                    <p:anim calcmode="lin" valueType="num">
                                      <p:cBhvr>
                                        <p:cTn id="50" dur="500" fill="hold"/>
                                        <p:tgtEl>
                                          <p:spTgt spid="120"/>
                                        </p:tgtEl>
                                        <p:attrNameLst>
                                          <p:attrName>ppt_w</p:attrName>
                                        </p:attrNameLst>
                                      </p:cBhvr>
                                      <p:tavLst>
                                        <p:tav tm="0">
                                          <p:val>
                                            <p:strVal val="4/3*#ppt_w"/>
                                          </p:val>
                                        </p:tav>
                                        <p:tav tm="100000">
                                          <p:val>
                                            <p:strVal val="#ppt_w"/>
                                          </p:val>
                                        </p:tav>
                                      </p:tavLst>
                                    </p:anim>
                                    <p:anim calcmode="lin" valueType="num">
                                      <p:cBhvr>
                                        <p:cTn id="51" dur="500" fill="hold"/>
                                        <p:tgtEl>
                                          <p:spTgt spid="120"/>
                                        </p:tgtEl>
                                        <p:attrNameLst>
                                          <p:attrName>ppt_h</p:attrName>
                                        </p:attrNameLst>
                                      </p:cBhvr>
                                      <p:tavLst>
                                        <p:tav tm="0">
                                          <p:val>
                                            <p:strVal val="4/3*#ppt_h"/>
                                          </p:val>
                                        </p:tav>
                                        <p:tav tm="100000">
                                          <p:val>
                                            <p:strVal val="#ppt_h"/>
                                          </p:val>
                                        </p:tav>
                                      </p:tavLst>
                                    </p:anim>
                                  </p:childTnLst>
                                </p:cTn>
                              </p:par>
                            </p:childTnLst>
                          </p:cTn>
                        </p:par>
                        <p:par>
                          <p:cTn id="52" fill="hold">
                            <p:stCondLst>
                              <p:cond delay="5800"/>
                            </p:stCondLst>
                            <p:childTnLst>
                              <p:par>
                                <p:cTn id="53" presetID="22" presetClass="entr" presetSubtype="8" fill="hold"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left)">
                                      <p:cBhvr>
                                        <p:cTn id="5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48" name="空心弧 47"/>
          <p:cNvSpPr/>
          <p:nvPr/>
        </p:nvSpPr>
        <p:spPr>
          <a:xfrm rot="5400000">
            <a:off x="440467" y="1967932"/>
            <a:ext cx="4184817" cy="3784356"/>
          </a:xfrm>
          <a:prstGeom prst="blockArc">
            <a:avLst>
              <a:gd name="adj1" fmla="val 10897210"/>
              <a:gd name="adj2" fmla="val 6953"/>
              <a:gd name="adj3" fmla="val 1246"/>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9540" tIns="59771" rIns="119540" bIns="59771" anchor="ctr"/>
          <a:lstStyle/>
          <a:p>
            <a:pPr algn="ctr" defTabSz="1195422" fontAlgn="auto">
              <a:spcBef>
                <a:spcPts val="0"/>
              </a:spcBef>
              <a:spcAft>
                <a:spcPts val="0"/>
              </a:spcAft>
              <a:defRPr/>
            </a:pPr>
            <a:endParaRPr lang="zh-CN" altLang="en-US" sz="3300">
              <a:solidFill>
                <a:prstClr val="black"/>
              </a:solidFill>
              <a:cs typeface="+mn-ea"/>
              <a:sym typeface="+mn-lt"/>
            </a:endParaRPr>
          </a:p>
        </p:txBody>
      </p:sp>
      <p:cxnSp>
        <p:nvCxnSpPr>
          <p:cNvPr id="49" name="直接连接符 48"/>
          <p:cNvCxnSpPr/>
          <p:nvPr/>
        </p:nvCxnSpPr>
        <p:spPr bwMode="auto">
          <a:xfrm>
            <a:off x="3321408" y="2026492"/>
            <a:ext cx="1865126"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a:off x="3385648" y="5742177"/>
            <a:ext cx="1863073"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4449217" y="3286541"/>
            <a:ext cx="1726266"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107" idx="2"/>
          </p:cNvCxnSpPr>
          <p:nvPr/>
        </p:nvCxnSpPr>
        <p:spPr bwMode="auto">
          <a:xfrm>
            <a:off x="4262266" y="4598044"/>
            <a:ext cx="1864156"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60" name="组合 59"/>
          <p:cNvGrpSpPr>
            <a:grpSpLocks/>
          </p:cNvGrpSpPr>
          <p:nvPr/>
        </p:nvGrpSpPr>
        <p:grpSpPr bwMode="auto">
          <a:xfrm>
            <a:off x="776772" y="2353227"/>
            <a:ext cx="2923806" cy="3008673"/>
            <a:chOff x="1103084" y="2155824"/>
            <a:chExt cx="3176815" cy="3176815"/>
          </a:xfrm>
        </p:grpSpPr>
        <p:sp>
          <p:nvSpPr>
            <p:cNvPr id="61" name="椭圆 60"/>
            <p:cNvSpPr/>
            <p:nvPr/>
          </p:nvSpPr>
          <p:spPr>
            <a:xfrm>
              <a:off x="1103084" y="2155824"/>
              <a:ext cx="3176815" cy="3176815"/>
            </a:xfrm>
            <a:prstGeom prst="ellipse">
              <a:avLst/>
            </a:prstGeom>
            <a:solidFill>
              <a:srgbClr val="CCD0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95422" fontAlgn="auto">
                <a:spcBef>
                  <a:spcPts val="0"/>
                </a:spcBef>
                <a:spcAft>
                  <a:spcPts val="0"/>
                </a:spcAft>
                <a:defRPr/>
              </a:pPr>
              <a:endParaRPr lang="zh-CN" altLang="en-US">
                <a:solidFill>
                  <a:prstClr val="white"/>
                </a:solidFill>
                <a:cs typeface="+mn-ea"/>
                <a:sym typeface="+mn-lt"/>
              </a:endParaRPr>
            </a:p>
          </p:txBody>
        </p:sp>
        <p:sp>
          <p:nvSpPr>
            <p:cNvPr id="62" name="椭圆 61"/>
            <p:cNvSpPr/>
            <p:nvPr/>
          </p:nvSpPr>
          <p:spPr>
            <a:xfrm>
              <a:off x="1281790" y="2334530"/>
              <a:ext cx="2819403" cy="2819403"/>
            </a:xfrm>
            <a:prstGeom prst="ellipse">
              <a:avLst/>
            </a:prstGeom>
            <a:blipFill dpi="0" rotWithShape="1">
              <a:blip r:embed="rId3"/>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95422" fontAlgn="auto">
                <a:spcBef>
                  <a:spcPts val="0"/>
                </a:spcBef>
                <a:spcAft>
                  <a:spcPts val="0"/>
                </a:spcAft>
                <a:defRPr/>
              </a:pPr>
              <a:endParaRPr lang="zh-CN" altLang="en-US">
                <a:solidFill>
                  <a:prstClr val="white"/>
                </a:solidFill>
                <a:cs typeface="+mn-ea"/>
                <a:sym typeface="+mn-lt"/>
              </a:endParaRPr>
            </a:p>
          </p:txBody>
        </p:sp>
      </p:grpSp>
      <p:sp>
        <p:nvSpPr>
          <p:cNvPr id="63" name="椭圆 62"/>
          <p:cNvSpPr/>
          <p:nvPr/>
        </p:nvSpPr>
        <p:spPr>
          <a:xfrm>
            <a:off x="3027461" y="1738255"/>
            <a:ext cx="483035" cy="497055"/>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en-US" altLang="zh-CN" sz="2000" b="1" dirty="0">
                <a:solidFill>
                  <a:schemeClr val="bg1"/>
                </a:solidFill>
                <a:cs typeface="+mn-ea"/>
                <a:sym typeface="+mn-lt"/>
              </a:rPr>
              <a:t>1</a:t>
            </a:r>
            <a:endParaRPr lang="zh-CN" altLang="en-US" sz="2000" b="1" dirty="0">
              <a:solidFill>
                <a:schemeClr val="bg1"/>
              </a:solidFill>
              <a:cs typeface="+mn-ea"/>
              <a:sym typeface="+mn-lt"/>
            </a:endParaRPr>
          </a:p>
        </p:txBody>
      </p:sp>
      <p:sp>
        <p:nvSpPr>
          <p:cNvPr id="64" name="椭圆 63"/>
          <p:cNvSpPr/>
          <p:nvPr/>
        </p:nvSpPr>
        <p:spPr>
          <a:xfrm>
            <a:off x="4052362" y="3017705"/>
            <a:ext cx="483035" cy="497055"/>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en-US" altLang="zh-CN" sz="2000" b="1" dirty="0">
                <a:solidFill>
                  <a:schemeClr val="bg1"/>
                </a:solidFill>
                <a:cs typeface="+mn-ea"/>
                <a:sym typeface="+mn-lt"/>
              </a:rPr>
              <a:t>2</a:t>
            </a:r>
            <a:endParaRPr lang="zh-CN" altLang="en-US" sz="2000" b="1" dirty="0">
              <a:solidFill>
                <a:schemeClr val="bg1"/>
              </a:solidFill>
              <a:cs typeface="+mn-ea"/>
              <a:sym typeface="+mn-lt"/>
            </a:endParaRPr>
          </a:p>
        </p:txBody>
      </p:sp>
      <p:sp>
        <p:nvSpPr>
          <p:cNvPr id="65" name="椭圆 64"/>
          <p:cNvSpPr/>
          <p:nvPr/>
        </p:nvSpPr>
        <p:spPr>
          <a:xfrm>
            <a:off x="4025267" y="4325743"/>
            <a:ext cx="483035" cy="497055"/>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en-US" altLang="zh-CN" sz="2000" b="1" dirty="0">
                <a:solidFill>
                  <a:schemeClr val="bg1"/>
                </a:solidFill>
                <a:cs typeface="+mn-ea"/>
                <a:sym typeface="+mn-lt"/>
              </a:rPr>
              <a:t>3</a:t>
            </a:r>
            <a:endParaRPr lang="zh-CN" altLang="en-US" sz="2000" b="1" dirty="0">
              <a:solidFill>
                <a:schemeClr val="bg1"/>
              </a:solidFill>
              <a:cs typeface="+mn-ea"/>
              <a:sym typeface="+mn-lt"/>
            </a:endParaRPr>
          </a:p>
        </p:txBody>
      </p:sp>
      <p:sp>
        <p:nvSpPr>
          <p:cNvPr id="66" name="椭圆 65"/>
          <p:cNvSpPr/>
          <p:nvPr/>
        </p:nvSpPr>
        <p:spPr>
          <a:xfrm>
            <a:off x="3027461" y="5457777"/>
            <a:ext cx="483035" cy="497055"/>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en-US" altLang="zh-CN" sz="2000" b="1" dirty="0">
                <a:solidFill>
                  <a:schemeClr val="bg1"/>
                </a:solidFill>
                <a:cs typeface="+mn-ea"/>
                <a:sym typeface="+mn-lt"/>
              </a:rPr>
              <a:t>4</a:t>
            </a:r>
            <a:endParaRPr lang="zh-CN" altLang="en-US" sz="2000" b="1" dirty="0">
              <a:solidFill>
                <a:schemeClr val="bg1"/>
              </a:solidFill>
              <a:cs typeface="+mn-ea"/>
              <a:sym typeface="+mn-lt"/>
            </a:endParaRPr>
          </a:p>
        </p:txBody>
      </p:sp>
      <p:grpSp>
        <p:nvGrpSpPr>
          <p:cNvPr id="119" name="组合 118"/>
          <p:cNvGrpSpPr/>
          <p:nvPr/>
        </p:nvGrpSpPr>
        <p:grpSpPr>
          <a:xfrm>
            <a:off x="4941553" y="1390428"/>
            <a:ext cx="1371979" cy="1164465"/>
            <a:chOff x="7109111" y="2548965"/>
            <a:chExt cx="2397222" cy="2093640"/>
          </a:xfrm>
        </p:grpSpPr>
        <p:grpSp>
          <p:nvGrpSpPr>
            <p:cNvPr id="120" name="组合 119"/>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25"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sp>
            <p:nvSpPr>
              <p:cNvPr id="126"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grpSp>
        <p:sp>
          <p:nvSpPr>
            <p:cNvPr id="121"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dirty="0">
                <a:solidFill>
                  <a:schemeClr val="bg1"/>
                </a:solidFill>
                <a:cs typeface="+mn-ea"/>
                <a:sym typeface="+mn-lt"/>
              </a:endParaRPr>
            </a:p>
          </p:txBody>
        </p:sp>
        <p:sp>
          <p:nvSpPr>
            <p:cNvPr id="122" name="TextBox 121"/>
            <p:cNvSpPr txBox="1"/>
            <p:nvPr/>
          </p:nvSpPr>
          <p:spPr>
            <a:xfrm>
              <a:off x="7802579" y="3142962"/>
              <a:ext cx="1010286" cy="940719"/>
            </a:xfrm>
            <a:prstGeom prst="rect">
              <a:avLst/>
            </a:prstGeom>
            <a:noFill/>
          </p:spPr>
          <p:txBody>
            <a:bodyPr wrap="square" rtlCol="0">
              <a:spAutoFit/>
            </a:bodyPr>
            <a:lstStyle/>
            <a:p>
              <a:r>
                <a:rPr lang="zh-CN" altLang="en-US" sz="1400" dirty="0">
                  <a:solidFill>
                    <a:schemeClr val="bg1"/>
                  </a:solidFill>
                  <a:cs typeface="+mn-ea"/>
                  <a:sym typeface="+mn-lt"/>
                </a:rPr>
                <a:t>添加</a:t>
              </a:r>
              <a:endParaRPr lang="en-US" altLang="zh-CN" sz="1400" dirty="0">
                <a:solidFill>
                  <a:schemeClr val="bg1"/>
                </a:solidFill>
                <a:cs typeface="+mn-ea"/>
                <a:sym typeface="+mn-lt"/>
              </a:endParaRPr>
            </a:p>
            <a:p>
              <a:r>
                <a:rPr lang="zh-CN" altLang="en-US" sz="1400" dirty="0">
                  <a:solidFill>
                    <a:schemeClr val="bg1"/>
                  </a:solidFill>
                  <a:cs typeface="+mn-ea"/>
                  <a:sym typeface="+mn-lt"/>
                </a:rPr>
                <a:t>内容</a:t>
              </a:r>
            </a:p>
          </p:txBody>
        </p:sp>
      </p:grpSp>
      <p:grpSp>
        <p:nvGrpSpPr>
          <p:cNvPr id="134" name="组合 133"/>
          <p:cNvGrpSpPr/>
          <p:nvPr/>
        </p:nvGrpSpPr>
        <p:grpSpPr>
          <a:xfrm>
            <a:off x="6446130" y="1473882"/>
            <a:ext cx="3683707" cy="1287935"/>
            <a:chOff x="6975351" y="1787585"/>
            <a:chExt cx="3683707" cy="1287935"/>
          </a:xfrm>
        </p:grpSpPr>
        <p:sp>
          <p:nvSpPr>
            <p:cNvPr id="135" name="TextBox 134"/>
            <p:cNvSpPr txBox="1"/>
            <p:nvPr/>
          </p:nvSpPr>
          <p:spPr>
            <a:xfrm>
              <a:off x="6975351" y="1787585"/>
              <a:ext cx="2085975" cy="338554"/>
            </a:xfrm>
            <a:prstGeom prst="rect">
              <a:avLst/>
            </a:prstGeom>
            <a:noFill/>
          </p:spPr>
          <p:txBody>
            <a:bodyPr wrap="square" rtlCol="0">
              <a:spAutoFit/>
            </a:bodyPr>
            <a:lstStyle/>
            <a:p>
              <a:pPr lvl="0"/>
              <a:r>
                <a:rPr lang="zh-CN" altLang="en-US" sz="1600" dirty="0">
                  <a:solidFill>
                    <a:schemeClr val="accent1"/>
                  </a:solidFill>
                  <a:cs typeface="+mn-ea"/>
                  <a:sym typeface="+mn-lt"/>
                </a:rPr>
                <a:t>添加需要文字</a:t>
              </a:r>
            </a:p>
          </p:txBody>
        </p:sp>
        <p:sp>
          <p:nvSpPr>
            <p:cNvPr id="147" name="矩形 146"/>
            <p:cNvSpPr/>
            <p:nvPr/>
          </p:nvSpPr>
          <p:spPr>
            <a:xfrm>
              <a:off x="6975351" y="2059857"/>
              <a:ext cx="3683707" cy="1015663"/>
            </a:xfrm>
            <a:prstGeom prst="rect">
              <a:avLst/>
            </a:prstGeom>
          </p:spPr>
          <p:txBody>
            <a:bodyPr wrap="square">
              <a:spAutoFit/>
            </a:bodyPr>
            <a:lstStyle/>
            <a:p>
              <a:pP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bg1">
                    <a:lumMod val="50000"/>
                  </a:schemeClr>
                </a:solidFill>
                <a:cs typeface="+mn-ea"/>
                <a:sym typeface="+mn-lt"/>
              </a:endParaRPr>
            </a:p>
            <a:p>
              <a:pPr fontAlgn="base">
                <a:lnSpc>
                  <a:spcPct val="150000"/>
                </a:lnSpc>
                <a:spcBef>
                  <a:spcPct val="0"/>
                </a:spcBef>
                <a:spcAft>
                  <a:spcPct val="0"/>
                </a:spcAft>
              </a:pPr>
              <a:endParaRPr lang="en-US" altLang="zh-CN" sz="1000" dirty="0">
                <a:solidFill>
                  <a:schemeClr val="bg1">
                    <a:lumMod val="50000"/>
                  </a:schemeClr>
                </a:solidFill>
                <a:cs typeface="+mn-ea"/>
                <a:sym typeface="+mn-lt"/>
              </a:endParaRPr>
            </a:p>
          </p:txBody>
        </p:sp>
      </p:grpSp>
      <p:grpSp>
        <p:nvGrpSpPr>
          <p:cNvPr id="176" name="组合 175"/>
          <p:cNvGrpSpPr/>
          <p:nvPr/>
        </p:nvGrpSpPr>
        <p:grpSpPr>
          <a:xfrm>
            <a:off x="5913729" y="2635946"/>
            <a:ext cx="1371979" cy="1164465"/>
            <a:chOff x="7109111" y="2548965"/>
            <a:chExt cx="2397222" cy="2093640"/>
          </a:xfrm>
        </p:grpSpPr>
        <p:grpSp>
          <p:nvGrpSpPr>
            <p:cNvPr id="177" name="组合 176"/>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80"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sp>
            <p:nvSpPr>
              <p:cNvPr id="181"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grpSp>
        <p:sp>
          <p:nvSpPr>
            <p:cNvPr id="178"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dirty="0">
                <a:solidFill>
                  <a:schemeClr val="bg1"/>
                </a:solidFill>
                <a:cs typeface="+mn-ea"/>
                <a:sym typeface="+mn-lt"/>
              </a:endParaRPr>
            </a:p>
          </p:txBody>
        </p:sp>
        <p:sp>
          <p:nvSpPr>
            <p:cNvPr id="179" name="TextBox 178"/>
            <p:cNvSpPr txBox="1"/>
            <p:nvPr/>
          </p:nvSpPr>
          <p:spPr>
            <a:xfrm>
              <a:off x="7802579" y="3142962"/>
              <a:ext cx="1010286" cy="940719"/>
            </a:xfrm>
            <a:prstGeom prst="rect">
              <a:avLst/>
            </a:prstGeom>
            <a:noFill/>
          </p:spPr>
          <p:txBody>
            <a:bodyPr wrap="square" rtlCol="0">
              <a:spAutoFit/>
            </a:bodyPr>
            <a:lstStyle/>
            <a:p>
              <a:r>
                <a:rPr lang="zh-CN" altLang="en-US" sz="1400" dirty="0">
                  <a:solidFill>
                    <a:schemeClr val="bg1"/>
                  </a:solidFill>
                  <a:cs typeface="+mn-ea"/>
                  <a:sym typeface="+mn-lt"/>
                </a:rPr>
                <a:t>添加</a:t>
              </a:r>
              <a:endParaRPr lang="en-US" altLang="zh-CN" sz="1400" dirty="0">
                <a:solidFill>
                  <a:schemeClr val="bg1"/>
                </a:solidFill>
                <a:cs typeface="+mn-ea"/>
                <a:sym typeface="+mn-lt"/>
              </a:endParaRPr>
            </a:p>
            <a:p>
              <a:r>
                <a:rPr lang="zh-CN" altLang="en-US" sz="1400" dirty="0">
                  <a:solidFill>
                    <a:schemeClr val="bg1"/>
                  </a:solidFill>
                  <a:cs typeface="+mn-ea"/>
                  <a:sym typeface="+mn-lt"/>
                </a:rPr>
                <a:t>内容</a:t>
              </a:r>
            </a:p>
          </p:txBody>
        </p:sp>
      </p:grpSp>
      <p:grpSp>
        <p:nvGrpSpPr>
          <p:cNvPr id="182" name="组合 181"/>
          <p:cNvGrpSpPr/>
          <p:nvPr/>
        </p:nvGrpSpPr>
        <p:grpSpPr>
          <a:xfrm>
            <a:off x="7418306" y="2719400"/>
            <a:ext cx="3683707" cy="1287935"/>
            <a:chOff x="6975351" y="1787585"/>
            <a:chExt cx="3683707" cy="1287935"/>
          </a:xfrm>
        </p:grpSpPr>
        <p:sp>
          <p:nvSpPr>
            <p:cNvPr id="183" name="TextBox 182"/>
            <p:cNvSpPr txBox="1"/>
            <p:nvPr/>
          </p:nvSpPr>
          <p:spPr>
            <a:xfrm>
              <a:off x="6975351" y="1787585"/>
              <a:ext cx="2085975" cy="338554"/>
            </a:xfrm>
            <a:prstGeom prst="rect">
              <a:avLst/>
            </a:prstGeom>
            <a:noFill/>
          </p:spPr>
          <p:txBody>
            <a:bodyPr wrap="square" rtlCol="0">
              <a:spAutoFit/>
            </a:bodyPr>
            <a:lstStyle/>
            <a:p>
              <a:pPr lvl="0"/>
              <a:r>
                <a:rPr lang="zh-CN" altLang="en-US" sz="1600" dirty="0">
                  <a:solidFill>
                    <a:schemeClr val="accent1"/>
                  </a:solidFill>
                  <a:cs typeface="+mn-ea"/>
                  <a:sym typeface="+mn-lt"/>
                </a:rPr>
                <a:t>添加需要文字</a:t>
              </a:r>
            </a:p>
          </p:txBody>
        </p:sp>
        <p:sp>
          <p:nvSpPr>
            <p:cNvPr id="184" name="矩形 183"/>
            <p:cNvSpPr/>
            <p:nvPr/>
          </p:nvSpPr>
          <p:spPr>
            <a:xfrm>
              <a:off x="6975351" y="2059857"/>
              <a:ext cx="3683707" cy="1015663"/>
            </a:xfrm>
            <a:prstGeom prst="rect">
              <a:avLst/>
            </a:prstGeom>
          </p:spPr>
          <p:txBody>
            <a:bodyPr wrap="square">
              <a:spAutoFit/>
            </a:bodyPr>
            <a:lstStyle/>
            <a:p>
              <a:pP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bg1">
                    <a:lumMod val="50000"/>
                  </a:schemeClr>
                </a:solidFill>
                <a:cs typeface="+mn-ea"/>
                <a:sym typeface="+mn-lt"/>
              </a:endParaRPr>
            </a:p>
            <a:p>
              <a:pPr fontAlgn="base">
                <a:lnSpc>
                  <a:spcPct val="150000"/>
                </a:lnSpc>
                <a:spcBef>
                  <a:spcPct val="0"/>
                </a:spcBef>
                <a:spcAft>
                  <a:spcPct val="0"/>
                </a:spcAft>
              </a:pPr>
              <a:endParaRPr lang="en-US" altLang="zh-CN" sz="1000" dirty="0">
                <a:solidFill>
                  <a:schemeClr val="bg1">
                    <a:lumMod val="50000"/>
                  </a:schemeClr>
                </a:solidFill>
                <a:cs typeface="+mn-ea"/>
                <a:sym typeface="+mn-lt"/>
              </a:endParaRPr>
            </a:p>
          </p:txBody>
        </p:sp>
      </p:grpSp>
      <p:grpSp>
        <p:nvGrpSpPr>
          <p:cNvPr id="185" name="组合 184"/>
          <p:cNvGrpSpPr/>
          <p:nvPr/>
        </p:nvGrpSpPr>
        <p:grpSpPr>
          <a:xfrm>
            <a:off x="5789376" y="3934885"/>
            <a:ext cx="1371979" cy="1164465"/>
            <a:chOff x="7109111" y="2548965"/>
            <a:chExt cx="2397222" cy="2093640"/>
          </a:xfrm>
        </p:grpSpPr>
        <p:grpSp>
          <p:nvGrpSpPr>
            <p:cNvPr id="186" name="组合 185"/>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89"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sp>
            <p:nvSpPr>
              <p:cNvPr id="190"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grpSp>
        <p:sp>
          <p:nvSpPr>
            <p:cNvPr id="187"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dirty="0">
                <a:solidFill>
                  <a:schemeClr val="bg1"/>
                </a:solidFill>
                <a:cs typeface="+mn-ea"/>
                <a:sym typeface="+mn-lt"/>
              </a:endParaRPr>
            </a:p>
          </p:txBody>
        </p:sp>
        <p:sp>
          <p:nvSpPr>
            <p:cNvPr id="188" name="TextBox 187"/>
            <p:cNvSpPr txBox="1"/>
            <p:nvPr/>
          </p:nvSpPr>
          <p:spPr>
            <a:xfrm>
              <a:off x="7802579" y="3142962"/>
              <a:ext cx="1010286" cy="940719"/>
            </a:xfrm>
            <a:prstGeom prst="rect">
              <a:avLst/>
            </a:prstGeom>
            <a:noFill/>
          </p:spPr>
          <p:txBody>
            <a:bodyPr wrap="square" rtlCol="0">
              <a:spAutoFit/>
            </a:bodyPr>
            <a:lstStyle/>
            <a:p>
              <a:r>
                <a:rPr lang="zh-CN" altLang="en-US" sz="1400" dirty="0">
                  <a:solidFill>
                    <a:schemeClr val="bg1"/>
                  </a:solidFill>
                  <a:cs typeface="+mn-ea"/>
                  <a:sym typeface="+mn-lt"/>
                </a:rPr>
                <a:t>添加</a:t>
              </a:r>
              <a:endParaRPr lang="en-US" altLang="zh-CN" sz="1400" dirty="0">
                <a:solidFill>
                  <a:schemeClr val="bg1"/>
                </a:solidFill>
                <a:cs typeface="+mn-ea"/>
                <a:sym typeface="+mn-lt"/>
              </a:endParaRPr>
            </a:p>
            <a:p>
              <a:r>
                <a:rPr lang="zh-CN" altLang="en-US" sz="1400" dirty="0">
                  <a:solidFill>
                    <a:schemeClr val="bg1"/>
                  </a:solidFill>
                  <a:cs typeface="+mn-ea"/>
                  <a:sym typeface="+mn-lt"/>
                </a:rPr>
                <a:t>内容</a:t>
              </a:r>
            </a:p>
          </p:txBody>
        </p:sp>
      </p:grpSp>
      <p:grpSp>
        <p:nvGrpSpPr>
          <p:cNvPr id="191" name="组合 190"/>
          <p:cNvGrpSpPr/>
          <p:nvPr/>
        </p:nvGrpSpPr>
        <p:grpSpPr>
          <a:xfrm>
            <a:off x="7293953" y="4018339"/>
            <a:ext cx="3683707" cy="1287935"/>
            <a:chOff x="6975351" y="1787585"/>
            <a:chExt cx="3683707" cy="1287935"/>
          </a:xfrm>
        </p:grpSpPr>
        <p:sp>
          <p:nvSpPr>
            <p:cNvPr id="192" name="TextBox 191"/>
            <p:cNvSpPr txBox="1"/>
            <p:nvPr/>
          </p:nvSpPr>
          <p:spPr>
            <a:xfrm>
              <a:off x="6975351" y="1787585"/>
              <a:ext cx="2085975" cy="338554"/>
            </a:xfrm>
            <a:prstGeom prst="rect">
              <a:avLst/>
            </a:prstGeom>
            <a:noFill/>
          </p:spPr>
          <p:txBody>
            <a:bodyPr wrap="square" rtlCol="0">
              <a:spAutoFit/>
            </a:bodyPr>
            <a:lstStyle/>
            <a:p>
              <a:pPr lvl="0"/>
              <a:r>
                <a:rPr lang="zh-CN" altLang="en-US" sz="1600" dirty="0">
                  <a:solidFill>
                    <a:schemeClr val="accent1"/>
                  </a:solidFill>
                  <a:cs typeface="+mn-ea"/>
                  <a:sym typeface="+mn-lt"/>
                </a:rPr>
                <a:t>添加需要文字</a:t>
              </a:r>
            </a:p>
          </p:txBody>
        </p:sp>
        <p:sp>
          <p:nvSpPr>
            <p:cNvPr id="193" name="矩形 192"/>
            <p:cNvSpPr/>
            <p:nvPr/>
          </p:nvSpPr>
          <p:spPr>
            <a:xfrm>
              <a:off x="6975351" y="2059857"/>
              <a:ext cx="3683707" cy="1015663"/>
            </a:xfrm>
            <a:prstGeom prst="rect">
              <a:avLst/>
            </a:prstGeom>
          </p:spPr>
          <p:txBody>
            <a:bodyPr wrap="square">
              <a:spAutoFit/>
            </a:bodyPr>
            <a:lstStyle/>
            <a:p>
              <a:pP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bg1">
                    <a:lumMod val="50000"/>
                  </a:schemeClr>
                </a:solidFill>
                <a:cs typeface="+mn-ea"/>
                <a:sym typeface="+mn-lt"/>
              </a:endParaRPr>
            </a:p>
            <a:p>
              <a:pPr fontAlgn="base">
                <a:lnSpc>
                  <a:spcPct val="150000"/>
                </a:lnSpc>
                <a:spcBef>
                  <a:spcPct val="0"/>
                </a:spcBef>
                <a:spcAft>
                  <a:spcPct val="0"/>
                </a:spcAft>
              </a:pPr>
              <a:endParaRPr lang="en-US" altLang="zh-CN" sz="1000" dirty="0">
                <a:solidFill>
                  <a:schemeClr val="bg1">
                    <a:lumMod val="50000"/>
                  </a:schemeClr>
                </a:solidFill>
                <a:cs typeface="+mn-ea"/>
                <a:sym typeface="+mn-lt"/>
              </a:endParaRPr>
            </a:p>
          </p:txBody>
        </p:sp>
      </p:grpSp>
      <p:grpSp>
        <p:nvGrpSpPr>
          <p:cNvPr id="194" name="组合 193"/>
          <p:cNvGrpSpPr/>
          <p:nvPr/>
        </p:nvGrpSpPr>
        <p:grpSpPr>
          <a:xfrm>
            <a:off x="5074151" y="5159944"/>
            <a:ext cx="1371979" cy="1164465"/>
            <a:chOff x="7109111" y="2548965"/>
            <a:chExt cx="2397222" cy="2093640"/>
          </a:xfrm>
        </p:grpSpPr>
        <p:grpSp>
          <p:nvGrpSpPr>
            <p:cNvPr id="195" name="组合 194"/>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19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sp>
            <p:nvSpPr>
              <p:cNvPr id="19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400">
                  <a:cs typeface="+mn-ea"/>
                  <a:sym typeface="+mn-lt"/>
                </a:endParaRPr>
              </a:p>
            </p:txBody>
          </p:sp>
        </p:grpSp>
        <p:sp>
          <p:nvSpPr>
            <p:cNvPr id="196"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dirty="0">
                <a:solidFill>
                  <a:schemeClr val="bg1"/>
                </a:solidFill>
                <a:cs typeface="+mn-ea"/>
                <a:sym typeface="+mn-lt"/>
              </a:endParaRPr>
            </a:p>
          </p:txBody>
        </p:sp>
        <p:sp>
          <p:nvSpPr>
            <p:cNvPr id="197" name="TextBox 196"/>
            <p:cNvSpPr txBox="1"/>
            <p:nvPr/>
          </p:nvSpPr>
          <p:spPr>
            <a:xfrm>
              <a:off x="7802579" y="3142962"/>
              <a:ext cx="1010286" cy="940719"/>
            </a:xfrm>
            <a:prstGeom prst="rect">
              <a:avLst/>
            </a:prstGeom>
            <a:noFill/>
          </p:spPr>
          <p:txBody>
            <a:bodyPr wrap="square" rtlCol="0">
              <a:spAutoFit/>
            </a:bodyPr>
            <a:lstStyle/>
            <a:p>
              <a:r>
                <a:rPr lang="zh-CN" altLang="en-US" sz="1400" dirty="0">
                  <a:solidFill>
                    <a:schemeClr val="bg1"/>
                  </a:solidFill>
                  <a:cs typeface="+mn-ea"/>
                  <a:sym typeface="+mn-lt"/>
                </a:rPr>
                <a:t>添加</a:t>
              </a:r>
              <a:endParaRPr lang="en-US" altLang="zh-CN" sz="1400" dirty="0">
                <a:solidFill>
                  <a:schemeClr val="bg1"/>
                </a:solidFill>
                <a:cs typeface="+mn-ea"/>
                <a:sym typeface="+mn-lt"/>
              </a:endParaRPr>
            </a:p>
            <a:p>
              <a:r>
                <a:rPr lang="zh-CN" altLang="en-US" sz="1400" dirty="0">
                  <a:solidFill>
                    <a:schemeClr val="bg1"/>
                  </a:solidFill>
                  <a:cs typeface="+mn-ea"/>
                  <a:sym typeface="+mn-lt"/>
                </a:rPr>
                <a:t>内容</a:t>
              </a:r>
            </a:p>
          </p:txBody>
        </p:sp>
      </p:grpSp>
      <p:grpSp>
        <p:nvGrpSpPr>
          <p:cNvPr id="200" name="组合 199"/>
          <p:cNvGrpSpPr/>
          <p:nvPr/>
        </p:nvGrpSpPr>
        <p:grpSpPr>
          <a:xfrm>
            <a:off x="6578728" y="5243398"/>
            <a:ext cx="3683707" cy="1287935"/>
            <a:chOff x="6975351" y="1787585"/>
            <a:chExt cx="3683707" cy="1287935"/>
          </a:xfrm>
        </p:grpSpPr>
        <p:sp>
          <p:nvSpPr>
            <p:cNvPr id="201" name="TextBox 200"/>
            <p:cNvSpPr txBox="1"/>
            <p:nvPr/>
          </p:nvSpPr>
          <p:spPr>
            <a:xfrm>
              <a:off x="6975351" y="1787585"/>
              <a:ext cx="2085975" cy="338554"/>
            </a:xfrm>
            <a:prstGeom prst="rect">
              <a:avLst/>
            </a:prstGeom>
            <a:noFill/>
          </p:spPr>
          <p:txBody>
            <a:bodyPr wrap="square" rtlCol="0">
              <a:spAutoFit/>
            </a:bodyPr>
            <a:lstStyle/>
            <a:p>
              <a:pPr lvl="0"/>
              <a:r>
                <a:rPr lang="zh-CN" altLang="en-US" sz="1600" dirty="0">
                  <a:solidFill>
                    <a:schemeClr val="accent1"/>
                  </a:solidFill>
                  <a:cs typeface="+mn-ea"/>
                  <a:sym typeface="+mn-lt"/>
                </a:rPr>
                <a:t>添加需要文字</a:t>
              </a:r>
            </a:p>
          </p:txBody>
        </p:sp>
        <p:sp>
          <p:nvSpPr>
            <p:cNvPr id="202" name="矩形 201"/>
            <p:cNvSpPr/>
            <p:nvPr/>
          </p:nvSpPr>
          <p:spPr>
            <a:xfrm>
              <a:off x="6975351" y="2059857"/>
              <a:ext cx="3683707" cy="1015663"/>
            </a:xfrm>
            <a:prstGeom prst="rect">
              <a:avLst/>
            </a:prstGeom>
          </p:spPr>
          <p:txBody>
            <a:bodyPr wrap="square">
              <a:spAutoFit/>
            </a:bodyPr>
            <a:lstStyle/>
            <a:p>
              <a:pP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此处添加详细文本描述，建议与标题相关并符合整体语言风格，语言描述尽量简洁生动。此处添加详细文本描述，建议与标题相关并符合整体语言风格，语言描述尽量简洁生动。</a:t>
              </a:r>
              <a:endParaRPr lang="en-US" altLang="zh-CN" sz="1000" dirty="0">
                <a:solidFill>
                  <a:schemeClr val="bg1">
                    <a:lumMod val="50000"/>
                  </a:schemeClr>
                </a:solidFill>
                <a:cs typeface="+mn-ea"/>
                <a:sym typeface="+mn-lt"/>
              </a:endParaRPr>
            </a:p>
            <a:p>
              <a:pPr fontAlgn="base">
                <a:lnSpc>
                  <a:spcPct val="150000"/>
                </a:lnSpc>
                <a:spcBef>
                  <a:spcPct val="0"/>
                </a:spcBef>
                <a:spcAft>
                  <a:spcPct val="0"/>
                </a:spcAft>
              </a:pPr>
              <a:endParaRPr lang="en-US" altLang="zh-CN" sz="1000" dirty="0">
                <a:solidFill>
                  <a:schemeClr val="bg1">
                    <a:lumMod val="50000"/>
                  </a:schemeClr>
                </a:solidFill>
                <a:cs typeface="+mn-ea"/>
                <a:sym typeface="+mn-lt"/>
              </a:endParaRPr>
            </a:p>
          </p:txBody>
        </p:sp>
      </p:grpSp>
    </p:spTree>
    <p:extLst>
      <p:ext uri="{BB962C8B-B14F-4D97-AF65-F5344CB8AC3E}">
        <p14:creationId xmlns:p14="http://schemas.microsoft.com/office/powerpoint/2010/main" val="141638493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53" presetClass="entr" presetSubtype="16" fill="hold" nodeType="afterEffect">
                                  <p:stCondLst>
                                    <p:cond delay="250"/>
                                  </p:stCondLst>
                                  <p:childTnLst>
                                    <p:set>
                                      <p:cBhvr>
                                        <p:cTn id="24" dur="1" fill="hold">
                                          <p:stCondLst>
                                            <p:cond delay="0"/>
                                          </p:stCondLst>
                                        </p:cTn>
                                        <p:tgtEl>
                                          <p:spTgt spid="60"/>
                                        </p:tgtEl>
                                        <p:attrNameLst>
                                          <p:attrName>style.visibility</p:attrName>
                                        </p:attrNameLst>
                                      </p:cBhvr>
                                      <p:to>
                                        <p:strVal val="visible"/>
                                      </p:to>
                                    </p:set>
                                    <p:anim calcmode="lin" valueType="num">
                                      <p:cBhvr>
                                        <p:cTn id="25" dur="400" fill="hold"/>
                                        <p:tgtEl>
                                          <p:spTgt spid="60"/>
                                        </p:tgtEl>
                                        <p:attrNameLst>
                                          <p:attrName>ppt_w</p:attrName>
                                        </p:attrNameLst>
                                      </p:cBhvr>
                                      <p:tavLst>
                                        <p:tav tm="0">
                                          <p:val>
                                            <p:fltVal val="0"/>
                                          </p:val>
                                        </p:tav>
                                        <p:tav tm="100000">
                                          <p:val>
                                            <p:strVal val="#ppt_w"/>
                                          </p:val>
                                        </p:tav>
                                      </p:tavLst>
                                    </p:anim>
                                    <p:anim calcmode="lin" valueType="num">
                                      <p:cBhvr>
                                        <p:cTn id="26" dur="400" fill="hold"/>
                                        <p:tgtEl>
                                          <p:spTgt spid="60"/>
                                        </p:tgtEl>
                                        <p:attrNameLst>
                                          <p:attrName>ppt_h</p:attrName>
                                        </p:attrNameLst>
                                      </p:cBhvr>
                                      <p:tavLst>
                                        <p:tav tm="0">
                                          <p:val>
                                            <p:fltVal val="0"/>
                                          </p:val>
                                        </p:tav>
                                        <p:tav tm="100000">
                                          <p:val>
                                            <p:strVal val="#ppt_h"/>
                                          </p:val>
                                        </p:tav>
                                      </p:tavLst>
                                    </p:anim>
                                    <p:animEffect transition="in" filter="fade">
                                      <p:cBhvr>
                                        <p:cTn id="27" dur="400"/>
                                        <p:tgtEl>
                                          <p:spTgt spid="60"/>
                                        </p:tgtEl>
                                      </p:cBhvr>
                                    </p:animEffect>
                                  </p:childTnLst>
                                </p:cTn>
                              </p:par>
                            </p:childTnLst>
                          </p:cTn>
                        </p:par>
                        <p:par>
                          <p:cTn id="28" fill="hold">
                            <p:stCondLst>
                              <p:cond delay="3750"/>
                            </p:stCondLst>
                            <p:childTnLst>
                              <p:par>
                                <p:cTn id="29" presetID="22" presetClass="entr" presetSubtype="1"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350"/>
                                        <p:tgtEl>
                                          <p:spTgt spid="48"/>
                                        </p:tgtEl>
                                      </p:cBhvr>
                                    </p:animEffect>
                                  </p:childTnLst>
                                </p:cTn>
                              </p:par>
                            </p:childTnLst>
                          </p:cTn>
                        </p:par>
                        <p:par>
                          <p:cTn id="32" fill="hold">
                            <p:stCondLst>
                              <p:cond delay="4100"/>
                            </p:stCondLst>
                            <p:childTnLst>
                              <p:par>
                                <p:cTn id="33" presetID="53" presetClass="entr" presetSubtype="16"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childTnLst>
                          </p:cTn>
                        </p:par>
                        <p:par>
                          <p:cTn id="38" fill="hold">
                            <p:stCondLst>
                              <p:cond delay="4600"/>
                            </p:stCondLst>
                            <p:childTnLst>
                              <p:par>
                                <p:cTn id="39" presetID="22" presetClass="entr" presetSubtype="8"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par>
                          <p:cTn id="42" fill="hold">
                            <p:stCondLst>
                              <p:cond delay="5100"/>
                            </p:stCondLst>
                            <p:childTnLst>
                              <p:par>
                                <p:cTn id="43" presetID="10" presetClass="entr" presetSubtype="0" fill="hold" nodeType="after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500"/>
                                        <p:tgtEl>
                                          <p:spTgt spid="119"/>
                                        </p:tgtEl>
                                      </p:cBhvr>
                                    </p:animEffect>
                                  </p:childTnLst>
                                </p:cTn>
                              </p:par>
                              <p:par>
                                <p:cTn id="46" presetID="2" presetClass="entr" presetSubtype="2" fill="hold" nodeType="withEffect">
                                  <p:stCondLst>
                                    <p:cond delay="0"/>
                                  </p:stCondLst>
                                  <p:childTnLst>
                                    <p:set>
                                      <p:cBhvr>
                                        <p:cTn id="47" dur="1" fill="hold">
                                          <p:stCondLst>
                                            <p:cond delay="0"/>
                                          </p:stCondLst>
                                        </p:cTn>
                                        <p:tgtEl>
                                          <p:spTgt spid="134"/>
                                        </p:tgtEl>
                                        <p:attrNameLst>
                                          <p:attrName>style.visibility</p:attrName>
                                        </p:attrNameLst>
                                      </p:cBhvr>
                                      <p:to>
                                        <p:strVal val="visible"/>
                                      </p:to>
                                    </p:set>
                                    <p:anim calcmode="lin" valueType="num">
                                      <p:cBhvr additive="base">
                                        <p:cTn id="48" dur="500" fill="hold"/>
                                        <p:tgtEl>
                                          <p:spTgt spid="134"/>
                                        </p:tgtEl>
                                        <p:attrNameLst>
                                          <p:attrName>ppt_x</p:attrName>
                                        </p:attrNameLst>
                                      </p:cBhvr>
                                      <p:tavLst>
                                        <p:tav tm="0">
                                          <p:val>
                                            <p:strVal val="1+#ppt_w/2"/>
                                          </p:val>
                                        </p:tav>
                                        <p:tav tm="100000">
                                          <p:val>
                                            <p:strVal val="#ppt_x"/>
                                          </p:val>
                                        </p:tav>
                                      </p:tavLst>
                                    </p:anim>
                                    <p:anim calcmode="lin" valueType="num">
                                      <p:cBhvr additive="base">
                                        <p:cTn id="49" dur="500" fill="hold"/>
                                        <p:tgtEl>
                                          <p:spTgt spid="134"/>
                                        </p:tgtEl>
                                        <p:attrNameLst>
                                          <p:attrName>ppt_y</p:attrName>
                                        </p:attrNameLst>
                                      </p:cBhvr>
                                      <p:tavLst>
                                        <p:tav tm="0">
                                          <p:val>
                                            <p:strVal val="#ppt_y"/>
                                          </p:val>
                                        </p:tav>
                                        <p:tav tm="100000">
                                          <p:val>
                                            <p:strVal val="#ppt_y"/>
                                          </p:val>
                                        </p:tav>
                                      </p:tavLst>
                                    </p:anim>
                                  </p:childTnLst>
                                </p:cTn>
                              </p:par>
                              <p:par>
                                <p:cTn id="50" presetID="53" presetClass="entr" presetSubtype="16" fill="hold" grpId="0" nodeType="withEffect">
                                  <p:stCondLst>
                                    <p:cond delay="75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6350"/>
                            </p:stCondLst>
                            <p:childTnLst>
                              <p:par>
                                <p:cTn id="56" presetID="10" presetClass="entr" presetSubtype="0" fill="hold" nodeType="afterEffect">
                                  <p:stCondLst>
                                    <p:cond delay="0"/>
                                  </p:stCondLst>
                                  <p:childTnLst>
                                    <p:set>
                                      <p:cBhvr>
                                        <p:cTn id="57" dur="1" fill="hold">
                                          <p:stCondLst>
                                            <p:cond delay="0"/>
                                          </p:stCondLst>
                                        </p:cTn>
                                        <p:tgtEl>
                                          <p:spTgt spid="176"/>
                                        </p:tgtEl>
                                        <p:attrNameLst>
                                          <p:attrName>style.visibility</p:attrName>
                                        </p:attrNameLst>
                                      </p:cBhvr>
                                      <p:to>
                                        <p:strVal val="visible"/>
                                      </p:to>
                                    </p:set>
                                    <p:animEffect transition="in" filter="fade">
                                      <p:cBhvr>
                                        <p:cTn id="58" dur="500"/>
                                        <p:tgtEl>
                                          <p:spTgt spid="176"/>
                                        </p:tgtEl>
                                      </p:cBhvr>
                                    </p:animEffect>
                                  </p:childTnLst>
                                </p:cTn>
                              </p:par>
                              <p:par>
                                <p:cTn id="59" presetID="2" presetClass="entr" presetSubtype="2" fill="hold" nodeType="withEffect">
                                  <p:stCondLst>
                                    <p:cond delay="0"/>
                                  </p:stCondLst>
                                  <p:childTnLst>
                                    <p:set>
                                      <p:cBhvr>
                                        <p:cTn id="60" dur="1" fill="hold">
                                          <p:stCondLst>
                                            <p:cond delay="0"/>
                                          </p:stCondLst>
                                        </p:cTn>
                                        <p:tgtEl>
                                          <p:spTgt spid="182"/>
                                        </p:tgtEl>
                                        <p:attrNameLst>
                                          <p:attrName>style.visibility</p:attrName>
                                        </p:attrNameLst>
                                      </p:cBhvr>
                                      <p:to>
                                        <p:strVal val="visible"/>
                                      </p:to>
                                    </p:set>
                                    <p:anim calcmode="lin" valueType="num">
                                      <p:cBhvr additive="base">
                                        <p:cTn id="61" dur="500" fill="hold"/>
                                        <p:tgtEl>
                                          <p:spTgt spid="182"/>
                                        </p:tgtEl>
                                        <p:attrNameLst>
                                          <p:attrName>ppt_x</p:attrName>
                                        </p:attrNameLst>
                                      </p:cBhvr>
                                      <p:tavLst>
                                        <p:tav tm="0">
                                          <p:val>
                                            <p:strVal val="1+#ppt_w/2"/>
                                          </p:val>
                                        </p:tav>
                                        <p:tav tm="100000">
                                          <p:val>
                                            <p:strVal val="#ppt_x"/>
                                          </p:val>
                                        </p:tav>
                                      </p:tavLst>
                                    </p:anim>
                                    <p:anim calcmode="lin" valueType="num">
                                      <p:cBhvr additive="base">
                                        <p:cTn id="62" dur="500" fill="hold"/>
                                        <p:tgtEl>
                                          <p:spTgt spid="182"/>
                                        </p:tgtEl>
                                        <p:attrNameLst>
                                          <p:attrName>ppt_y</p:attrName>
                                        </p:attrNameLst>
                                      </p:cBhvr>
                                      <p:tavLst>
                                        <p:tav tm="0">
                                          <p:val>
                                            <p:strVal val="#ppt_y"/>
                                          </p:val>
                                        </p:tav>
                                        <p:tav tm="100000">
                                          <p:val>
                                            <p:strVal val="#ppt_y"/>
                                          </p:val>
                                        </p:tav>
                                      </p:tavLst>
                                    </p:anim>
                                  </p:childTnLst>
                                </p:cTn>
                              </p:par>
                            </p:childTnLst>
                          </p:cTn>
                        </p:par>
                        <p:par>
                          <p:cTn id="63" fill="hold">
                            <p:stCondLst>
                              <p:cond delay="6850"/>
                            </p:stCondLst>
                            <p:childTnLst>
                              <p:par>
                                <p:cTn id="64" presetID="22" presetClass="entr" presetSubtype="8" fill="hold" nodeType="after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500"/>
                                        <p:tgtEl>
                                          <p:spTgt spid="51"/>
                                        </p:tgtEl>
                                      </p:cBhvr>
                                    </p:animEffect>
                                  </p:childTnLst>
                                </p:cTn>
                              </p:par>
                              <p:par>
                                <p:cTn id="67" presetID="53" presetClass="entr" presetSubtype="16" fill="hold" grpId="0" nodeType="withEffect">
                                  <p:stCondLst>
                                    <p:cond delay="750"/>
                                  </p:stCondLst>
                                  <p:childTnLst>
                                    <p:set>
                                      <p:cBhvr>
                                        <p:cTn id="68" dur="1" fill="hold">
                                          <p:stCondLst>
                                            <p:cond delay="0"/>
                                          </p:stCondLst>
                                        </p:cTn>
                                        <p:tgtEl>
                                          <p:spTgt spid="65"/>
                                        </p:tgtEl>
                                        <p:attrNameLst>
                                          <p:attrName>style.visibility</p:attrName>
                                        </p:attrNameLst>
                                      </p:cBhvr>
                                      <p:to>
                                        <p:strVal val="visible"/>
                                      </p:to>
                                    </p:set>
                                    <p:anim calcmode="lin" valueType="num">
                                      <p:cBhvr>
                                        <p:cTn id="69" dur="500" fill="hold"/>
                                        <p:tgtEl>
                                          <p:spTgt spid="65"/>
                                        </p:tgtEl>
                                        <p:attrNameLst>
                                          <p:attrName>ppt_w</p:attrName>
                                        </p:attrNameLst>
                                      </p:cBhvr>
                                      <p:tavLst>
                                        <p:tav tm="0">
                                          <p:val>
                                            <p:fltVal val="0"/>
                                          </p:val>
                                        </p:tav>
                                        <p:tav tm="100000">
                                          <p:val>
                                            <p:strVal val="#ppt_w"/>
                                          </p:val>
                                        </p:tav>
                                      </p:tavLst>
                                    </p:anim>
                                    <p:anim calcmode="lin" valueType="num">
                                      <p:cBhvr>
                                        <p:cTn id="70" dur="500" fill="hold"/>
                                        <p:tgtEl>
                                          <p:spTgt spid="65"/>
                                        </p:tgtEl>
                                        <p:attrNameLst>
                                          <p:attrName>ppt_h</p:attrName>
                                        </p:attrNameLst>
                                      </p:cBhvr>
                                      <p:tavLst>
                                        <p:tav tm="0">
                                          <p:val>
                                            <p:fltVal val="0"/>
                                          </p:val>
                                        </p:tav>
                                        <p:tav tm="100000">
                                          <p:val>
                                            <p:strVal val="#ppt_h"/>
                                          </p:val>
                                        </p:tav>
                                      </p:tavLst>
                                    </p:anim>
                                    <p:animEffect transition="in" filter="fade">
                                      <p:cBhvr>
                                        <p:cTn id="71" dur="500"/>
                                        <p:tgtEl>
                                          <p:spTgt spid="65"/>
                                        </p:tgtEl>
                                      </p:cBhvr>
                                    </p:animEffect>
                                  </p:childTnLst>
                                </p:cTn>
                              </p:par>
                            </p:childTnLst>
                          </p:cTn>
                        </p:par>
                        <p:par>
                          <p:cTn id="72" fill="hold">
                            <p:stCondLst>
                              <p:cond delay="8100"/>
                            </p:stCondLst>
                            <p:childTnLst>
                              <p:par>
                                <p:cTn id="73" presetID="22" presetClass="entr" presetSubtype="8" fill="hold"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left)">
                                      <p:cBhvr>
                                        <p:cTn id="75" dur="500"/>
                                        <p:tgtEl>
                                          <p:spTgt spid="52"/>
                                        </p:tgtEl>
                                      </p:cBhvr>
                                    </p:animEffect>
                                  </p:childTnLst>
                                </p:cTn>
                              </p:par>
                            </p:childTnLst>
                          </p:cTn>
                        </p:par>
                        <p:par>
                          <p:cTn id="76" fill="hold">
                            <p:stCondLst>
                              <p:cond delay="8600"/>
                            </p:stCondLst>
                            <p:childTnLst>
                              <p:par>
                                <p:cTn id="77" presetID="10" presetClass="entr" presetSubtype="0" fill="hold" nodeType="afterEffect">
                                  <p:stCondLst>
                                    <p:cond delay="0"/>
                                  </p:stCondLst>
                                  <p:childTnLst>
                                    <p:set>
                                      <p:cBhvr>
                                        <p:cTn id="78" dur="1" fill="hold">
                                          <p:stCondLst>
                                            <p:cond delay="0"/>
                                          </p:stCondLst>
                                        </p:cTn>
                                        <p:tgtEl>
                                          <p:spTgt spid="185"/>
                                        </p:tgtEl>
                                        <p:attrNameLst>
                                          <p:attrName>style.visibility</p:attrName>
                                        </p:attrNameLst>
                                      </p:cBhvr>
                                      <p:to>
                                        <p:strVal val="visible"/>
                                      </p:to>
                                    </p:set>
                                    <p:animEffect transition="in" filter="fade">
                                      <p:cBhvr>
                                        <p:cTn id="79" dur="500"/>
                                        <p:tgtEl>
                                          <p:spTgt spid="185"/>
                                        </p:tgtEl>
                                      </p:cBhvr>
                                    </p:animEffect>
                                  </p:childTnLst>
                                </p:cTn>
                              </p:par>
                              <p:par>
                                <p:cTn id="80" presetID="2" presetClass="entr" presetSubtype="2" fill="hold" nodeType="withEffect">
                                  <p:stCondLst>
                                    <p:cond delay="0"/>
                                  </p:stCondLst>
                                  <p:childTnLst>
                                    <p:set>
                                      <p:cBhvr>
                                        <p:cTn id="81" dur="1" fill="hold">
                                          <p:stCondLst>
                                            <p:cond delay="0"/>
                                          </p:stCondLst>
                                        </p:cTn>
                                        <p:tgtEl>
                                          <p:spTgt spid="191"/>
                                        </p:tgtEl>
                                        <p:attrNameLst>
                                          <p:attrName>style.visibility</p:attrName>
                                        </p:attrNameLst>
                                      </p:cBhvr>
                                      <p:to>
                                        <p:strVal val="visible"/>
                                      </p:to>
                                    </p:set>
                                    <p:anim calcmode="lin" valueType="num">
                                      <p:cBhvr additive="base">
                                        <p:cTn id="82" dur="500" fill="hold"/>
                                        <p:tgtEl>
                                          <p:spTgt spid="191"/>
                                        </p:tgtEl>
                                        <p:attrNameLst>
                                          <p:attrName>ppt_x</p:attrName>
                                        </p:attrNameLst>
                                      </p:cBhvr>
                                      <p:tavLst>
                                        <p:tav tm="0">
                                          <p:val>
                                            <p:strVal val="1+#ppt_w/2"/>
                                          </p:val>
                                        </p:tav>
                                        <p:tav tm="100000">
                                          <p:val>
                                            <p:strVal val="#ppt_x"/>
                                          </p:val>
                                        </p:tav>
                                      </p:tavLst>
                                    </p:anim>
                                    <p:anim calcmode="lin" valueType="num">
                                      <p:cBhvr additive="base">
                                        <p:cTn id="83" dur="500" fill="hold"/>
                                        <p:tgtEl>
                                          <p:spTgt spid="191"/>
                                        </p:tgtEl>
                                        <p:attrNameLst>
                                          <p:attrName>ppt_y</p:attrName>
                                        </p:attrNameLst>
                                      </p:cBhvr>
                                      <p:tavLst>
                                        <p:tav tm="0">
                                          <p:val>
                                            <p:strVal val="#ppt_y"/>
                                          </p:val>
                                        </p:tav>
                                        <p:tav tm="100000">
                                          <p:val>
                                            <p:strVal val="#ppt_y"/>
                                          </p:val>
                                        </p:tav>
                                      </p:tavLst>
                                    </p:anim>
                                  </p:childTnLst>
                                </p:cTn>
                              </p:par>
                              <p:par>
                                <p:cTn id="84" presetID="53" presetClass="entr" presetSubtype="16" fill="hold" grpId="0" nodeType="withEffect">
                                  <p:stCondLst>
                                    <p:cond delay="750"/>
                                  </p:stCondLst>
                                  <p:childTnLst>
                                    <p:set>
                                      <p:cBhvr>
                                        <p:cTn id="85" dur="1" fill="hold">
                                          <p:stCondLst>
                                            <p:cond delay="0"/>
                                          </p:stCondLst>
                                        </p:cTn>
                                        <p:tgtEl>
                                          <p:spTgt spid="66"/>
                                        </p:tgtEl>
                                        <p:attrNameLst>
                                          <p:attrName>style.visibility</p:attrName>
                                        </p:attrNameLst>
                                      </p:cBhvr>
                                      <p:to>
                                        <p:strVal val="visible"/>
                                      </p:to>
                                    </p:set>
                                    <p:anim calcmode="lin" valueType="num">
                                      <p:cBhvr>
                                        <p:cTn id="86" dur="500" fill="hold"/>
                                        <p:tgtEl>
                                          <p:spTgt spid="66"/>
                                        </p:tgtEl>
                                        <p:attrNameLst>
                                          <p:attrName>ppt_w</p:attrName>
                                        </p:attrNameLst>
                                      </p:cBhvr>
                                      <p:tavLst>
                                        <p:tav tm="0">
                                          <p:val>
                                            <p:fltVal val="0"/>
                                          </p:val>
                                        </p:tav>
                                        <p:tav tm="100000">
                                          <p:val>
                                            <p:strVal val="#ppt_w"/>
                                          </p:val>
                                        </p:tav>
                                      </p:tavLst>
                                    </p:anim>
                                    <p:anim calcmode="lin" valueType="num">
                                      <p:cBhvr>
                                        <p:cTn id="87" dur="500" fill="hold"/>
                                        <p:tgtEl>
                                          <p:spTgt spid="66"/>
                                        </p:tgtEl>
                                        <p:attrNameLst>
                                          <p:attrName>ppt_h</p:attrName>
                                        </p:attrNameLst>
                                      </p:cBhvr>
                                      <p:tavLst>
                                        <p:tav tm="0">
                                          <p:val>
                                            <p:fltVal val="0"/>
                                          </p:val>
                                        </p:tav>
                                        <p:tav tm="100000">
                                          <p:val>
                                            <p:strVal val="#ppt_h"/>
                                          </p:val>
                                        </p:tav>
                                      </p:tavLst>
                                    </p:anim>
                                    <p:animEffect transition="in" filter="fade">
                                      <p:cBhvr>
                                        <p:cTn id="88" dur="500"/>
                                        <p:tgtEl>
                                          <p:spTgt spid="66"/>
                                        </p:tgtEl>
                                      </p:cBhvr>
                                    </p:animEffect>
                                  </p:childTnLst>
                                </p:cTn>
                              </p:par>
                            </p:childTnLst>
                          </p:cTn>
                        </p:par>
                        <p:par>
                          <p:cTn id="89" fill="hold">
                            <p:stCondLst>
                              <p:cond delay="9850"/>
                            </p:stCondLst>
                            <p:childTnLst>
                              <p:par>
                                <p:cTn id="90" presetID="22" presetClass="entr" presetSubtype="8"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wipe(left)">
                                      <p:cBhvr>
                                        <p:cTn id="92" dur="500"/>
                                        <p:tgtEl>
                                          <p:spTgt spid="50"/>
                                        </p:tgtEl>
                                      </p:cBhvr>
                                    </p:animEffect>
                                  </p:childTnLst>
                                </p:cTn>
                              </p:par>
                            </p:childTnLst>
                          </p:cTn>
                        </p:par>
                        <p:par>
                          <p:cTn id="93" fill="hold">
                            <p:stCondLst>
                              <p:cond delay="10350"/>
                            </p:stCondLst>
                            <p:childTnLst>
                              <p:par>
                                <p:cTn id="94" presetID="10" presetClass="entr" presetSubtype="0" fill="hold" nodeType="afterEffect">
                                  <p:stCondLst>
                                    <p:cond delay="0"/>
                                  </p:stCondLst>
                                  <p:childTnLst>
                                    <p:set>
                                      <p:cBhvr>
                                        <p:cTn id="95" dur="1" fill="hold">
                                          <p:stCondLst>
                                            <p:cond delay="0"/>
                                          </p:stCondLst>
                                        </p:cTn>
                                        <p:tgtEl>
                                          <p:spTgt spid="194"/>
                                        </p:tgtEl>
                                        <p:attrNameLst>
                                          <p:attrName>style.visibility</p:attrName>
                                        </p:attrNameLst>
                                      </p:cBhvr>
                                      <p:to>
                                        <p:strVal val="visible"/>
                                      </p:to>
                                    </p:set>
                                    <p:animEffect transition="in" filter="fade">
                                      <p:cBhvr>
                                        <p:cTn id="96" dur="500"/>
                                        <p:tgtEl>
                                          <p:spTgt spid="194"/>
                                        </p:tgtEl>
                                      </p:cBhvr>
                                    </p:animEffect>
                                  </p:childTnLst>
                                </p:cTn>
                              </p:par>
                              <p:par>
                                <p:cTn id="97" presetID="2" presetClass="entr" presetSubtype="2" fill="hold" nodeType="withEffect">
                                  <p:stCondLst>
                                    <p:cond delay="0"/>
                                  </p:stCondLst>
                                  <p:childTnLst>
                                    <p:set>
                                      <p:cBhvr>
                                        <p:cTn id="98" dur="1" fill="hold">
                                          <p:stCondLst>
                                            <p:cond delay="0"/>
                                          </p:stCondLst>
                                        </p:cTn>
                                        <p:tgtEl>
                                          <p:spTgt spid="200"/>
                                        </p:tgtEl>
                                        <p:attrNameLst>
                                          <p:attrName>style.visibility</p:attrName>
                                        </p:attrNameLst>
                                      </p:cBhvr>
                                      <p:to>
                                        <p:strVal val="visible"/>
                                      </p:to>
                                    </p:set>
                                    <p:anim calcmode="lin" valueType="num">
                                      <p:cBhvr additive="base">
                                        <p:cTn id="99" dur="500" fill="hold"/>
                                        <p:tgtEl>
                                          <p:spTgt spid="200"/>
                                        </p:tgtEl>
                                        <p:attrNameLst>
                                          <p:attrName>ppt_x</p:attrName>
                                        </p:attrNameLst>
                                      </p:cBhvr>
                                      <p:tavLst>
                                        <p:tav tm="0">
                                          <p:val>
                                            <p:strVal val="1+#ppt_w/2"/>
                                          </p:val>
                                        </p:tav>
                                        <p:tav tm="100000">
                                          <p:val>
                                            <p:strVal val="#ppt_x"/>
                                          </p:val>
                                        </p:tav>
                                      </p:tavLst>
                                    </p:anim>
                                    <p:anim calcmode="lin" valueType="num">
                                      <p:cBhvr additive="base">
                                        <p:cTn id="100" dur="500" fill="hold"/>
                                        <p:tgtEl>
                                          <p:spTgt spid="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3" grpId="0" animBg="1"/>
      <p:bldP spid="64" grpId="0" animBg="1"/>
      <p:bldP spid="65" grpId="0" animBg="1"/>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1" name="椭圆 54"/>
          <p:cNvSpPr/>
          <p:nvPr/>
        </p:nvSpPr>
        <p:spPr>
          <a:xfrm>
            <a:off x="3669629" y="2562947"/>
            <a:ext cx="4499816" cy="2399560"/>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19551" tIns="59776" rIns="119551" bIns="59776" rtlCol="0" anchor="ctr"/>
          <a:lstStyle/>
          <a:p>
            <a:pPr algn="ctr"/>
            <a:endParaRPr lang="zh-CN" altLang="en-US">
              <a:solidFill>
                <a:schemeClr val="bg1">
                  <a:lumMod val="50000"/>
                </a:schemeClr>
              </a:solidFill>
              <a:cs typeface="+mn-ea"/>
              <a:sym typeface="+mn-lt"/>
            </a:endParaRPr>
          </a:p>
        </p:txBody>
      </p:sp>
      <p:sp>
        <p:nvSpPr>
          <p:cNvPr id="32" name="TextBox 3"/>
          <p:cNvSpPr txBox="1"/>
          <p:nvPr/>
        </p:nvSpPr>
        <p:spPr>
          <a:xfrm>
            <a:off x="1942574" y="2322924"/>
            <a:ext cx="1168168" cy="409800"/>
          </a:xfrm>
          <a:prstGeom prst="rect">
            <a:avLst/>
          </a:prstGeom>
          <a:noFill/>
        </p:spPr>
        <p:txBody>
          <a:bodyPr wrap="none" lIns="119551" tIns="59776" rIns="119551" bIns="59776" rtlCol="0">
            <a:spAutoFit/>
          </a:bodyPr>
          <a:lstStyle/>
          <a:p>
            <a:pPr algn="ctr"/>
            <a:r>
              <a:rPr lang="zh-CN" altLang="en-US" b="1" dirty="0">
                <a:solidFill>
                  <a:schemeClr val="bg1">
                    <a:lumMod val="50000"/>
                  </a:schemeClr>
                </a:solidFill>
                <a:cs typeface="+mn-ea"/>
                <a:sym typeface="+mn-lt"/>
              </a:rPr>
              <a:t>标题内容</a:t>
            </a:r>
          </a:p>
        </p:txBody>
      </p:sp>
      <p:cxnSp>
        <p:nvCxnSpPr>
          <p:cNvPr id="33" name="直接连接符 32"/>
          <p:cNvCxnSpPr/>
          <p:nvPr/>
        </p:nvCxnSpPr>
        <p:spPr>
          <a:xfrm flipV="1">
            <a:off x="3414695" y="2557646"/>
            <a:ext cx="2476475" cy="2826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951387" y="2557646"/>
            <a:ext cx="1939783" cy="140383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080769" y="2557648"/>
            <a:ext cx="810400" cy="236932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5891173" y="2557648"/>
            <a:ext cx="867667" cy="22863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5891170" y="2557646"/>
            <a:ext cx="1895909" cy="140383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891170" y="2570345"/>
            <a:ext cx="2408359" cy="1838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693385" y="3431798"/>
            <a:ext cx="854161" cy="87895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0" name="椭圆 39"/>
          <p:cNvSpPr/>
          <p:nvPr/>
        </p:nvSpPr>
        <p:spPr>
          <a:xfrm>
            <a:off x="4704572" y="4404526"/>
            <a:ext cx="854161" cy="87895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1" name="椭圆 40"/>
          <p:cNvSpPr/>
          <p:nvPr/>
        </p:nvSpPr>
        <p:spPr>
          <a:xfrm>
            <a:off x="6325004" y="4359602"/>
            <a:ext cx="854161" cy="87895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2" name="椭圆 41"/>
          <p:cNvSpPr/>
          <p:nvPr/>
        </p:nvSpPr>
        <p:spPr>
          <a:xfrm>
            <a:off x="7299901" y="3302832"/>
            <a:ext cx="854161" cy="87895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3" name="椭圆 42"/>
          <p:cNvSpPr/>
          <p:nvPr/>
        </p:nvSpPr>
        <p:spPr>
          <a:xfrm>
            <a:off x="7686104" y="2147486"/>
            <a:ext cx="854161" cy="87895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4" name="椭圆 43"/>
          <p:cNvSpPr/>
          <p:nvPr/>
        </p:nvSpPr>
        <p:spPr>
          <a:xfrm>
            <a:off x="3330159" y="2132303"/>
            <a:ext cx="854161" cy="87895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5" name="TextBox 16"/>
          <p:cNvSpPr txBox="1"/>
          <p:nvPr/>
        </p:nvSpPr>
        <p:spPr>
          <a:xfrm>
            <a:off x="45930" y="2694792"/>
            <a:ext cx="3307636" cy="691260"/>
          </a:xfrm>
          <a:prstGeom prst="rect">
            <a:avLst/>
          </a:prstGeom>
          <a:noFill/>
        </p:spPr>
        <p:txBody>
          <a:bodyPr wrap="square" lIns="119551" tIns="59776" rIns="119551" bIns="59776" rtlCol="0">
            <a:spAutoFit/>
          </a:bodyPr>
          <a:lstStyle/>
          <a:p>
            <a:pPr algn="r">
              <a:lnSpc>
                <a:spcPct val="130000"/>
              </a:lnSpc>
              <a:defRPr/>
            </a:pPr>
            <a:r>
              <a:rPr lang="zh-CN" altLang="en-US" sz="1500" dirty="0">
                <a:solidFill>
                  <a:schemeClr val="bg1">
                    <a:lumMod val="50000"/>
                  </a:schemeClr>
                </a:solidFill>
                <a:cs typeface="+mn-ea"/>
                <a:sym typeface="+mn-lt"/>
              </a:rPr>
              <a:t>点击输入简要文字内容，文字内容需概括精炼，不用多余的文字修饰。</a:t>
            </a:r>
          </a:p>
        </p:txBody>
      </p:sp>
      <p:sp>
        <p:nvSpPr>
          <p:cNvPr id="46" name="TextBox 17"/>
          <p:cNvSpPr txBox="1"/>
          <p:nvPr/>
        </p:nvSpPr>
        <p:spPr>
          <a:xfrm>
            <a:off x="2594784" y="3856961"/>
            <a:ext cx="1168168" cy="409800"/>
          </a:xfrm>
          <a:prstGeom prst="rect">
            <a:avLst/>
          </a:prstGeom>
          <a:noFill/>
        </p:spPr>
        <p:txBody>
          <a:bodyPr wrap="none" lIns="119551" tIns="59776" rIns="119551" bIns="59776" rtlCol="0">
            <a:spAutoFit/>
          </a:bodyPr>
          <a:lstStyle/>
          <a:p>
            <a:pPr algn="ctr"/>
            <a:r>
              <a:rPr lang="zh-CN" altLang="en-US" b="1" dirty="0">
                <a:solidFill>
                  <a:schemeClr val="bg1">
                    <a:lumMod val="50000"/>
                  </a:schemeClr>
                </a:solidFill>
                <a:cs typeface="+mn-ea"/>
                <a:sym typeface="+mn-lt"/>
              </a:rPr>
              <a:t>标题内容</a:t>
            </a:r>
          </a:p>
        </p:txBody>
      </p:sp>
      <p:sp>
        <p:nvSpPr>
          <p:cNvPr id="47" name="TextBox 18"/>
          <p:cNvSpPr txBox="1"/>
          <p:nvPr/>
        </p:nvSpPr>
        <p:spPr>
          <a:xfrm>
            <a:off x="698139" y="4228829"/>
            <a:ext cx="3307636" cy="691260"/>
          </a:xfrm>
          <a:prstGeom prst="rect">
            <a:avLst/>
          </a:prstGeom>
          <a:noFill/>
        </p:spPr>
        <p:txBody>
          <a:bodyPr wrap="square" lIns="119551" tIns="59776" rIns="119551" bIns="59776" rtlCol="0">
            <a:spAutoFit/>
          </a:bodyPr>
          <a:lstStyle/>
          <a:p>
            <a:pPr algn="r">
              <a:lnSpc>
                <a:spcPct val="130000"/>
              </a:lnSpc>
              <a:defRPr/>
            </a:pPr>
            <a:r>
              <a:rPr lang="zh-CN" altLang="en-US" sz="1500" dirty="0">
                <a:solidFill>
                  <a:schemeClr val="bg1">
                    <a:lumMod val="50000"/>
                  </a:schemeClr>
                </a:solidFill>
                <a:cs typeface="+mn-ea"/>
                <a:sym typeface="+mn-lt"/>
              </a:rPr>
              <a:t>点击输入简要文字内容，文字内容需概括精炼，不用多余的文字修饰。</a:t>
            </a:r>
          </a:p>
        </p:txBody>
      </p:sp>
      <p:sp>
        <p:nvSpPr>
          <p:cNvPr id="53" name="TextBox 19"/>
          <p:cNvSpPr txBox="1"/>
          <p:nvPr/>
        </p:nvSpPr>
        <p:spPr>
          <a:xfrm>
            <a:off x="3775820" y="5103366"/>
            <a:ext cx="1168168" cy="409800"/>
          </a:xfrm>
          <a:prstGeom prst="rect">
            <a:avLst/>
          </a:prstGeom>
          <a:noFill/>
        </p:spPr>
        <p:txBody>
          <a:bodyPr wrap="none" lIns="119551" tIns="59776" rIns="119551" bIns="59776" rtlCol="0">
            <a:spAutoFit/>
          </a:bodyPr>
          <a:lstStyle/>
          <a:p>
            <a:pPr algn="ctr"/>
            <a:r>
              <a:rPr lang="zh-CN" altLang="en-US" b="1" dirty="0">
                <a:solidFill>
                  <a:schemeClr val="bg1">
                    <a:lumMod val="50000"/>
                  </a:schemeClr>
                </a:solidFill>
                <a:cs typeface="+mn-ea"/>
                <a:sym typeface="+mn-lt"/>
              </a:rPr>
              <a:t>标题内容</a:t>
            </a:r>
          </a:p>
        </p:txBody>
      </p:sp>
      <p:sp>
        <p:nvSpPr>
          <p:cNvPr id="54" name="TextBox 20"/>
          <p:cNvSpPr txBox="1"/>
          <p:nvPr/>
        </p:nvSpPr>
        <p:spPr>
          <a:xfrm>
            <a:off x="1879176" y="5475235"/>
            <a:ext cx="3307636" cy="691260"/>
          </a:xfrm>
          <a:prstGeom prst="rect">
            <a:avLst/>
          </a:prstGeom>
          <a:noFill/>
        </p:spPr>
        <p:txBody>
          <a:bodyPr wrap="square" lIns="119551" tIns="59776" rIns="119551" bIns="59776" rtlCol="0">
            <a:spAutoFit/>
          </a:bodyPr>
          <a:lstStyle/>
          <a:p>
            <a:pPr algn="r">
              <a:lnSpc>
                <a:spcPct val="130000"/>
              </a:lnSpc>
              <a:defRPr/>
            </a:pPr>
            <a:r>
              <a:rPr lang="zh-CN" altLang="en-US" sz="1500" dirty="0">
                <a:solidFill>
                  <a:schemeClr val="bg1">
                    <a:lumMod val="50000"/>
                  </a:schemeClr>
                </a:solidFill>
                <a:cs typeface="+mn-ea"/>
                <a:sym typeface="+mn-lt"/>
              </a:rPr>
              <a:t>点击输入简要文字内容，文字内容需概括精炼，不用多余的文字修饰。</a:t>
            </a:r>
          </a:p>
        </p:txBody>
      </p:sp>
      <p:sp>
        <p:nvSpPr>
          <p:cNvPr id="55" name="TextBox 21"/>
          <p:cNvSpPr txBox="1"/>
          <p:nvPr/>
        </p:nvSpPr>
        <p:spPr>
          <a:xfrm>
            <a:off x="6917741" y="5129535"/>
            <a:ext cx="1168168" cy="409800"/>
          </a:xfrm>
          <a:prstGeom prst="rect">
            <a:avLst/>
          </a:prstGeom>
          <a:noFill/>
        </p:spPr>
        <p:txBody>
          <a:bodyPr wrap="none" lIns="119551" tIns="59776" rIns="119551" bIns="59776" rtlCol="0">
            <a:spAutoFit/>
          </a:bodyPr>
          <a:lstStyle/>
          <a:p>
            <a:pPr algn="ctr"/>
            <a:r>
              <a:rPr lang="zh-CN" altLang="en-US" b="1" dirty="0">
                <a:solidFill>
                  <a:schemeClr val="bg1">
                    <a:lumMod val="50000"/>
                  </a:schemeClr>
                </a:solidFill>
                <a:cs typeface="+mn-ea"/>
                <a:sym typeface="+mn-lt"/>
              </a:rPr>
              <a:t>标题内容</a:t>
            </a:r>
          </a:p>
        </p:txBody>
      </p:sp>
      <p:sp>
        <p:nvSpPr>
          <p:cNvPr id="56" name="TextBox 22"/>
          <p:cNvSpPr txBox="1"/>
          <p:nvPr/>
        </p:nvSpPr>
        <p:spPr>
          <a:xfrm>
            <a:off x="6707788" y="5502236"/>
            <a:ext cx="3307636" cy="691260"/>
          </a:xfrm>
          <a:prstGeom prst="rect">
            <a:avLst/>
          </a:prstGeom>
          <a:noFill/>
        </p:spPr>
        <p:txBody>
          <a:bodyPr wrap="square" lIns="119551" tIns="59776" rIns="119551" bIns="59776" rtlCol="0">
            <a:spAutoFit/>
          </a:bodyPr>
          <a:lstStyle/>
          <a:p>
            <a:pPr>
              <a:lnSpc>
                <a:spcPct val="130000"/>
              </a:lnSpc>
              <a:defRPr/>
            </a:pPr>
            <a:r>
              <a:rPr lang="zh-CN" altLang="en-US" sz="1500" dirty="0">
                <a:solidFill>
                  <a:schemeClr val="bg1">
                    <a:lumMod val="50000"/>
                  </a:schemeClr>
                </a:solidFill>
                <a:cs typeface="+mn-ea"/>
                <a:sym typeface="+mn-lt"/>
              </a:rPr>
              <a:t>点击输入简要文字内容，文字内容需概括精炼，不用多余的文字修饰。</a:t>
            </a:r>
          </a:p>
        </p:txBody>
      </p:sp>
      <p:sp>
        <p:nvSpPr>
          <p:cNvPr id="57" name="TextBox 23"/>
          <p:cNvSpPr txBox="1"/>
          <p:nvPr/>
        </p:nvSpPr>
        <p:spPr>
          <a:xfrm>
            <a:off x="7989229" y="3884644"/>
            <a:ext cx="1168168" cy="409800"/>
          </a:xfrm>
          <a:prstGeom prst="rect">
            <a:avLst/>
          </a:prstGeom>
          <a:noFill/>
        </p:spPr>
        <p:txBody>
          <a:bodyPr wrap="none" lIns="119551" tIns="59776" rIns="119551" bIns="59776" rtlCol="0">
            <a:spAutoFit/>
          </a:bodyPr>
          <a:lstStyle/>
          <a:p>
            <a:pPr algn="ctr"/>
            <a:r>
              <a:rPr lang="zh-CN" altLang="en-US" b="1" dirty="0">
                <a:solidFill>
                  <a:schemeClr val="bg1">
                    <a:lumMod val="50000"/>
                  </a:schemeClr>
                </a:solidFill>
                <a:cs typeface="+mn-ea"/>
                <a:sym typeface="+mn-lt"/>
              </a:rPr>
              <a:t>标题内容</a:t>
            </a:r>
          </a:p>
        </p:txBody>
      </p:sp>
      <p:sp>
        <p:nvSpPr>
          <p:cNvPr id="64" name="TextBox 24"/>
          <p:cNvSpPr txBox="1"/>
          <p:nvPr/>
        </p:nvSpPr>
        <p:spPr>
          <a:xfrm>
            <a:off x="7779276" y="4257344"/>
            <a:ext cx="3307636" cy="691260"/>
          </a:xfrm>
          <a:prstGeom prst="rect">
            <a:avLst/>
          </a:prstGeom>
          <a:noFill/>
        </p:spPr>
        <p:txBody>
          <a:bodyPr wrap="square" lIns="119551" tIns="59776" rIns="119551" bIns="59776" rtlCol="0">
            <a:spAutoFit/>
          </a:bodyPr>
          <a:lstStyle/>
          <a:p>
            <a:pPr>
              <a:lnSpc>
                <a:spcPct val="130000"/>
              </a:lnSpc>
              <a:defRPr/>
            </a:pPr>
            <a:r>
              <a:rPr lang="zh-CN" altLang="en-US" sz="1500" dirty="0">
                <a:solidFill>
                  <a:schemeClr val="bg1">
                    <a:lumMod val="50000"/>
                  </a:schemeClr>
                </a:solidFill>
                <a:cs typeface="+mn-ea"/>
                <a:sym typeface="+mn-lt"/>
              </a:rPr>
              <a:t>点击输入简要文字内容，文字内容需概括精炼，不用多余的文字修饰。</a:t>
            </a:r>
          </a:p>
        </p:txBody>
      </p:sp>
      <p:sp>
        <p:nvSpPr>
          <p:cNvPr id="65" name="TextBox 25"/>
          <p:cNvSpPr txBox="1"/>
          <p:nvPr/>
        </p:nvSpPr>
        <p:spPr>
          <a:xfrm>
            <a:off x="8594852" y="2522206"/>
            <a:ext cx="1168168" cy="409800"/>
          </a:xfrm>
          <a:prstGeom prst="rect">
            <a:avLst/>
          </a:prstGeom>
          <a:noFill/>
        </p:spPr>
        <p:txBody>
          <a:bodyPr wrap="none" lIns="119551" tIns="59776" rIns="119551" bIns="59776" rtlCol="0">
            <a:spAutoFit/>
          </a:bodyPr>
          <a:lstStyle/>
          <a:p>
            <a:pPr algn="ctr"/>
            <a:r>
              <a:rPr lang="zh-CN" altLang="en-US" b="1" dirty="0">
                <a:solidFill>
                  <a:schemeClr val="bg1">
                    <a:lumMod val="50000"/>
                  </a:schemeClr>
                </a:solidFill>
                <a:cs typeface="+mn-ea"/>
                <a:sym typeface="+mn-lt"/>
              </a:rPr>
              <a:t>标题内容</a:t>
            </a:r>
          </a:p>
        </p:txBody>
      </p:sp>
      <p:sp>
        <p:nvSpPr>
          <p:cNvPr id="67" name="TextBox 26"/>
          <p:cNvSpPr txBox="1"/>
          <p:nvPr/>
        </p:nvSpPr>
        <p:spPr>
          <a:xfrm>
            <a:off x="8384900" y="2894906"/>
            <a:ext cx="3307636" cy="691260"/>
          </a:xfrm>
          <a:prstGeom prst="rect">
            <a:avLst/>
          </a:prstGeom>
          <a:noFill/>
        </p:spPr>
        <p:txBody>
          <a:bodyPr wrap="square" lIns="119551" tIns="59776" rIns="119551" bIns="59776" rtlCol="0">
            <a:spAutoFit/>
          </a:bodyPr>
          <a:lstStyle/>
          <a:p>
            <a:pPr>
              <a:lnSpc>
                <a:spcPct val="130000"/>
              </a:lnSpc>
              <a:defRPr/>
            </a:pPr>
            <a:r>
              <a:rPr lang="zh-CN" altLang="en-US" sz="1500" dirty="0">
                <a:solidFill>
                  <a:schemeClr val="bg1">
                    <a:lumMod val="50000"/>
                  </a:schemeClr>
                </a:solidFill>
                <a:cs typeface="+mn-ea"/>
                <a:sym typeface="+mn-lt"/>
              </a:rPr>
              <a:t>点击输入简要文字内容，文字内容需概括精炼，不用多余的文字修饰。</a:t>
            </a:r>
          </a:p>
        </p:txBody>
      </p:sp>
      <p:grpSp>
        <p:nvGrpSpPr>
          <p:cNvPr id="68" name="组合 67"/>
          <p:cNvGrpSpPr/>
          <p:nvPr/>
        </p:nvGrpSpPr>
        <p:grpSpPr>
          <a:xfrm>
            <a:off x="5023502" y="1664790"/>
            <a:ext cx="1735338" cy="1785708"/>
            <a:chOff x="3882378" y="1193714"/>
            <a:chExt cx="1341144" cy="1341144"/>
          </a:xfrm>
        </p:grpSpPr>
        <p:sp>
          <p:nvSpPr>
            <p:cNvPr id="73" name="椭圆 72"/>
            <p:cNvSpPr/>
            <p:nvPr/>
          </p:nvSpPr>
          <p:spPr>
            <a:xfrm>
              <a:off x="3882378" y="1193714"/>
              <a:ext cx="1341144" cy="1341144"/>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bg1">
                    <a:lumMod val="50000"/>
                  </a:schemeClr>
                </a:solidFill>
                <a:cs typeface="+mn-ea"/>
                <a:sym typeface="+mn-lt"/>
              </a:endParaRPr>
            </a:p>
          </p:txBody>
        </p:sp>
        <p:sp>
          <p:nvSpPr>
            <p:cNvPr id="70" name="TextBox 29"/>
            <p:cNvSpPr txBox="1"/>
            <p:nvPr/>
          </p:nvSpPr>
          <p:spPr>
            <a:xfrm>
              <a:off x="4190504" y="1479382"/>
              <a:ext cx="697731" cy="716576"/>
            </a:xfrm>
            <a:prstGeom prst="rect">
              <a:avLst/>
            </a:prstGeom>
            <a:noFill/>
          </p:spPr>
          <p:txBody>
            <a:bodyPr wrap="none" rtlCol="0">
              <a:spAutoFit/>
            </a:bodyPr>
            <a:lstStyle/>
            <a:p>
              <a:pPr algn="ctr" fontAlgn="auto">
                <a:spcBef>
                  <a:spcPts val="0"/>
                </a:spcBef>
                <a:spcAft>
                  <a:spcPts val="0"/>
                </a:spcAft>
                <a:defRPr/>
              </a:pPr>
              <a:r>
                <a:rPr lang="zh-CN" altLang="en-US" sz="2800" b="1" dirty="0">
                  <a:solidFill>
                    <a:schemeClr val="accent1"/>
                  </a:solidFill>
                  <a:cs typeface="+mn-ea"/>
                  <a:sym typeface="+mn-lt"/>
                </a:rPr>
                <a:t>标题</a:t>
              </a:r>
              <a:endParaRPr lang="en-US" altLang="zh-CN" sz="2800" b="1" dirty="0">
                <a:solidFill>
                  <a:schemeClr val="accent1"/>
                </a:solidFill>
                <a:cs typeface="+mn-ea"/>
                <a:sym typeface="+mn-lt"/>
              </a:endParaRPr>
            </a:p>
            <a:p>
              <a:pPr algn="ctr" fontAlgn="auto">
                <a:spcBef>
                  <a:spcPts val="0"/>
                </a:spcBef>
                <a:spcAft>
                  <a:spcPts val="0"/>
                </a:spcAft>
                <a:defRPr/>
              </a:pPr>
              <a:r>
                <a:rPr lang="zh-CN" altLang="en-US" sz="2800" b="1" dirty="0">
                  <a:solidFill>
                    <a:schemeClr val="accent1"/>
                  </a:solidFill>
                  <a:cs typeface="+mn-ea"/>
                  <a:sym typeface="+mn-lt"/>
                </a:rPr>
                <a:t>内容</a:t>
              </a:r>
            </a:p>
          </p:txBody>
        </p:sp>
      </p:grpSp>
      <p:sp>
        <p:nvSpPr>
          <p:cNvPr id="90" name="文本框 17"/>
          <p:cNvSpPr txBox="1"/>
          <p:nvPr/>
        </p:nvSpPr>
        <p:spPr>
          <a:xfrm>
            <a:off x="3348988" y="2357894"/>
            <a:ext cx="771477" cy="400110"/>
          </a:xfrm>
          <a:prstGeom prst="rect">
            <a:avLst/>
          </a:prstGeom>
          <a:noFill/>
        </p:spPr>
        <p:txBody>
          <a:bodyPr wrap="square" rtlCol="0">
            <a:spAutoFit/>
          </a:bodyPr>
          <a:lstStyle/>
          <a:p>
            <a:pPr algn="ctr"/>
            <a:r>
              <a:rPr lang="en-US" altLang="zh-CN" sz="2000" b="1" dirty="0">
                <a:solidFill>
                  <a:schemeClr val="bg1"/>
                </a:solidFill>
                <a:cs typeface="+mn-ea"/>
                <a:sym typeface="+mn-lt"/>
              </a:rPr>
              <a:t>01</a:t>
            </a:r>
            <a:endParaRPr lang="zh-CN" altLang="en-US" sz="2800" b="1" dirty="0">
              <a:solidFill>
                <a:schemeClr val="bg1"/>
              </a:solidFill>
              <a:cs typeface="+mn-ea"/>
              <a:sym typeface="+mn-lt"/>
            </a:endParaRPr>
          </a:p>
        </p:txBody>
      </p:sp>
      <p:sp>
        <p:nvSpPr>
          <p:cNvPr id="93" name="文本框 17"/>
          <p:cNvSpPr txBox="1"/>
          <p:nvPr/>
        </p:nvSpPr>
        <p:spPr>
          <a:xfrm>
            <a:off x="3713697" y="3686311"/>
            <a:ext cx="771477" cy="400110"/>
          </a:xfrm>
          <a:prstGeom prst="rect">
            <a:avLst/>
          </a:prstGeom>
          <a:noFill/>
        </p:spPr>
        <p:txBody>
          <a:bodyPr wrap="square" rtlCol="0">
            <a:spAutoFit/>
          </a:bodyPr>
          <a:lstStyle/>
          <a:p>
            <a:pPr algn="ctr"/>
            <a:r>
              <a:rPr lang="en-US" altLang="zh-CN" sz="2000" b="1" dirty="0">
                <a:solidFill>
                  <a:schemeClr val="bg1"/>
                </a:solidFill>
                <a:cs typeface="+mn-ea"/>
                <a:sym typeface="+mn-lt"/>
              </a:rPr>
              <a:t>01</a:t>
            </a:r>
            <a:endParaRPr lang="zh-CN" altLang="en-US" sz="2800" b="1" dirty="0">
              <a:solidFill>
                <a:schemeClr val="bg1"/>
              </a:solidFill>
              <a:cs typeface="+mn-ea"/>
              <a:sym typeface="+mn-lt"/>
            </a:endParaRPr>
          </a:p>
        </p:txBody>
      </p:sp>
      <p:sp>
        <p:nvSpPr>
          <p:cNvPr id="94" name="文本框 17"/>
          <p:cNvSpPr txBox="1"/>
          <p:nvPr/>
        </p:nvSpPr>
        <p:spPr>
          <a:xfrm>
            <a:off x="4745913" y="4643948"/>
            <a:ext cx="771477" cy="400110"/>
          </a:xfrm>
          <a:prstGeom prst="rect">
            <a:avLst/>
          </a:prstGeom>
          <a:noFill/>
        </p:spPr>
        <p:txBody>
          <a:bodyPr wrap="square" rtlCol="0">
            <a:spAutoFit/>
          </a:bodyPr>
          <a:lstStyle/>
          <a:p>
            <a:pPr algn="ctr"/>
            <a:r>
              <a:rPr lang="en-US" altLang="zh-CN" sz="2000" b="1" dirty="0">
                <a:solidFill>
                  <a:schemeClr val="bg1"/>
                </a:solidFill>
                <a:cs typeface="+mn-ea"/>
                <a:sym typeface="+mn-lt"/>
              </a:rPr>
              <a:t>01</a:t>
            </a:r>
            <a:endParaRPr lang="zh-CN" altLang="en-US" sz="2800" b="1" dirty="0">
              <a:solidFill>
                <a:schemeClr val="bg1"/>
              </a:solidFill>
              <a:cs typeface="+mn-ea"/>
              <a:sym typeface="+mn-lt"/>
            </a:endParaRPr>
          </a:p>
        </p:txBody>
      </p:sp>
      <p:sp>
        <p:nvSpPr>
          <p:cNvPr id="95" name="文本框 17"/>
          <p:cNvSpPr txBox="1"/>
          <p:nvPr/>
        </p:nvSpPr>
        <p:spPr>
          <a:xfrm>
            <a:off x="6378660" y="4617786"/>
            <a:ext cx="771477" cy="400110"/>
          </a:xfrm>
          <a:prstGeom prst="rect">
            <a:avLst/>
          </a:prstGeom>
          <a:noFill/>
        </p:spPr>
        <p:txBody>
          <a:bodyPr wrap="square" rtlCol="0">
            <a:spAutoFit/>
          </a:bodyPr>
          <a:lstStyle/>
          <a:p>
            <a:pPr algn="ctr"/>
            <a:r>
              <a:rPr lang="en-US" altLang="zh-CN" sz="2000" b="1" dirty="0">
                <a:solidFill>
                  <a:schemeClr val="bg1"/>
                </a:solidFill>
                <a:cs typeface="+mn-ea"/>
                <a:sym typeface="+mn-lt"/>
              </a:rPr>
              <a:t>01</a:t>
            </a:r>
            <a:endParaRPr lang="zh-CN" altLang="en-US" sz="2800" b="1" dirty="0">
              <a:solidFill>
                <a:schemeClr val="bg1"/>
              </a:solidFill>
              <a:cs typeface="+mn-ea"/>
              <a:sym typeface="+mn-lt"/>
            </a:endParaRPr>
          </a:p>
        </p:txBody>
      </p:sp>
      <p:sp>
        <p:nvSpPr>
          <p:cNvPr id="96" name="文本框 17"/>
          <p:cNvSpPr txBox="1"/>
          <p:nvPr/>
        </p:nvSpPr>
        <p:spPr>
          <a:xfrm>
            <a:off x="7314432" y="3562672"/>
            <a:ext cx="771477" cy="400110"/>
          </a:xfrm>
          <a:prstGeom prst="rect">
            <a:avLst/>
          </a:prstGeom>
          <a:noFill/>
        </p:spPr>
        <p:txBody>
          <a:bodyPr wrap="square" rtlCol="0">
            <a:spAutoFit/>
          </a:bodyPr>
          <a:lstStyle/>
          <a:p>
            <a:pPr algn="ctr"/>
            <a:r>
              <a:rPr lang="en-US" altLang="zh-CN" sz="2000" b="1" dirty="0">
                <a:solidFill>
                  <a:schemeClr val="bg1"/>
                </a:solidFill>
                <a:cs typeface="+mn-ea"/>
                <a:sym typeface="+mn-lt"/>
              </a:rPr>
              <a:t>05</a:t>
            </a:r>
            <a:endParaRPr lang="zh-CN" altLang="en-US" sz="2800" b="1" dirty="0">
              <a:solidFill>
                <a:schemeClr val="bg1"/>
              </a:solidFill>
              <a:cs typeface="+mn-ea"/>
              <a:sym typeface="+mn-lt"/>
            </a:endParaRPr>
          </a:p>
        </p:txBody>
      </p:sp>
      <p:sp>
        <p:nvSpPr>
          <p:cNvPr id="97" name="文本框 17"/>
          <p:cNvSpPr txBox="1"/>
          <p:nvPr/>
        </p:nvSpPr>
        <p:spPr>
          <a:xfrm>
            <a:off x="7726981" y="2386908"/>
            <a:ext cx="771477" cy="400110"/>
          </a:xfrm>
          <a:prstGeom prst="rect">
            <a:avLst/>
          </a:prstGeom>
          <a:noFill/>
        </p:spPr>
        <p:txBody>
          <a:bodyPr wrap="square" rtlCol="0">
            <a:spAutoFit/>
          </a:bodyPr>
          <a:lstStyle/>
          <a:p>
            <a:pPr algn="ctr"/>
            <a:r>
              <a:rPr lang="en-US" altLang="zh-CN" sz="2000" b="1" dirty="0">
                <a:solidFill>
                  <a:schemeClr val="bg1"/>
                </a:solidFill>
                <a:cs typeface="+mn-ea"/>
                <a:sym typeface="+mn-lt"/>
              </a:rPr>
              <a:t>06</a:t>
            </a:r>
            <a:endParaRPr lang="zh-CN" altLang="en-US" sz="2800" b="1" dirty="0">
              <a:solidFill>
                <a:schemeClr val="bg1"/>
              </a:solidFill>
              <a:cs typeface="+mn-ea"/>
              <a:sym typeface="+mn-lt"/>
            </a:endParaRPr>
          </a:p>
        </p:txBody>
      </p:sp>
    </p:spTree>
    <p:extLst>
      <p:ext uri="{BB962C8B-B14F-4D97-AF65-F5344CB8AC3E}">
        <p14:creationId xmlns:p14="http://schemas.microsoft.com/office/powerpoint/2010/main" val="174218041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4" fill="hold" nodeType="afterEffect" p14:presetBounceEnd="44000">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14:bounceEnd="44000">
                                          <p:cBhvr additive="base">
                                            <p:cTn id="25" dur="500" fill="hold"/>
                                            <p:tgtEl>
                                              <p:spTgt spid="68"/>
                                            </p:tgtEl>
                                            <p:attrNameLst>
                                              <p:attrName>ppt_x</p:attrName>
                                            </p:attrNameLst>
                                          </p:cBhvr>
                                          <p:tavLst>
                                            <p:tav tm="0">
                                              <p:val>
                                                <p:strVal val="#ppt_x"/>
                                              </p:val>
                                            </p:tav>
                                            <p:tav tm="100000">
                                              <p:val>
                                                <p:strVal val="#ppt_x"/>
                                              </p:val>
                                            </p:tav>
                                          </p:tavLst>
                                        </p:anim>
                                        <p:anim calcmode="lin" valueType="num" p14:bounceEnd="44000">
                                          <p:cBhvr additive="base">
                                            <p:cTn id="26" dur="500" fill="hold"/>
                                            <p:tgtEl>
                                              <p:spTgt spid="68"/>
                                            </p:tgtEl>
                                            <p:attrNameLst>
                                              <p:attrName>ppt_y</p:attrName>
                                            </p:attrNameLst>
                                          </p:cBhvr>
                                          <p:tavLst>
                                            <p:tav tm="0">
                                              <p:val>
                                                <p:strVal val="1+#ppt_h/2"/>
                                              </p:val>
                                            </p:tav>
                                            <p:tav tm="100000">
                                              <p:val>
                                                <p:strVal val="#ppt_y"/>
                                              </p:val>
                                            </p:tav>
                                          </p:tavLst>
                                        </p:anim>
                                      </p:childTnLst>
                                    </p:cTn>
                                  </p:par>
                                </p:childTnLst>
                              </p:cTn>
                            </p:par>
                            <p:par>
                              <p:cTn id="27" fill="hold">
                                <p:stCondLst>
                                  <p:cond delay="3600"/>
                                </p:stCondLst>
                                <p:childTnLst>
                                  <p:par>
                                    <p:cTn id="28" presetID="18" presetClass="entr" presetSubtype="12"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strips(downLeft)">
                                          <p:cBhvr>
                                            <p:cTn id="30" dur="500"/>
                                            <p:tgtEl>
                                              <p:spTgt spid="33"/>
                                            </p:tgtEl>
                                          </p:cBhvr>
                                        </p:animEffect>
                                      </p:childTnLst>
                                    </p:cTn>
                                  </p:par>
                                  <p:par>
                                    <p:cTn id="31" presetID="18" presetClass="entr" presetSubtype="12"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strips(downLeft)">
                                          <p:cBhvr>
                                            <p:cTn id="33" dur="500"/>
                                            <p:tgtEl>
                                              <p:spTgt spid="34"/>
                                            </p:tgtEl>
                                          </p:cBhvr>
                                        </p:animEffect>
                                      </p:childTnLst>
                                    </p:cTn>
                                  </p:par>
                                  <p:par>
                                    <p:cTn id="34" presetID="18" presetClass="entr" presetSubtype="12"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trips(downLeft)">
                                          <p:cBhvr>
                                            <p:cTn id="36" dur="500"/>
                                            <p:tgtEl>
                                              <p:spTgt spid="35"/>
                                            </p:tgtEl>
                                          </p:cBhvr>
                                        </p:animEffect>
                                      </p:childTnLst>
                                    </p:cTn>
                                  </p:par>
                                  <p:par>
                                    <p:cTn id="37" presetID="18" presetClass="entr" presetSubtype="6"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trips(downRight)">
                                          <p:cBhvr>
                                            <p:cTn id="39" dur="500"/>
                                            <p:tgtEl>
                                              <p:spTgt spid="36"/>
                                            </p:tgtEl>
                                          </p:cBhvr>
                                        </p:animEffect>
                                      </p:childTnLst>
                                    </p:cTn>
                                  </p:par>
                                  <p:par>
                                    <p:cTn id="40" presetID="18" presetClass="entr" presetSubtype="6"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strips(downRight)">
                                          <p:cBhvr>
                                            <p:cTn id="42" dur="500"/>
                                            <p:tgtEl>
                                              <p:spTgt spid="37"/>
                                            </p:tgtEl>
                                          </p:cBhvr>
                                        </p:animEffect>
                                      </p:childTnLst>
                                    </p:cTn>
                                  </p:par>
                                  <p:par>
                                    <p:cTn id="43" presetID="18" presetClass="entr" presetSubtype="6"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strips(downRight)">
                                          <p:cBhvr>
                                            <p:cTn id="45" dur="500"/>
                                            <p:tgtEl>
                                              <p:spTgt spid="38"/>
                                            </p:tgtEl>
                                          </p:cBhvr>
                                        </p:animEffect>
                                      </p:childTnLst>
                                    </p:cTn>
                                  </p:par>
                                </p:childTnLst>
                              </p:cTn>
                            </p:par>
                            <p:par>
                              <p:cTn id="46" fill="hold">
                                <p:stCondLst>
                                  <p:cond delay="4100"/>
                                </p:stCondLst>
                                <p:childTnLst>
                                  <p:par>
                                    <p:cTn id="47" presetID="2" presetClass="entr" presetSubtype="4" accel="55000" fill="hold" grpId="0" nodeType="afterEffect" p14:presetBounceEnd="58000">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14:bounceEnd="58000">
                                          <p:cBhvr additive="base">
                                            <p:cTn id="49" dur="1500" fill="hold"/>
                                            <p:tgtEl>
                                              <p:spTgt spid="44"/>
                                            </p:tgtEl>
                                            <p:attrNameLst>
                                              <p:attrName>ppt_x</p:attrName>
                                            </p:attrNameLst>
                                          </p:cBhvr>
                                          <p:tavLst>
                                            <p:tav tm="0">
                                              <p:val>
                                                <p:strVal val="#ppt_x"/>
                                              </p:val>
                                            </p:tav>
                                            <p:tav tm="100000">
                                              <p:val>
                                                <p:strVal val="#ppt_x"/>
                                              </p:val>
                                            </p:tav>
                                          </p:tavLst>
                                        </p:anim>
                                        <p:anim calcmode="lin" valueType="num" p14:bounceEnd="58000">
                                          <p:cBhvr additive="base">
                                            <p:cTn id="50" dur="1500" fill="hold"/>
                                            <p:tgtEl>
                                              <p:spTgt spid="44"/>
                                            </p:tgtEl>
                                            <p:attrNameLst>
                                              <p:attrName>ppt_y</p:attrName>
                                            </p:attrNameLst>
                                          </p:cBhvr>
                                          <p:tavLst>
                                            <p:tav tm="0">
                                              <p:val>
                                                <p:strVal val="1+#ppt_h/2"/>
                                              </p:val>
                                            </p:tav>
                                            <p:tav tm="100000">
                                              <p:val>
                                                <p:strVal val="#ppt_y"/>
                                              </p:val>
                                            </p:tav>
                                          </p:tavLst>
                                        </p:anim>
                                      </p:childTnLst>
                                    </p:cTn>
                                  </p:par>
                                  <p:par>
                                    <p:cTn id="51" presetID="2" presetClass="entr" presetSubtype="4" accel="55000" fill="hold" grpId="0" nodeType="withEffect" p14:presetBounceEnd="58000">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14:bounceEnd="58000">
                                          <p:cBhvr additive="base">
                                            <p:cTn id="53" dur="1500" fill="hold"/>
                                            <p:tgtEl>
                                              <p:spTgt spid="39"/>
                                            </p:tgtEl>
                                            <p:attrNameLst>
                                              <p:attrName>ppt_x</p:attrName>
                                            </p:attrNameLst>
                                          </p:cBhvr>
                                          <p:tavLst>
                                            <p:tav tm="0">
                                              <p:val>
                                                <p:strVal val="#ppt_x"/>
                                              </p:val>
                                            </p:tav>
                                            <p:tav tm="100000">
                                              <p:val>
                                                <p:strVal val="#ppt_x"/>
                                              </p:val>
                                            </p:tav>
                                          </p:tavLst>
                                        </p:anim>
                                        <p:anim calcmode="lin" valueType="num" p14:bounceEnd="58000">
                                          <p:cBhvr additive="base">
                                            <p:cTn id="54" dur="1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accel="55000" fill="hold" grpId="0" nodeType="withEffect" p14:presetBounceEnd="58000">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14:bounceEnd="58000">
                                          <p:cBhvr additive="base">
                                            <p:cTn id="57" dur="1500" fill="hold"/>
                                            <p:tgtEl>
                                              <p:spTgt spid="40"/>
                                            </p:tgtEl>
                                            <p:attrNameLst>
                                              <p:attrName>ppt_x</p:attrName>
                                            </p:attrNameLst>
                                          </p:cBhvr>
                                          <p:tavLst>
                                            <p:tav tm="0">
                                              <p:val>
                                                <p:strVal val="#ppt_x"/>
                                              </p:val>
                                            </p:tav>
                                            <p:tav tm="100000">
                                              <p:val>
                                                <p:strVal val="#ppt_x"/>
                                              </p:val>
                                            </p:tav>
                                          </p:tavLst>
                                        </p:anim>
                                        <p:anim calcmode="lin" valueType="num" p14:bounceEnd="58000">
                                          <p:cBhvr additive="base">
                                            <p:cTn id="58" dur="1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accel="55000" fill="hold" grpId="0" nodeType="withEffect" p14:presetBounceEnd="58000">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14:bounceEnd="58000">
                                          <p:cBhvr additive="base">
                                            <p:cTn id="61" dur="1500" fill="hold"/>
                                            <p:tgtEl>
                                              <p:spTgt spid="41"/>
                                            </p:tgtEl>
                                            <p:attrNameLst>
                                              <p:attrName>ppt_x</p:attrName>
                                            </p:attrNameLst>
                                          </p:cBhvr>
                                          <p:tavLst>
                                            <p:tav tm="0">
                                              <p:val>
                                                <p:strVal val="#ppt_x"/>
                                              </p:val>
                                            </p:tav>
                                            <p:tav tm="100000">
                                              <p:val>
                                                <p:strVal val="#ppt_x"/>
                                              </p:val>
                                            </p:tav>
                                          </p:tavLst>
                                        </p:anim>
                                        <p:anim calcmode="lin" valueType="num" p14:bounceEnd="58000">
                                          <p:cBhvr additive="base">
                                            <p:cTn id="62" dur="1500" fill="hold"/>
                                            <p:tgtEl>
                                              <p:spTgt spid="41"/>
                                            </p:tgtEl>
                                            <p:attrNameLst>
                                              <p:attrName>ppt_y</p:attrName>
                                            </p:attrNameLst>
                                          </p:cBhvr>
                                          <p:tavLst>
                                            <p:tav tm="0">
                                              <p:val>
                                                <p:strVal val="1+#ppt_h/2"/>
                                              </p:val>
                                            </p:tav>
                                            <p:tav tm="100000">
                                              <p:val>
                                                <p:strVal val="#ppt_y"/>
                                              </p:val>
                                            </p:tav>
                                          </p:tavLst>
                                        </p:anim>
                                      </p:childTnLst>
                                    </p:cTn>
                                  </p:par>
                                  <p:par>
                                    <p:cTn id="63" presetID="2" presetClass="entr" presetSubtype="4" accel="55000" fill="hold" grpId="0" nodeType="withEffect" p14:presetBounceEnd="58000">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14:bounceEnd="58000">
                                          <p:cBhvr additive="base">
                                            <p:cTn id="65" dur="1500" fill="hold"/>
                                            <p:tgtEl>
                                              <p:spTgt spid="42"/>
                                            </p:tgtEl>
                                            <p:attrNameLst>
                                              <p:attrName>ppt_x</p:attrName>
                                            </p:attrNameLst>
                                          </p:cBhvr>
                                          <p:tavLst>
                                            <p:tav tm="0">
                                              <p:val>
                                                <p:strVal val="#ppt_x"/>
                                              </p:val>
                                            </p:tav>
                                            <p:tav tm="100000">
                                              <p:val>
                                                <p:strVal val="#ppt_x"/>
                                              </p:val>
                                            </p:tav>
                                          </p:tavLst>
                                        </p:anim>
                                        <p:anim calcmode="lin" valueType="num" p14:bounceEnd="58000">
                                          <p:cBhvr additive="base">
                                            <p:cTn id="66" dur="1500" fill="hold"/>
                                            <p:tgtEl>
                                              <p:spTgt spid="42"/>
                                            </p:tgtEl>
                                            <p:attrNameLst>
                                              <p:attrName>ppt_y</p:attrName>
                                            </p:attrNameLst>
                                          </p:cBhvr>
                                          <p:tavLst>
                                            <p:tav tm="0">
                                              <p:val>
                                                <p:strVal val="1+#ppt_h/2"/>
                                              </p:val>
                                            </p:tav>
                                            <p:tav tm="100000">
                                              <p:val>
                                                <p:strVal val="#ppt_y"/>
                                              </p:val>
                                            </p:tav>
                                          </p:tavLst>
                                        </p:anim>
                                      </p:childTnLst>
                                    </p:cTn>
                                  </p:par>
                                  <p:par>
                                    <p:cTn id="67" presetID="2" presetClass="entr" presetSubtype="4" accel="55000" fill="hold" grpId="0" nodeType="withEffect" p14:presetBounceEnd="58000">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14:bounceEnd="58000">
                                          <p:cBhvr additive="base">
                                            <p:cTn id="69" dur="1500" fill="hold"/>
                                            <p:tgtEl>
                                              <p:spTgt spid="43"/>
                                            </p:tgtEl>
                                            <p:attrNameLst>
                                              <p:attrName>ppt_x</p:attrName>
                                            </p:attrNameLst>
                                          </p:cBhvr>
                                          <p:tavLst>
                                            <p:tav tm="0">
                                              <p:val>
                                                <p:strVal val="#ppt_x"/>
                                              </p:val>
                                            </p:tav>
                                            <p:tav tm="100000">
                                              <p:val>
                                                <p:strVal val="#ppt_x"/>
                                              </p:val>
                                            </p:tav>
                                          </p:tavLst>
                                        </p:anim>
                                        <p:anim calcmode="lin" valueType="num" p14:bounceEnd="58000">
                                          <p:cBhvr additive="base">
                                            <p:cTn id="70" dur="1500" fill="hold"/>
                                            <p:tgtEl>
                                              <p:spTgt spid="43"/>
                                            </p:tgtEl>
                                            <p:attrNameLst>
                                              <p:attrName>ppt_y</p:attrName>
                                            </p:attrNameLst>
                                          </p:cBhvr>
                                          <p:tavLst>
                                            <p:tav tm="0">
                                              <p:val>
                                                <p:strVal val="1+#ppt_h/2"/>
                                              </p:val>
                                            </p:tav>
                                            <p:tav tm="100000">
                                              <p:val>
                                                <p:strVal val="#ppt_y"/>
                                              </p:val>
                                            </p:tav>
                                          </p:tavLst>
                                        </p:anim>
                                      </p:childTnLst>
                                    </p:cTn>
                                  </p:par>
                                </p:childTnLst>
                              </p:cTn>
                            </p:par>
                            <p:par>
                              <p:cTn id="71" fill="hold">
                                <p:stCondLst>
                                  <p:cond delay="5600"/>
                                </p:stCondLst>
                                <p:childTnLst>
                                  <p:par>
                                    <p:cTn id="72" presetID="10" presetClass="entr" presetSubtype="0" fill="hold" grpId="0"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500"/>
                                            <p:tgtEl>
                                              <p:spTgt spid="9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fade">
                                          <p:cBhvr>
                                            <p:cTn id="80" dur="500"/>
                                            <p:tgtEl>
                                              <p:spTgt spid="9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fade">
                                          <p:cBhvr>
                                            <p:cTn id="83" dur="500"/>
                                            <p:tgtEl>
                                              <p:spTgt spid="9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fade">
                                          <p:cBhvr>
                                            <p:cTn id="86" dur="500"/>
                                            <p:tgtEl>
                                              <p:spTgt spid="9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fade">
                                          <p:cBhvr>
                                            <p:cTn id="89" dur="500"/>
                                            <p:tgtEl>
                                              <p:spTgt spid="97"/>
                                            </p:tgtEl>
                                          </p:cBhvr>
                                        </p:animEffect>
                                      </p:childTnLst>
                                    </p:cTn>
                                  </p:par>
                                </p:childTnLst>
                              </p:cTn>
                            </p:par>
                            <p:par>
                              <p:cTn id="90" fill="hold">
                                <p:stCondLst>
                                  <p:cond delay="6100"/>
                                </p:stCondLst>
                                <p:childTnLst>
                                  <p:par>
                                    <p:cTn id="91" presetID="12" presetClass="entr" presetSubtype="2"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p:tgtEl>
                                              <p:spTgt spid="32"/>
                                            </p:tgtEl>
                                            <p:attrNameLst>
                                              <p:attrName>ppt_x</p:attrName>
                                            </p:attrNameLst>
                                          </p:cBhvr>
                                          <p:tavLst>
                                            <p:tav tm="0">
                                              <p:val>
                                                <p:strVal val="#ppt_x+#ppt_w*1.125000"/>
                                              </p:val>
                                            </p:tav>
                                            <p:tav tm="100000">
                                              <p:val>
                                                <p:strVal val="#ppt_x"/>
                                              </p:val>
                                            </p:tav>
                                          </p:tavLst>
                                        </p:anim>
                                        <p:animEffect transition="in" filter="wipe(left)">
                                          <p:cBhvr>
                                            <p:cTn id="94" dur="500"/>
                                            <p:tgtEl>
                                              <p:spTgt spid="32"/>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strips(upRight)">
                                          <p:cBhvr>
                                            <p:cTn id="97" dur="500"/>
                                            <p:tgtEl>
                                              <p:spTgt spid="45"/>
                                            </p:tgtEl>
                                          </p:cBhvr>
                                        </p:animEffect>
                                      </p:childTnLst>
                                    </p:cTn>
                                  </p:par>
                                </p:childTnLst>
                              </p:cTn>
                            </p:par>
                            <p:par>
                              <p:cTn id="98" fill="hold">
                                <p:stCondLst>
                                  <p:cond delay="6600"/>
                                </p:stCondLst>
                                <p:childTnLst>
                                  <p:par>
                                    <p:cTn id="99" presetID="12" presetClass="entr" presetSubtype="2" fill="hold" grpId="0" nodeType="after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p:tgtEl>
                                              <p:spTgt spid="46"/>
                                            </p:tgtEl>
                                            <p:attrNameLst>
                                              <p:attrName>ppt_x</p:attrName>
                                            </p:attrNameLst>
                                          </p:cBhvr>
                                          <p:tavLst>
                                            <p:tav tm="0">
                                              <p:val>
                                                <p:strVal val="#ppt_x+#ppt_w*1.125000"/>
                                              </p:val>
                                            </p:tav>
                                            <p:tav tm="100000">
                                              <p:val>
                                                <p:strVal val="#ppt_x"/>
                                              </p:val>
                                            </p:tav>
                                          </p:tavLst>
                                        </p:anim>
                                        <p:animEffect transition="in" filter="wipe(left)">
                                          <p:cBhvr>
                                            <p:cTn id="102" dur="500"/>
                                            <p:tgtEl>
                                              <p:spTgt spid="46"/>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strips(upRight)">
                                          <p:cBhvr>
                                            <p:cTn id="105" dur="500"/>
                                            <p:tgtEl>
                                              <p:spTgt spid="47"/>
                                            </p:tgtEl>
                                          </p:cBhvr>
                                        </p:animEffect>
                                      </p:childTnLst>
                                    </p:cTn>
                                  </p:par>
                                </p:childTnLst>
                              </p:cTn>
                            </p:par>
                            <p:par>
                              <p:cTn id="106" fill="hold">
                                <p:stCondLst>
                                  <p:cond delay="7100"/>
                                </p:stCondLst>
                                <p:childTnLst>
                                  <p:par>
                                    <p:cTn id="107" presetID="12" presetClass="entr" presetSubtype="2" fill="hold" grpId="0" nodeType="after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500"/>
                                            <p:tgtEl>
                                              <p:spTgt spid="53"/>
                                            </p:tgtEl>
                                            <p:attrNameLst>
                                              <p:attrName>ppt_x</p:attrName>
                                            </p:attrNameLst>
                                          </p:cBhvr>
                                          <p:tavLst>
                                            <p:tav tm="0">
                                              <p:val>
                                                <p:strVal val="#ppt_x+#ppt_w*1.125000"/>
                                              </p:val>
                                            </p:tav>
                                            <p:tav tm="100000">
                                              <p:val>
                                                <p:strVal val="#ppt_x"/>
                                              </p:val>
                                            </p:tav>
                                          </p:tavLst>
                                        </p:anim>
                                        <p:animEffect transition="in" filter="wipe(left)">
                                          <p:cBhvr>
                                            <p:cTn id="110" dur="500"/>
                                            <p:tgtEl>
                                              <p:spTgt spid="53"/>
                                            </p:tgtEl>
                                          </p:cBhvr>
                                        </p:animEffect>
                                      </p:childTnLst>
                                    </p:cTn>
                                  </p:par>
                                  <p:par>
                                    <p:cTn id="111" presetID="18" presetClass="entr" presetSubtype="3"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strips(upRight)">
                                          <p:cBhvr>
                                            <p:cTn id="113" dur="500"/>
                                            <p:tgtEl>
                                              <p:spTgt spid="54"/>
                                            </p:tgtEl>
                                          </p:cBhvr>
                                        </p:animEffect>
                                      </p:childTnLst>
                                    </p:cTn>
                                  </p:par>
                                </p:childTnLst>
                              </p:cTn>
                            </p:par>
                            <p:par>
                              <p:cTn id="114" fill="hold">
                                <p:stCondLst>
                                  <p:cond delay="7600"/>
                                </p:stCondLst>
                                <p:childTnLst>
                                  <p:par>
                                    <p:cTn id="115" presetID="12" presetClass="entr" presetSubtype="2" fill="hold" grpId="0" nodeType="afterEffect">
                                      <p:stCondLst>
                                        <p:cond delay="0"/>
                                      </p:stCondLst>
                                      <p:childTnLst>
                                        <p:set>
                                          <p:cBhvr>
                                            <p:cTn id="116" dur="1" fill="hold">
                                              <p:stCondLst>
                                                <p:cond delay="0"/>
                                              </p:stCondLst>
                                            </p:cTn>
                                            <p:tgtEl>
                                              <p:spTgt spid="55"/>
                                            </p:tgtEl>
                                            <p:attrNameLst>
                                              <p:attrName>style.visibility</p:attrName>
                                            </p:attrNameLst>
                                          </p:cBhvr>
                                          <p:to>
                                            <p:strVal val="visible"/>
                                          </p:to>
                                        </p:set>
                                        <p:anim calcmode="lin" valueType="num">
                                          <p:cBhvr additive="base">
                                            <p:cTn id="117" dur="500"/>
                                            <p:tgtEl>
                                              <p:spTgt spid="55"/>
                                            </p:tgtEl>
                                            <p:attrNameLst>
                                              <p:attrName>ppt_x</p:attrName>
                                            </p:attrNameLst>
                                          </p:cBhvr>
                                          <p:tavLst>
                                            <p:tav tm="0">
                                              <p:val>
                                                <p:strVal val="#ppt_x+#ppt_w*1.125000"/>
                                              </p:val>
                                            </p:tav>
                                            <p:tav tm="100000">
                                              <p:val>
                                                <p:strVal val="#ppt_x"/>
                                              </p:val>
                                            </p:tav>
                                          </p:tavLst>
                                        </p:anim>
                                        <p:animEffect transition="in" filter="wipe(left)">
                                          <p:cBhvr>
                                            <p:cTn id="118" dur="500"/>
                                            <p:tgtEl>
                                              <p:spTgt spid="55"/>
                                            </p:tgtEl>
                                          </p:cBhvr>
                                        </p:animEffect>
                                      </p:childTnLst>
                                    </p:cTn>
                                  </p:par>
                                  <p:par>
                                    <p:cTn id="119" presetID="18" presetClass="entr" presetSubtype="3"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strips(upRight)">
                                          <p:cBhvr>
                                            <p:cTn id="121" dur="500"/>
                                            <p:tgtEl>
                                              <p:spTgt spid="56"/>
                                            </p:tgtEl>
                                          </p:cBhvr>
                                        </p:animEffect>
                                      </p:childTnLst>
                                    </p:cTn>
                                  </p:par>
                                </p:childTnLst>
                              </p:cTn>
                            </p:par>
                            <p:par>
                              <p:cTn id="122" fill="hold">
                                <p:stCondLst>
                                  <p:cond delay="8100"/>
                                </p:stCondLst>
                                <p:childTnLst>
                                  <p:par>
                                    <p:cTn id="123" presetID="12" presetClass="entr" presetSubtype="2" fill="hold" grpId="0" nodeType="afterEffect">
                                      <p:stCondLst>
                                        <p:cond delay="0"/>
                                      </p:stCondLst>
                                      <p:childTnLst>
                                        <p:set>
                                          <p:cBhvr>
                                            <p:cTn id="124" dur="1" fill="hold">
                                              <p:stCondLst>
                                                <p:cond delay="0"/>
                                              </p:stCondLst>
                                            </p:cTn>
                                            <p:tgtEl>
                                              <p:spTgt spid="57"/>
                                            </p:tgtEl>
                                            <p:attrNameLst>
                                              <p:attrName>style.visibility</p:attrName>
                                            </p:attrNameLst>
                                          </p:cBhvr>
                                          <p:to>
                                            <p:strVal val="visible"/>
                                          </p:to>
                                        </p:set>
                                        <p:anim calcmode="lin" valueType="num">
                                          <p:cBhvr additive="base">
                                            <p:cTn id="125" dur="500"/>
                                            <p:tgtEl>
                                              <p:spTgt spid="57"/>
                                            </p:tgtEl>
                                            <p:attrNameLst>
                                              <p:attrName>ppt_x</p:attrName>
                                            </p:attrNameLst>
                                          </p:cBhvr>
                                          <p:tavLst>
                                            <p:tav tm="0">
                                              <p:val>
                                                <p:strVal val="#ppt_x+#ppt_w*1.125000"/>
                                              </p:val>
                                            </p:tav>
                                            <p:tav tm="100000">
                                              <p:val>
                                                <p:strVal val="#ppt_x"/>
                                              </p:val>
                                            </p:tav>
                                          </p:tavLst>
                                        </p:anim>
                                        <p:animEffect transition="in" filter="wipe(left)">
                                          <p:cBhvr>
                                            <p:cTn id="126" dur="500"/>
                                            <p:tgtEl>
                                              <p:spTgt spid="57"/>
                                            </p:tgtEl>
                                          </p:cBhvr>
                                        </p:animEffect>
                                      </p:childTnLst>
                                    </p:cTn>
                                  </p:par>
                                  <p:par>
                                    <p:cTn id="127" presetID="18" presetClass="entr" presetSubtype="3" fill="hold" grpId="0" nodeType="with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strips(upRight)">
                                          <p:cBhvr>
                                            <p:cTn id="129" dur="500"/>
                                            <p:tgtEl>
                                              <p:spTgt spid="64"/>
                                            </p:tgtEl>
                                          </p:cBhvr>
                                        </p:animEffect>
                                      </p:childTnLst>
                                    </p:cTn>
                                  </p:par>
                                </p:childTnLst>
                              </p:cTn>
                            </p:par>
                            <p:par>
                              <p:cTn id="130" fill="hold">
                                <p:stCondLst>
                                  <p:cond delay="8600"/>
                                </p:stCondLst>
                                <p:childTnLst>
                                  <p:par>
                                    <p:cTn id="131" presetID="12" presetClass="entr" presetSubtype="2"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additive="base">
                                            <p:cTn id="133" dur="500"/>
                                            <p:tgtEl>
                                              <p:spTgt spid="65"/>
                                            </p:tgtEl>
                                            <p:attrNameLst>
                                              <p:attrName>ppt_x</p:attrName>
                                            </p:attrNameLst>
                                          </p:cBhvr>
                                          <p:tavLst>
                                            <p:tav tm="0">
                                              <p:val>
                                                <p:strVal val="#ppt_x+#ppt_w*1.125000"/>
                                              </p:val>
                                            </p:tav>
                                            <p:tav tm="100000">
                                              <p:val>
                                                <p:strVal val="#ppt_x"/>
                                              </p:val>
                                            </p:tav>
                                          </p:tavLst>
                                        </p:anim>
                                        <p:animEffect transition="in" filter="wipe(left)">
                                          <p:cBhvr>
                                            <p:cTn id="134" dur="500"/>
                                            <p:tgtEl>
                                              <p:spTgt spid="65"/>
                                            </p:tgtEl>
                                          </p:cBhvr>
                                        </p:animEffect>
                                      </p:childTnLst>
                                    </p:cTn>
                                  </p:par>
                                  <p:par>
                                    <p:cTn id="135" presetID="18" presetClass="entr" presetSubtype="3" fill="hold" grpId="0"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strips(upRight)">
                                          <p:cBhvr>
                                            <p:cTn id="137" dur="500"/>
                                            <p:tgtEl>
                                              <p:spTgt spid="67"/>
                                            </p:tgtEl>
                                          </p:cBhvr>
                                        </p:animEffect>
                                      </p:childTnLst>
                                    </p:cTn>
                                  </p:par>
                                </p:childTnLst>
                              </p:cTn>
                            </p:par>
                            <p:par>
                              <p:cTn id="138" fill="hold">
                                <p:stCondLst>
                                  <p:cond delay="9100"/>
                                </p:stCondLst>
                                <p:childTnLst>
                                  <p:par>
                                    <p:cTn id="139" presetID="21" presetClass="entr" presetSubtype="1" fill="hold" grpId="0" nodeType="after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wheel(1)">
                                          <p:cBhvr>
                                            <p:cTn id="1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1" grpId="0" animBg="1"/>
          <p:bldP spid="32" grpId="0"/>
          <p:bldP spid="39" grpId="0" animBg="1"/>
          <p:bldP spid="40" grpId="0" animBg="1"/>
          <p:bldP spid="41" grpId="0" animBg="1"/>
          <p:bldP spid="42" grpId="0" animBg="1"/>
          <p:bldP spid="43" grpId="0" animBg="1"/>
          <p:bldP spid="44" grpId="0" animBg="1"/>
          <p:bldP spid="45" grpId="0"/>
          <p:bldP spid="46" grpId="0"/>
          <p:bldP spid="47" grpId="0"/>
          <p:bldP spid="53" grpId="0"/>
          <p:bldP spid="54" grpId="0"/>
          <p:bldP spid="55" grpId="0"/>
          <p:bldP spid="56" grpId="0"/>
          <p:bldP spid="57" grpId="0"/>
          <p:bldP spid="64" grpId="0"/>
          <p:bldP spid="65" grpId="0"/>
          <p:bldP spid="67" grpId="0"/>
          <p:bldP spid="90" grpId="0"/>
          <p:bldP spid="93" grpId="0"/>
          <p:bldP spid="94" grpId="0"/>
          <p:bldP spid="95" grpId="0"/>
          <p:bldP spid="96" grpId="0"/>
          <p:bldP spid="9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4" fill="hold" nodeType="after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additive="base">
                                            <p:cTn id="25" dur="500" fill="hold"/>
                                            <p:tgtEl>
                                              <p:spTgt spid="68"/>
                                            </p:tgtEl>
                                            <p:attrNameLst>
                                              <p:attrName>ppt_x</p:attrName>
                                            </p:attrNameLst>
                                          </p:cBhvr>
                                          <p:tavLst>
                                            <p:tav tm="0">
                                              <p:val>
                                                <p:strVal val="#ppt_x"/>
                                              </p:val>
                                            </p:tav>
                                            <p:tav tm="100000">
                                              <p:val>
                                                <p:strVal val="#ppt_x"/>
                                              </p:val>
                                            </p:tav>
                                          </p:tavLst>
                                        </p:anim>
                                        <p:anim calcmode="lin" valueType="num">
                                          <p:cBhvr additive="base">
                                            <p:cTn id="26" dur="500" fill="hold"/>
                                            <p:tgtEl>
                                              <p:spTgt spid="68"/>
                                            </p:tgtEl>
                                            <p:attrNameLst>
                                              <p:attrName>ppt_y</p:attrName>
                                            </p:attrNameLst>
                                          </p:cBhvr>
                                          <p:tavLst>
                                            <p:tav tm="0">
                                              <p:val>
                                                <p:strVal val="1+#ppt_h/2"/>
                                              </p:val>
                                            </p:tav>
                                            <p:tav tm="100000">
                                              <p:val>
                                                <p:strVal val="#ppt_y"/>
                                              </p:val>
                                            </p:tav>
                                          </p:tavLst>
                                        </p:anim>
                                      </p:childTnLst>
                                    </p:cTn>
                                  </p:par>
                                </p:childTnLst>
                              </p:cTn>
                            </p:par>
                            <p:par>
                              <p:cTn id="27" fill="hold">
                                <p:stCondLst>
                                  <p:cond delay="3600"/>
                                </p:stCondLst>
                                <p:childTnLst>
                                  <p:par>
                                    <p:cTn id="28" presetID="18" presetClass="entr" presetSubtype="12"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strips(downLeft)">
                                          <p:cBhvr>
                                            <p:cTn id="30" dur="500"/>
                                            <p:tgtEl>
                                              <p:spTgt spid="33"/>
                                            </p:tgtEl>
                                          </p:cBhvr>
                                        </p:animEffect>
                                      </p:childTnLst>
                                    </p:cTn>
                                  </p:par>
                                  <p:par>
                                    <p:cTn id="31" presetID="18" presetClass="entr" presetSubtype="12"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strips(downLeft)">
                                          <p:cBhvr>
                                            <p:cTn id="33" dur="500"/>
                                            <p:tgtEl>
                                              <p:spTgt spid="34"/>
                                            </p:tgtEl>
                                          </p:cBhvr>
                                        </p:animEffect>
                                      </p:childTnLst>
                                    </p:cTn>
                                  </p:par>
                                  <p:par>
                                    <p:cTn id="34" presetID="18" presetClass="entr" presetSubtype="12"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trips(downLeft)">
                                          <p:cBhvr>
                                            <p:cTn id="36" dur="500"/>
                                            <p:tgtEl>
                                              <p:spTgt spid="35"/>
                                            </p:tgtEl>
                                          </p:cBhvr>
                                        </p:animEffect>
                                      </p:childTnLst>
                                    </p:cTn>
                                  </p:par>
                                  <p:par>
                                    <p:cTn id="37" presetID="18" presetClass="entr" presetSubtype="6"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strips(downRight)">
                                          <p:cBhvr>
                                            <p:cTn id="39" dur="500"/>
                                            <p:tgtEl>
                                              <p:spTgt spid="36"/>
                                            </p:tgtEl>
                                          </p:cBhvr>
                                        </p:animEffect>
                                      </p:childTnLst>
                                    </p:cTn>
                                  </p:par>
                                  <p:par>
                                    <p:cTn id="40" presetID="18" presetClass="entr" presetSubtype="6"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strips(downRight)">
                                          <p:cBhvr>
                                            <p:cTn id="42" dur="500"/>
                                            <p:tgtEl>
                                              <p:spTgt spid="37"/>
                                            </p:tgtEl>
                                          </p:cBhvr>
                                        </p:animEffect>
                                      </p:childTnLst>
                                    </p:cTn>
                                  </p:par>
                                  <p:par>
                                    <p:cTn id="43" presetID="18" presetClass="entr" presetSubtype="6"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strips(downRight)">
                                          <p:cBhvr>
                                            <p:cTn id="45" dur="500"/>
                                            <p:tgtEl>
                                              <p:spTgt spid="38"/>
                                            </p:tgtEl>
                                          </p:cBhvr>
                                        </p:animEffect>
                                      </p:childTnLst>
                                    </p:cTn>
                                  </p:par>
                                </p:childTnLst>
                              </p:cTn>
                            </p:par>
                            <p:par>
                              <p:cTn id="46" fill="hold">
                                <p:stCondLst>
                                  <p:cond delay="4100"/>
                                </p:stCondLst>
                                <p:childTnLst>
                                  <p:par>
                                    <p:cTn id="47" presetID="2" presetClass="entr" presetSubtype="4" accel="5500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1500" fill="hold"/>
                                            <p:tgtEl>
                                              <p:spTgt spid="44"/>
                                            </p:tgtEl>
                                            <p:attrNameLst>
                                              <p:attrName>ppt_x</p:attrName>
                                            </p:attrNameLst>
                                          </p:cBhvr>
                                          <p:tavLst>
                                            <p:tav tm="0">
                                              <p:val>
                                                <p:strVal val="#ppt_x"/>
                                              </p:val>
                                            </p:tav>
                                            <p:tav tm="100000">
                                              <p:val>
                                                <p:strVal val="#ppt_x"/>
                                              </p:val>
                                            </p:tav>
                                          </p:tavLst>
                                        </p:anim>
                                        <p:anim calcmode="lin" valueType="num">
                                          <p:cBhvr additive="base">
                                            <p:cTn id="50" dur="1500" fill="hold"/>
                                            <p:tgtEl>
                                              <p:spTgt spid="44"/>
                                            </p:tgtEl>
                                            <p:attrNameLst>
                                              <p:attrName>ppt_y</p:attrName>
                                            </p:attrNameLst>
                                          </p:cBhvr>
                                          <p:tavLst>
                                            <p:tav tm="0">
                                              <p:val>
                                                <p:strVal val="1+#ppt_h/2"/>
                                              </p:val>
                                            </p:tav>
                                            <p:tav tm="100000">
                                              <p:val>
                                                <p:strVal val="#ppt_y"/>
                                              </p:val>
                                            </p:tav>
                                          </p:tavLst>
                                        </p:anim>
                                      </p:childTnLst>
                                    </p:cTn>
                                  </p:par>
                                  <p:par>
                                    <p:cTn id="51" presetID="2" presetClass="entr" presetSubtype="4" accel="5500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1500" fill="hold"/>
                                            <p:tgtEl>
                                              <p:spTgt spid="39"/>
                                            </p:tgtEl>
                                            <p:attrNameLst>
                                              <p:attrName>ppt_x</p:attrName>
                                            </p:attrNameLst>
                                          </p:cBhvr>
                                          <p:tavLst>
                                            <p:tav tm="0">
                                              <p:val>
                                                <p:strVal val="#ppt_x"/>
                                              </p:val>
                                            </p:tav>
                                            <p:tav tm="100000">
                                              <p:val>
                                                <p:strVal val="#ppt_x"/>
                                              </p:val>
                                            </p:tav>
                                          </p:tavLst>
                                        </p:anim>
                                        <p:anim calcmode="lin" valueType="num">
                                          <p:cBhvr additive="base">
                                            <p:cTn id="54" dur="150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accel="5500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1500" fill="hold"/>
                                            <p:tgtEl>
                                              <p:spTgt spid="40"/>
                                            </p:tgtEl>
                                            <p:attrNameLst>
                                              <p:attrName>ppt_x</p:attrName>
                                            </p:attrNameLst>
                                          </p:cBhvr>
                                          <p:tavLst>
                                            <p:tav tm="0">
                                              <p:val>
                                                <p:strVal val="#ppt_x"/>
                                              </p:val>
                                            </p:tav>
                                            <p:tav tm="100000">
                                              <p:val>
                                                <p:strVal val="#ppt_x"/>
                                              </p:val>
                                            </p:tav>
                                          </p:tavLst>
                                        </p:anim>
                                        <p:anim calcmode="lin" valueType="num">
                                          <p:cBhvr additive="base">
                                            <p:cTn id="58" dur="1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accel="5500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1500" fill="hold"/>
                                            <p:tgtEl>
                                              <p:spTgt spid="41"/>
                                            </p:tgtEl>
                                            <p:attrNameLst>
                                              <p:attrName>ppt_x</p:attrName>
                                            </p:attrNameLst>
                                          </p:cBhvr>
                                          <p:tavLst>
                                            <p:tav tm="0">
                                              <p:val>
                                                <p:strVal val="#ppt_x"/>
                                              </p:val>
                                            </p:tav>
                                            <p:tav tm="100000">
                                              <p:val>
                                                <p:strVal val="#ppt_x"/>
                                              </p:val>
                                            </p:tav>
                                          </p:tavLst>
                                        </p:anim>
                                        <p:anim calcmode="lin" valueType="num">
                                          <p:cBhvr additive="base">
                                            <p:cTn id="62" dur="1500" fill="hold"/>
                                            <p:tgtEl>
                                              <p:spTgt spid="41"/>
                                            </p:tgtEl>
                                            <p:attrNameLst>
                                              <p:attrName>ppt_y</p:attrName>
                                            </p:attrNameLst>
                                          </p:cBhvr>
                                          <p:tavLst>
                                            <p:tav tm="0">
                                              <p:val>
                                                <p:strVal val="1+#ppt_h/2"/>
                                              </p:val>
                                            </p:tav>
                                            <p:tav tm="100000">
                                              <p:val>
                                                <p:strVal val="#ppt_y"/>
                                              </p:val>
                                            </p:tav>
                                          </p:tavLst>
                                        </p:anim>
                                      </p:childTnLst>
                                    </p:cTn>
                                  </p:par>
                                  <p:par>
                                    <p:cTn id="63" presetID="2" presetClass="entr" presetSubtype="4" accel="5500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additive="base">
                                            <p:cTn id="65" dur="1500" fill="hold"/>
                                            <p:tgtEl>
                                              <p:spTgt spid="42"/>
                                            </p:tgtEl>
                                            <p:attrNameLst>
                                              <p:attrName>ppt_x</p:attrName>
                                            </p:attrNameLst>
                                          </p:cBhvr>
                                          <p:tavLst>
                                            <p:tav tm="0">
                                              <p:val>
                                                <p:strVal val="#ppt_x"/>
                                              </p:val>
                                            </p:tav>
                                            <p:tav tm="100000">
                                              <p:val>
                                                <p:strVal val="#ppt_x"/>
                                              </p:val>
                                            </p:tav>
                                          </p:tavLst>
                                        </p:anim>
                                        <p:anim calcmode="lin" valueType="num">
                                          <p:cBhvr additive="base">
                                            <p:cTn id="66" dur="1500" fill="hold"/>
                                            <p:tgtEl>
                                              <p:spTgt spid="42"/>
                                            </p:tgtEl>
                                            <p:attrNameLst>
                                              <p:attrName>ppt_y</p:attrName>
                                            </p:attrNameLst>
                                          </p:cBhvr>
                                          <p:tavLst>
                                            <p:tav tm="0">
                                              <p:val>
                                                <p:strVal val="1+#ppt_h/2"/>
                                              </p:val>
                                            </p:tav>
                                            <p:tav tm="100000">
                                              <p:val>
                                                <p:strVal val="#ppt_y"/>
                                              </p:val>
                                            </p:tav>
                                          </p:tavLst>
                                        </p:anim>
                                      </p:childTnLst>
                                    </p:cTn>
                                  </p:par>
                                  <p:par>
                                    <p:cTn id="67" presetID="2" presetClass="entr" presetSubtype="4" accel="5500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additive="base">
                                            <p:cTn id="69" dur="1500" fill="hold"/>
                                            <p:tgtEl>
                                              <p:spTgt spid="43"/>
                                            </p:tgtEl>
                                            <p:attrNameLst>
                                              <p:attrName>ppt_x</p:attrName>
                                            </p:attrNameLst>
                                          </p:cBhvr>
                                          <p:tavLst>
                                            <p:tav tm="0">
                                              <p:val>
                                                <p:strVal val="#ppt_x"/>
                                              </p:val>
                                            </p:tav>
                                            <p:tav tm="100000">
                                              <p:val>
                                                <p:strVal val="#ppt_x"/>
                                              </p:val>
                                            </p:tav>
                                          </p:tavLst>
                                        </p:anim>
                                        <p:anim calcmode="lin" valueType="num">
                                          <p:cBhvr additive="base">
                                            <p:cTn id="70" dur="1500" fill="hold"/>
                                            <p:tgtEl>
                                              <p:spTgt spid="43"/>
                                            </p:tgtEl>
                                            <p:attrNameLst>
                                              <p:attrName>ppt_y</p:attrName>
                                            </p:attrNameLst>
                                          </p:cBhvr>
                                          <p:tavLst>
                                            <p:tav tm="0">
                                              <p:val>
                                                <p:strVal val="1+#ppt_h/2"/>
                                              </p:val>
                                            </p:tav>
                                            <p:tav tm="100000">
                                              <p:val>
                                                <p:strVal val="#ppt_y"/>
                                              </p:val>
                                            </p:tav>
                                          </p:tavLst>
                                        </p:anim>
                                      </p:childTnLst>
                                    </p:cTn>
                                  </p:par>
                                </p:childTnLst>
                              </p:cTn>
                            </p:par>
                            <p:par>
                              <p:cTn id="71" fill="hold">
                                <p:stCondLst>
                                  <p:cond delay="5600"/>
                                </p:stCondLst>
                                <p:childTnLst>
                                  <p:par>
                                    <p:cTn id="72" presetID="10" presetClass="entr" presetSubtype="0" fill="hold" grpId="0"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animEffect transition="in" filter="fade">
                                          <p:cBhvr>
                                            <p:cTn id="77" dur="500"/>
                                            <p:tgtEl>
                                              <p:spTgt spid="9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fade">
                                          <p:cBhvr>
                                            <p:cTn id="80" dur="500"/>
                                            <p:tgtEl>
                                              <p:spTgt spid="9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fade">
                                          <p:cBhvr>
                                            <p:cTn id="83" dur="500"/>
                                            <p:tgtEl>
                                              <p:spTgt spid="9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fade">
                                          <p:cBhvr>
                                            <p:cTn id="86" dur="500"/>
                                            <p:tgtEl>
                                              <p:spTgt spid="9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fade">
                                          <p:cBhvr>
                                            <p:cTn id="89" dur="500"/>
                                            <p:tgtEl>
                                              <p:spTgt spid="97"/>
                                            </p:tgtEl>
                                          </p:cBhvr>
                                        </p:animEffect>
                                      </p:childTnLst>
                                    </p:cTn>
                                  </p:par>
                                </p:childTnLst>
                              </p:cTn>
                            </p:par>
                            <p:par>
                              <p:cTn id="90" fill="hold">
                                <p:stCondLst>
                                  <p:cond delay="6100"/>
                                </p:stCondLst>
                                <p:childTnLst>
                                  <p:par>
                                    <p:cTn id="91" presetID="12" presetClass="entr" presetSubtype="2"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p:tgtEl>
                                              <p:spTgt spid="32"/>
                                            </p:tgtEl>
                                            <p:attrNameLst>
                                              <p:attrName>ppt_x</p:attrName>
                                            </p:attrNameLst>
                                          </p:cBhvr>
                                          <p:tavLst>
                                            <p:tav tm="0">
                                              <p:val>
                                                <p:strVal val="#ppt_x+#ppt_w*1.125000"/>
                                              </p:val>
                                            </p:tav>
                                            <p:tav tm="100000">
                                              <p:val>
                                                <p:strVal val="#ppt_x"/>
                                              </p:val>
                                            </p:tav>
                                          </p:tavLst>
                                        </p:anim>
                                        <p:animEffect transition="in" filter="wipe(left)">
                                          <p:cBhvr>
                                            <p:cTn id="94" dur="500"/>
                                            <p:tgtEl>
                                              <p:spTgt spid="32"/>
                                            </p:tgtEl>
                                          </p:cBhvr>
                                        </p:animEffect>
                                      </p:childTnLst>
                                    </p:cTn>
                                  </p:par>
                                  <p:par>
                                    <p:cTn id="95" presetID="18" presetClass="entr" presetSubtype="3"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strips(upRight)">
                                          <p:cBhvr>
                                            <p:cTn id="97" dur="500"/>
                                            <p:tgtEl>
                                              <p:spTgt spid="45"/>
                                            </p:tgtEl>
                                          </p:cBhvr>
                                        </p:animEffect>
                                      </p:childTnLst>
                                    </p:cTn>
                                  </p:par>
                                </p:childTnLst>
                              </p:cTn>
                            </p:par>
                            <p:par>
                              <p:cTn id="98" fill="hold">
                                <p:stCondLst>
                                  <p:cond delay="6600"/>
                                </p:stCondLst>
                                <p:childTnLst>
                                  <p:par>
                                    <p:cTn id="99" presetID="12" presetClass="entr" presetSubtype="2" fill="hold" grpId="0" nodeType="after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p:tgtEl>
                                              <p:spTgt spid="46"/>
                                            </p:tgtEl>
                                            <p:attrNameLst>
                                              <p:attrName>ppt_x</p:attrName>
                                            </p:attrNameLst>
                                          </p:cBhvr>
                                          <p:tavLst>
                                            <p:tav tm="0">
                                              <p:val>
                                                <p:strVal val="#ppt_x+#ppt_w*1.125000"/>
                                              </p:val>
                                            </p:tav>
                                            <p:tav tm="100000">
                                              <p:val>
                                                <p:strVal val="#ppt_x"/>
                                              </p:val>
                                            </p:tav>
                                          </p:tavLst>
                                        </p:anim>
                                        <p:animEffect transition="in" filter="wipe(left)">
                                          <p:cBhvr>
                                            <p:cTn id="102" dur="500"/>
                                            <p:tgtEl>
                                              <p:spTgt spid="46"/>
                                            </p:tgtEl>
                                          </p:cBhvr>
                                        </p:animEffect>
                                      </p:childTnLst>
                                    </p:cTn>
                                  </p:par>
                                  <p:par>
                                    <p:cTn id="103" presetID="18" presetClass="entr" presetSubtype="3"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strips(upRight)">
                                          <p:cBhvr>
                                            <p:cTn id="105" dur="500"/>
                                            <p:tgtEl>
                                              <p:spTgt spid="47"/>
                                            </p:tgtEl>
                                          </p:cBhvr>
                                        </p:animEffect>
                                      </p:childTnLst>
                                    </p:cTn>
                                  </p:par>
                                </p:childTnLst>
                              </p:cTn>
                            </p:par>
                            <p:par>
                              <p:cTn id="106" fill="hold">
                                <p:stCondLst>
                                  <p:cond delay="7100"/>
                                </p:stCondLst>
                                <p:childTnLst>
                                  <p:par>
                                    <p:cTn id="107" presetID="12" presetClass="entr" presetSubtype="2" fill="hold" grpId="0" nodeType="after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500"/>
                                            <p:tgtEl>
                                              <p:spTgt spid="53"/>
                                            </p:tgtEl>
                                            <p:attrNameLst>
                                              <p:attrName>ppt_x</p:attrName>
                                            </p:attrNameLst>
                                          </p:cBhvr>
                                          <p:tavLst>
                                            <p:tav tm="0">
                                              <p:val>
                                                <p:strVal val="#ppt_x+#ppt_w*1.125000"/>
                                              </p:val>
                                            </p:tav>
                                            <p:tav tm="100000">
                                              <p:val>
                                                <p:strVal val="#ppt_x"/>
                                              </p:val>
                                            </p:tav>
                                          </p:tavLst>
                                        </p:anim>
                                        <p:animEffect transition="in" filter="wipe(left)">
                                          <p:cBhvr>
                                            <p:cTn id="110" dur="500"/>
                                            <p:tgtEl>
                                              <p:spTgt spid="53"/>
                                            </p:tgtEl>
                                          </p:cBhvr>
                                        </p:animEffect>
                                      </p:childTnLst>
                                    </p:cTn>
                                  </p:par>
                                  <p:par>
                                    <p:cTn id="111" presetID="18" presetClass="entr" presetSubtype="3"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Effect transition="in" filter="strips(upRight)">
                                          <p:cBhvr>
                                            <p:cTn id="113" dur="500"/>
                                            <p:tgtEl>
                                              <p:spTgt spid="54"/>
                                            </p:tgtEl>
                                          </p:cBhvr>
                                        </p:animEffect>
                                      </p:childTnLst>
                                    </p:cTn>
                                  </p:par>
                                </p:childTnLst>
                              </p:cTn>
                            </p:par>
                            <p:par>
                              <p:cTn id="114" fill="hold">
                                <p:stCondLst>
                                  <p:cond delay="7600"/>
                                </p:stCondLst>
                                <p:childTnLst>
                                  <p:par>
                                    <p:cTn id="115" presetID="12" presetClass="entr" presetSubtype="2" fill="hold" grpId="0" nodeType="afterEffect">
                                      <p:stCondLst>
                                        <p:cond delay="0"/>
                                      </p:stCondLst>
                                      <p:childTnLst>
                                        <p:set>
                                          <p:cBhvr>
                                            <p:cTn id="116" dur="1" fill="hold">
                                              <p:stCondLst>
                                                <p:cond delay="0"/>
                                              </p:stCondLst>
                                            </p:cTn>
                                            <p:tgtEl>
                                              <p:spTgt spid="55"/>
                                            </p:tgtEl>
                                            <p:attrNameLst>
                                              <p:attrName>style.visibility</p:attrName>
                                            </p:attrNameLst>
                                          </p:cBhvr>
                                          <p:to>
                                            <p:strVal val="visible"/>
                                          </p:to>
                                        </p:set>
                                        <p:anim calcmode="lin" valueType="num">
                                          <p:cBhvr additive="base">
                                            <p:cTn id="117" dur="500"/>
                                            <p:tgtEl>
                                              <p:spTgt spid="55"/>
                                            </p:tgtEl>
                                            <p:attrNameLst>
                                              <p:attrName>ppt_x</p:attrName>
                                            </p:attrNameLst>
                                          </p:cBhvr>
                                          <p:tavLst>
                                            <p:tav tm="0">
                                              <p:val>
                                                <p:strVal val="#ppt_x+#ppt_w*1.125000"/>
                                              </p:val>
                                            </p:tav>
                                            <p:tav tm="100000">
                                              <p:val>
                                                <p:strVal val="#ppt_x"/>
                                              </p:val>
                                            </p:tav>
                                          </p:tavLst>
                                        </p:anim>
                                        <p:animEffect transition="in" filter="wipe(left)">
                                          <p:cBhvr>
                                            <p:cTn id="118" dur="500"/>
                                            <p:tgtEl>
                                              <p:spTgt spid="55"/>
                                            </p:tgtEl>
                                          </p:cBhvr>
                                        </p:animEffect>
                                      </p:childTnLst>
                                    </p:cTn>
                                  </p:par>
                                  <p:par>
                                    <p:cTn id="119" presetID="18" presetClass="entr" presetSubtype="3"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strips(upRight)">
                                          <p:cBhvr>
                                            <p:cTn id="121" dur="500"/>
                                            <p:tgtEl>
                                              <p:spTgt spid="56"/>
                                            </p:tgtEl>
                                          </p:cBhvr>
                                        </p:animEffect>
                                      </p:childTnLst>
                                    </p:cTn>
                                  </p:par>
                                </p:childTnLst>
                              </p:cTn>
                            </p:par>
                            <p:par>
                              <p:cTn id="122" fill="hold">
                                <p:stCondLst>
                                  <p:cond delay="8100"/>
                                </p:stCondLst>
                                <p:childTnLst>
                                  <p:par>
                                    <p:cTn id="123" presetID="12" presetClass="entr" presetSubtype="2" fill="hold" grpId="0" nodeType="afterEffect">
                                      <p:stCondLst>
                                        <p:cond delay="0"/>
                                      </p:stCondLst>
                                      <p:childTnLst>
                                        <p:set>
                                          <p:cBhvr>
                                            <p:cTn id="124" dur="1" fill="hold">
                                              <p:stCondLst>
                                                <p:cond delay="0"/>
                                              </p:stCondLst>
                                            </p:cTn>
                                            <p:tgtEl>
                                              <p:spTgt spid="57"/>
                                            </p:tgtEl>
                                            <p:attrNameLst>
                                              <p:attrName>style.visibility</p:attrName>
                                            </p:attrNameLst>
                                          </p:cBhvr>
                                          <p:to>
                                            <p:strVal val="visible"/>
                                          </p:to>
                                        </p:set>
                                        <p:anim calcmode="lin" valueType="num">
                                          <p:cBhvr additive="base">
                                            <p:cTn id="125" dur="500"/>
                                            <p:tgtEl>
                                              <p:spTgt spid="57"/>
                                            </p:tgtEl>
                                            <p:attrNameLst>
                                              <p:attrName>ppt_x</p:attrName>
                                            </p:attrNameLst>
                                          </p:cBhvr>
                                          <p:tavLst>
                                            <p:tav tm="0">
                                              <p:val>
                                                <p:strVal val="#ppt_x+#ppt_w*1.125000"/>
                                              </p:val>
                                            </p:tav>
                                            <p:tav tm="100000">
                                              <p:val>
                                                <p:strVal val="#ppt_x"/>
                                              </p:val>
                                            </p:tav>
                                          </p:tavLst>
                                        </p:anim>
                                        <p:animEffect transition="in" filter="wipe(left)">
                                          <p:cBhvr>
                                            <p:cTn id="126" dur="500"/>
                                            <p:tgtEl>
                                              <p:spTgt spid="57"/>
                                            </p:tgtEl>
                                          </p:cBhvr>
                                        </p:animEffect>
                                      </p:childTnLst>
                                    </p:cTn>
                                  </p:par>
                                  <p:par>
                                    <p:cTn id="127" presetID="18" presetClass="entr" presetSubtype="3" fill="hold" grpId="0" nodeType="with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strips(upRight)">
                                          <p:cBhvr>
                                            <p:cTn id="129" dur="500"/>
                                            <p:tgtEl>
                                              <p:spTgt spid="64"/>
                                            </p:tgtEl>
                                          </p:cBhvr>
                                        </p:animEffect>
                                      </p:childTnLst>
                                    </p:cTn>
                                  </p:par>
                                </p:childTnLst>
                              </p:cTn>
                            </p:par>
                            <p:par>
                              <p:cTn id="130" fill="hold">
                                <p:stCondLst>
                                  <p:cond delay="8600"/>
                                </p:stCondLst>
                                <p:childTnLst>
                                  <p:par>
                                    <p:cTn id="131" presetID="12" presetClass="entr" presetSubtype="2" fill="hold" grpId="0" nodeType="afterEffect">
                                      <p:stCondLst>
                                        <p:cond delay="0"/>
                                      </p:stCondLst>
                                      <p:childTnLst>
                                        <p:set>
                                          <p:cBhvr>
                                            <p:cTn id="132" dur="1" fill="hold">
                                              <p:stCondLst>
                                                <p:cond delay="0"/>
                                              </p:stCondLst>
                                            </p:cTn>
                                            <p:tgtEl>
                                              <p:spTgt spid="65"/>
                                            </p:tgtEl>
                                            <p:attrNameLst>
                                              <p:attrName>style.visibility</p:attrName>
                                            </p:attrNameLst>
                                          </p:cBhvr>
                                          <p:to>
                                            <p:strVal val="visible"/>
                                          </p:to>
                                        </p:set>
                                        <p:anim calcmode="lin" valueType="num">
                                          <p:cBhvr additive="base">
                                            <p:cTn id="133" dur="500"/>
                                            <p:tgtEl>
                                              <p:spTgt spid="65"/>
                                            </p:tgtEl>
                                            <p:attrNameLst>
                                              <p:attrName>ppt_x</p:attrName>
                                            </p:attrNameLst>
                                          </p:cBhvr>
                                          <p:tavLst>
                                            <p:tav tm="0">
                                              <p:val>
                                                <p:strVal val="#ppt_x+#ppt_w*1.125000"/>
                                              </p:val>
                                            </p:tav>
                                            <p:tav tm="100000">
                                              <p:val>
                                                <p:strVal val="#ppt_x"/>
                                              </p:val>
                                            </p:tav>
                                          </p:tavLst>
                                        </p:anim>
                                        <p:animEffect transition="in" filter="wipe(left)">
                                          <p:cBhvr>
                                            <p:cTn id="134" dur="500"/>
                                            <p:tgtEl>
                                              <p:spTgt spid="65"/>
                                            </p:tgtEl>
                                          </p:cBhvr>
                                        </p:animEffect>
                                      </p:childTnLst>
                                    </p:cTn>
                                  </p:par>
                                  <p:par>
                                    <p:cTn id="135" presetID="18" presetClass="entr" presetSubtype="3" fill="hold" grpId="0"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strips(upRight)">
                                          <p:cBhvr>
                                            <p:cTn id="137" dur="500"/>
                                            <p:tgtEl>
                                              <p:spTgt spid="67"/>
                                            </p:tgtEl>
                                          </p:cBhvr>
                                        </p:animEffect>
                                      </p:childTnLst>
                                    </p:cTn>
                                  </p:par>
                                </p:childTnLst>
                              </p:cTn>
                            </p:par>
                            <p:par>
                              <p:cTn id="138" fill="hold">
                                <p:stCondLst>
                                  <p:cond delay="9100"/>
                                </p:stCondLst>
                                <p:childTnLst>
                                  <p:par>
                                    <p:cTn id="139" presetID="21" presetClass="entr" presetSubtype="1" fill="hold" grpId="0" nodeType="after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wheel(1)">
                                          <p:cBhvr>
                                            <p:cTn id="14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1" grpId="0" animBg="1"/>
          <p:bldP spid="32" grpId="0"/>
          <p:bldP spid="39" grpId="0" animBg="1"/>
          <p:bldP spid="40" grpId="0" animBg="1"/>
          <p:bldP spid="41" grpId="0" animBg="1"/>
          <p:bldP spid="42" grpId="0" animBg="1"/>
          <p:bldP spid="43" grpId="0" animBg="1"/>
          <p:bldP spid="44" grpId="0" animBg="1"/>
          <p:bldP spid="45" grpId="0"/>
          <p:bldP spid="46" grpId="0"/>
          <p:bldP spid="47" grpId="0"/>
          <p:bldP spid="53" grpId="0"/>
          <p:bldP spid="54" grpId="0"/>
          <p:bldP spid="55" grpId="0"/>
          <p:bldP spid="56" grpId="0"/>
          <p:bldP spid="57" grpId="0"/>
          <p:bldP spid="64" grpId="0"/>
          <p:bldP spid="65" grpId="0"/>
          <p:bldP spid="67" grpId="0"/>
          <p:bldP spid="90" grpId="0"/>
          <p:bldP spid="93" grpId="0"/>
          <p:bldP spid="94" grpId="0"/>
          <p:bldP spid="95" grpId="0"/>
          <p:bldP spid="96" grpId="0"/>
          <p:bldP spid="97"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自由: 形状 1"/>
          <p:cNvSpPr>
            <a:spLocks/>
          </p:cNvSpPr>
          <p:nvPr/>
        </p:nvSpPr>
        <p:spPr bwMode="auto">
          <a:xfrm rot="10800000">
            <a:off x="3397230" y="2635896"/>
            <a:ext cx="8794770" cy="1971348"/>
          </a:xfrm>
          <a:custGeom>
            <a:avLst/>
            <a:gdLst>
              <a:gd name="connsiteX0" fmla="*/ 8142861 w 8794770"/>
              <a:gd name="connsiteY0" fmla="*/ 1971348 h 1971348"/>
              <a:gd name="connsiteX1" fmla="*/ 7474830 w 8794770"/>
              <a:gd name="connsiteY1" fmla="*/ 1971348 h 1971348"/>
              <a:gd name="connsiteX2" fmla="*/ 7236982 w 8794770"/>
              <a:gd name="connsiteY2" fmla="*/ 1971348 h 1971348"/>
              <a:gd name="connsiteX3" fmla="*/ 0 w 8794770"/>
              <a:gd name="connsiteY3" fmla="*/ 1971348 h 1971348"/>
              <a:gd name="connsiteX4" fmla="*/ 0 w 8794770"/>
              <a:gd name="connsiteY4" fmla="*/ 0 h 1971348"/>
              <a:gd name="connsiteX5" fmla="*/ 7236982 w 8794770"/>
              <a:gd name="connsiteY5" fmla="*/ 0 h 1971348"/>
              <a:gd name="connsiteX6" fmla="*/ 7474830 w 8794770"/>
              <a:gd name="connsiteY6" fmla="*/ 0 h 1971348"/>
              <a:gd name="connsiteX7" fmla="*/ 7535993 w 8794770"/>
              <a:gd name="connsiteY7" fmla="*/ 0 h 1971348"/>
              <a:gd name="connsiteX8" fmla="*/ 8142861 w 8794770"/>
              <a:gd name="connsiteY8" fmla="*/ 0 h 1971348"/>
              <a:gd name="connsiteX9" fmla="*/ 8317566 w 8794770"/>
              <a:gd name="connsiteY9" fmla="*/ 100348 h 1971348"/>
              <a:gd name="connsiteX10" fmla="*/ 8770506 w 8794770"/>
              <a:gd name="connsiteY10" fmla="*/ 885326 h 1971348"/>
              <a:gd name="connsiteX11" fmla="*/ 8770506 w 8794770"/>
              <a:gd name="connsiteY11" fmla="*/ 1086022 h 1971348"/>
              <a:gd name="connsiteX12" fmla="*/ 8317566 w 8794770"/>
              <a:gd name="connsiteY12" fmla="*/ 1871000 h 1971348"/>
              <a:gd name="connsiteX13" fmla="*/ 8142861 w 8794770"/>
              <a:gd name="connsiteY13" fmla="*/ 1971348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94770" h="1971348">
                <a:moveTo>
                  <a:pt x="8142861" y="1971348"/>
                </a:moveTo>
                <a:lnTo>
                  <a:pt x="7474830" y="1971348"/>
                </a:lnTo>
                <a:lnTo>
                  <a:pt x="7236982" y="1971348"/>
                </a:lnTo>
                <a:lnTo>
                  <a:pt x="0" y="1971348"/>
                </a:lnTo>
                <a:lnTo>
                  <a:pt x="0" y="0"/>
                </a:lnTo>
                <a:lnTo>
                  <a:pt x="7236982" y="0"/>
                </a:lnTo>
                <a:lnTo>
                  <a:pt x="7474830" y="0"/>
                </a:lnTo>
                <a:lnTo>
                  <a:pt x="7535993" y="0"/>
                </a:lnTo>
                <a:cubicBezTo>
                  <a:pt x="8142861" y="0"/>
                  <a:pt x="8142861" y="0"/>
                  <a:pt x="8142861" y="0"/>
                </a:cubicBezTo>
                <a:cubicBezTo>
                  <a:pt x="8207567" y="0"/>
                  <a:pt x="8285213" y="45318"/>
                  <a:pt x="8317566" y="100348"/>
                </a:cubicBezTo>
                <a:cubicBezTo>
                  <a:pt x="8770506" y="885326"/>
                  <a:pt x="8770506" y="885326"/>
                  <a:pt x="8770506" y="885326"/>
                </a:cubicBezTo>
                <a:cubicBezTo>
                  <a:pt x="8802859" y="940356"/>
                  <a:pt x="8802859" y="1030992"/>
                  <a:pt x="8770506" y="1086022"/>
                </a:cubicBezTo>
                <a:cubicBezTo>
                  <a:pt x="8317566" y="1871000"/>
                  <a:pt x="8317566" y="1871000"/>
                  <a:pt x="8317566" y="1871000"/>
                </a:cubicBezTo>
                <a:cubicBezTo>
                  <a:pt x="8285213" y="1926030"/>
                  <a:pt x="8207567" y="1971348"/>
                  <a:pt x="8142861" y="1971348"/>
                </a:cubicBezTo>
                <a:close/>
              </a:path>
            </a:pathLst>
          </a:custGeom>
          <a:solidFill>
            <a:srgbClr val="262626"/>
          </a:solidFill>
          <a:ln w="15875">
            <a:noFill/>
          </a:ln>
          <a:effec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 name="自由: 形状 2"/>
          <p:cNvSpPr/>
          <p:nvPr/>
        </p:nvSpPr>
        <p:spPr>
          <a:xfrm>
            <a:off x="0" y="2635895"/>
            <a:ext cx="3381456" cy="1971348"/>
          </a:xfrm>
          <a:custGeom>
            <a:avLst/>
            <a:gdLst>
              <a:gd name="connsiteX0" fmla="*/ 0 w 3381456"/>
              <a:gd name="connsiteY0" fmla="*/ 0 h 1971348"/>
              <a:gd name="connsiteX1" fmla="*/ 1824880 w 3381456"/>
              <a:gd name="connsiteY1" fmla="*/ 0 h 1971348"/>
              <a:gd name="connsiteX2" fmla="*/ 2061110 w 3381456"/>
              <a:gd name="connsiteY2" fmla="*/ 0 h 1971348"/>
              <a:gd name="connsiteX3" fmla="*/ 2730760 w 3381456"/>
              <a:gd name="connsiteY3" fmla="*/ 0 h 1971348"/>
              <a:gd name="connsiteX4" fmla="*/ 2905465 w 3381456"/>
              <a:gd name="connsiteY4" fmla="*/ 100348 h 1971348"/>
              <a:gd name="connsiteX5" fmla="*/ 3358405 w 3381456"/>
              <a:gd name="connsiteY5" fmla="*/ 885326 h 1971348"/>
              <a:gd name="connsiteX6" fmla="*/ 3358405 w 3381456"/>
              <a:gd name="connsiteY6" fmla="*/ 1086022 h 1971348"/>
              <a:gd name="connsiteX7" fmla="*/ 2905465 w 3381456"/>
              <a:gd name="connsiteY7" fmla="*/ 1871000 h 1971348"/>
              <a:gd name="connsiteX8" fmla="*/ 2730760 w 3381456"/>
              <a:gd name="connsiteY8" fmla="*/ 1971348 h 1971348"/>
              <a:gd name="connsiteX9" fmla="*/ 1824880 w 3381456"/>
              <a:gd name="connsiteY9" fmla="*/ 1971348 h 1971348"/>
              <a:gd name="connsiteX10" fmla="*/ 1824874 w 3381456"/>
              <a:gd name="connsiteY10" fmla="*/ 1971347 h 1971348"/>
              <a:gd name="connsiteX11" fmla="*/ 0 w 3381456"/>
              <a:gd name="connsiteY11" fmla="*/ 1971347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1456" h="1971348">
                <a:moveTo>
                  <a:pt x="0" y="0"/>
                </a:moveTo>
                <a:lnTo>
                  <a:pt x="1824880" y="0"/>
                </a:lnTo>
                <a:lnTo>
                  <a:pt x="2061110" y="0"/>
                </a:lnTo>
                <a:lnTo>
                  <a:pt x="2730760" y="0"/>
                </a:lnTo>
                <a:cubicBezTo>
                  <a:pt x="2793848" y="0"/>
                  <a:pt x="2873112" y="45318"/>
                  <a:pt x="2905465" y="100348"/>
                </a:cubicBezTo>
                <a:cubicBezTo>
                  <a:pt x="3358405" y="885326"/>
                  <a:pt x="3358405" y="885326"/>
                  <a:pt x="3358405" y="885326"/>
                </a:cubicBezTo>
                <a:cubicBezTo>
                  <a:pt x="3389140" y="940356"/>
                  <a:pt x="3389140" y="1030992"/>
                  <a:pt x="3358405" y="1086022"/>
                </a:cubicBezTo>
                <a:cubicBezTo>
                  <a:pt x="2905465" y="1871000"/>
                  <a:pt x="2905465" y="1871000"/>
                  <a:pt x="2905465" y="1871000"/>
                </a:cubicBezTo>
                <a:cubicBezTo>
                  <a:pt x="2873112" y="1926030"/>
                  <a:pt x="2793848" y="1971348"/>
                  <a:pt x="2730760" y="1971348"/>
                </a:cubicBezTo>
                <a:cubicBezTo>
                  <a:pt x="1824880" y="1971348"/>
                  <a:pt x="1824880" y="1971348"/>
                  <a:pt x="1824880" y="1971348"/>
                </a:cubicBezTo>
                <a:lnTo>
                  <a:pt x="1824874" y="1971347"/>
                </a:lnTo>
                <a:lnTo>
                  <a:pt x="0" y="19713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15277" y="3159904"/>
            <a:ext cx="954107" cy="923330"/>
          </a:xfrm>
          <a:prstGeom prst="rect">
            <a:avLst/>
          </a:prstGeom>
          <a:noFill/>
        </p:spPr>
        <p:txBody>
          <a:bodyPr wrap="none" rtlCol="0">
            <a:spAutoFit/>
          </a:bodyPr>
          <a:lstStyle/>
          <a:p>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p:txBody>
      </p:sp>
      <p:sp>
        <p:nvSpPr>
          <p:cNvPr id="5" name="文本框 4"/>
          <p:cNvSpPr txBox="1"/>
          <p:nvPr/>
        </p:nvSpPr>
        <p:spPr bwMode="auto">
          <a:xfrm>
            <a:off x="4838699" y="2954320"/>
            <a:ext cx="3879631" cy="830997"/>
          </a:xfrm>
          <a:prstGeom prst="rect">
            <a:avLst/>
          </a:prstGeom>
          <a:noFill/>
        </p:spPr>
        <p:txBody>
          <a:bodyPr wrap="square">
            <a:spAutoFit/>
          </a:bodyPr>
          <a:lstStyle/>
          <a:p>
            <a:pPr defTabSz="685754" eaLnBrk="1" fontAlgn="auto" hangingPunct="1">
              <a:spcBef>
                <a:spcPts val="0"/>
              </a:spcBef>
              <a:spcAft>
                <a:spcPts val="0"/>
              </a:spcAft>
              <a:defRPr/>
            </a:pPr>
            <a:r>
              <a:rPr lang="en-US" altLang="zh-CN" sz="4800" dirty="0">
                <a:solidFill>
                  <a:schemeClr val="bg1">
                    <a:lumMod val="95000"/>
                  </a:schemeClr>
                </a:solidFill>
                <a:cs typeface="+mn-ea"/>
                <a:sym typeface="+mn-lt"/>
              </a:rPr>
              <a:t>PART </a:t>
            </a:r>
            <a:r>
              <a:rPr lang="en-US" altLang="zh-CN" sz="4800" dirty="0" smtClean="0">
                <a:solidFill>
                  <a:schemeClr val="bg1">
                    <a:lumMod val="95000"/>
                  </a:schemeClr>
                </a:solidFill>
                <a:cs typeface="+mn-ea"/>
                <a:sym typeface="+mn-lt"/>
              </a:rPr>
              <a:t>2</a:t>
            </a:r>
            <a:endParaRPr lang="zh-CN" altLang="en-US" sz="4800" baseline="-3000" dirty="0">
              <a:solidFill>
                <a:schemeClr val="bg1">
                  <a:lumMod val="95000"/>
                </a:schemeClr>
              </a:solidFill>
              <a:cs typeface="+mn-ea"/>
              <a:sym typeface="+mn-lt"/>
            </a:endParaRPr>
          </a:p>
        </p:txBody>
      </p:sp>
      <p:sp>
        <p:nvSpPr>
          <p:cNvPr id="6" name="TextBox 111"/>
          <p:cNvSpPr txBox="1">
            <a:spLocks noChangeArrowheads="1"/>
          </p:cNvSpPr>
          <p:nvPr/>
        </p:nvSpPr>
        <p:spPr bwMode="auto">
          <a:xfrm>
            <a:off x="4838700" y="3735370"/>
            <a:ext cx="7023100" cy="43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lnSpc>
                <a:spcPct val="120000"/>
              </a:lnSpc>
              <a:spcBef>
                <a:spcPts val="0"/>
              </a:spcBef>
              <a:spcAft>
                <a:spcPts val="0"/>
              </a:spcAft>
              <a:defRPr/>
            </a:pPr>
            <a:r>
              <a:rPr lang="en-US" altLang="zh-CN" sz="1050" dirty="0">
                <a:solidFill>
                  <a:schemeClr val="bg1"/>
                </a:solidFill>
                <a:latin typeface="+mn-lt"/>
                <a:ea typeface="+mn-ea"/>
                <a:cs typeface="+mn-ea"/>
                <a:sym typeface="+mn-lt"/>
              </a:rPr>
              <a:t>Click here to modify the text , you may post text here . Click here to modify the text . Click here to modify the text , you may post text here . Click here to modify the text , you may post text here . </a:t>
            </a:r>
            <a:endParaRPr lang="zh-CN" altLang="en-US" sz="1050" baseline="-3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142773536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70" name="TextBox 69"/>
          <p:cNvSpPr txBox="1"/>
          <p:nvPr/>
        </p:nvSpPr>
        <p:spPr>
          <a:xfrm>
            <a:off x="1609740" y="5648324"/>
            <a:ext cx="1171758" cy="339360"/>
          </a:xfrm>
          <a:prstGeom prst="rect">
            <a:avLst/>
          </a:prstGeom>
          <a:noFill/>
        </p:spPr>
        <p:txBody>
          <a:bodyPr wrap="square" lIns="107477" tIns="53739" rIns="107477" bIns="53739" rtlCol="0">
            <a:spAutoFit/>
          </a:bodyPr>
          <a:lstStyle/>
          <a:p>
            <a:pPr algn="ctr"/>
            <a:r>
              <a:rPr lang="zh-CN" altLang="en-US" sz="1500" dirty="0">
                <a:solidFill>
                  <a:schemeClr val="tx1">
                    <a:lumMod val="50000"/>
                    <a:lumOff val="50000"/>
                  </a:schemeClr>
                </a:solidFill>
                <a:cs typeface="+mn-ea"/>
                <a:sym typeface="+mn-lt"/>
              </a:rPr>
              <a:t>销售额</a:t>
            </a:r>
          </a:p>
        </p:txBody>
      </p:sp>
      <p:sp>
        <p:nvSpPr>
          <p:cNvPr id="71" name="TextBox 70"/>
          <p:cNvSpPr txBox="1"/>
          <p:nvPr/>
        </p:nvSpPr>
        <p:spPr>
          <a:xfrm>
            <a:off x="1188516" y="5059007"/>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100</a:t>
            </a:r>
            <a:endParaRPr lang="zh-CN" altLang="en-US" sz="1100" dirty="0">
              <a:solidFill>
                <a:schemeClr val="tx1">
                  <a:lumMod val="50000"/>
                  <a:lumOff val="50000"/>
                </a:schemeClr>
              </a:solidFill>
              <a:cs typeface="+mn-ea"/>
              <a:sym typeface="+mn-lt"/>
            </a:endParaRPr>
          </a:p>
        </p:txBody>
      </p:sp>
      <p:sp>
        <p:nvSpPr>
          <p:cNvPr id="72" name="TextBox 71"/>
          <p:cNvSpPr txBox="1"/>
          <p:nvPr/>
        </p:nvSpPr>
        <p:spPr>
          <a:xfrm>
            <a:off x="2947263" y="5648324"/>
            <a:ext cx="1171758" cy="339360"/>
          </a:xfrm>
          <a:prstGeom prst="rect">
            <a:avLst/>
          </a:prstGeom>
          <a:noFill/>
        </p:spPr>
        <p:txBody>
          <a:bodyPr wrap="square" lIns="107477" tIns="53739" rIns="107477" bIns="53739" rtlCol="0">
            <a:spAutoFit/>
          </a:bodyPr>
          <a:lstStyle/>
          <a:p>
            <a:pPr algn="ctr"/>
            <a:r>
              <a:rPr lang="zh-CN" altLang="en-US" sz="1500" dirty="0">
                <a:solidFill>
                  <a:schemeClr val="tx1">
                    <a:lumMod val="50000"/>
                    <a:lumOff val="50000"/>
                  </a:schemeClr>
                </a:solidFill>
                <a:cs typeface="+mn-ea"/>
                <a:sym typeface="+mn-lt"/>
              </a:rPr>
              <a:t>销售额</a:t>
            </a:r>
          </a:p>
        </p:txBody>
      </p:sp>
      <p:sp>
        <p:nvSpPr>
          <p:cNvPr id="73" name="TextBox 72"/>
          <p:cNvSpPr txBox="1"/>
          <p:nvPr/>
        </p:nvSpPr>
        <p:spPr>
          <a:xfrm>
            <a:off x="4266679" y="5648324"/>
            <a:ext cx="1171758" cy="339360"/>
          </a:xfrm>
          <a:prstGeom prst="rect">
            <a:avLst/>
          </a:prstGeom>
          <a:noFill/>
        </p:spPr>
        <p:txBody>
          <a:bodyPr wrap="square" lIns="107477" tIns="53739" rIns="107477" bIns="53739" rtlCol="0">
            <a:spAutoFit/>
          </a:bodyPr>
          <a:lstStyle/>
          <a:p>
            <a:pPr algn="ctr"/>
            <a:r>
              <a:rPr lang="zh-CN" altLang="en-US" sz="1500" dirty="0">
                <a:solidFill>
                  <a:schemeClr val="tx1">
                    <a:lumMod val="50000"/>
                    <a:lumOff val="50000"/>
                  </a:schemeClr>
                </a:solidFill>
                <a:cs typeface="+mn-ea"/>
                <a:sym typeface="+mn-lt"/>
              </a:rPr>
              <a:t>销售额</a:t>
            </a:r>
          </a:p>
        </p:txBody>
      </p:sp>
      <p:sp>
        <p:nvSpPr>
          <p:cNvPr id="74" name="TextBox 73"/>
          <p:cNvSpPr txBox="1"/>
          <p:nvPr/>
        </p:nvSpPr>
        <p:spPr>
          <a:xfrm>
            <a:off x="1188516" y="4632824"/>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200</a:t>
            </a:r>
            <a:endParaRPr lang="zh-CN" altLang="en-US" sz="1100" dirty="0">
              <a:solidFill>
                <a:schemeClr val="tx1">
                  <a:lumMod val="50000"/>
                  <a:lumOff val="50000"/>
                </a:schemeClr>
              </a:solidFill>
              <a:cs typeface="+mn-ea"/>
              <a:sym typeface="+mn-lt"/>
            </a:endParaRPr>
          </a:p>
        </p:txBody>
      </p:sp>
      <p:sp>
        <p:nvSpPr>
          <p:cNvPr id="75" name="TextBox 74"/>
          <p:cNvSpPr txBox="1"/>
          <p:nvPr/>
        </p:nvSpPr>
        <p:spPr>
          <a:xfrm>
            <a:off x="1188516" y="4206640"/>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300</a:t>
            </a:r>
            <a:endParaRPr lang="zh-CN" altLang="en-US" sz="1100" dirty="0">
              <a:solidFill>
                <a:schemeClr val="tx1">
                  <a:lumMod val="50000"/>
                  <a:lumOff val="50000"/>
                </a:schemeClr>
              </a:solidFill>
              <a:cs typeface="+mn-ea"/>
              <a:sym typeface="+mn-lt"/>
            </a:endParaRPr>
          </a:p>
        </p:txBody>
      </p:sp>
      <p:sp>
        <p:nvSpPr>
          <p:cNvPr id="76" name="TextBox 75"/>
          <p:cNvSpPr txBox="1"/>
          <p:nvPr/>
        </p:nvSpPr>
        <p:spPr>
          <a:xfrm>
            <a:off x="1188516" y="3780454"/>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400</a:t>
            </a:r>
            <a:endParaRPr lang="zh-CN" altLang="en-US" sz="1100" dirty="0">
              <a:solidFill>
                <a:schemeClr val="tx1">
                  <a:lumMod val="50000"/>
                  <a:lumOff val="50000"/>
                </a:schemeClr>
              </a:solidFill>
              <a:cs typeface="+mn-ea"/>
              <a:sym typeface="+mn-lt"/>
            </a:endParaRPr>
          </a:p>
        </p:txBody>
      </p:sp>
      <p:sp>
        <p:nvSpPr>
          <p:cNvPr id="77" name="TextBox 76"/>
          <p:cNvSpPr txBox="1"/>
          <p:nvPr/>
        </p:nvSpPr>
        <p:spPr>
          <a:xfrm>
            <a:off x="1188516" y="3354271"/>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500</a:t>
            </a:r>
            <a:endParaRPr lang="zh-CN" altLang="en-US" sz="1100" dirty="0">
              <a:solidFill>
                <a:schemeClr val="tx1">
                  <a:lumMod val="50000"/>
                  <a:lumOff val="50000"/>
                </a:schemeClr>
              </a:solidFill>
              <a:cs typeface="+mn-ea"/>
              <a:sym typeface="+mn-lt"/>
            </a:endParaRPr>
          </a:p>
        </p:txBody>
      </p:sp>
      <p:sp>
        <p:nvSpPr>
          <p:cNvPr id="78" name="TextBox 77"/>
          <p:cNvSpPr txBox="1"/>
          <p:nvPr/>
        </p:nvSpPr>
        <p:spPr>
          <a:xfrm>
            <a:off x="1188516" y="2928085"/>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600</a:t>
            </a:r>
            <a:endParaRPr lang="zh-CN" altLang="en-US" sz="1100" dirty="0">
              <a:solidFill>
                <a:schemeClr val="tx1">
                  <a:lumMod val="50000"/>
                  <a:lumOff val="50000"/>
                </a:schemeClr>
              </a:solidFill>
              <a:cs typeface="+mn-ea"/>
              <a:sym typeface="+mn-lt"/>
            </a:endParaRPr>
          </a:p>
        </p:txBody>
      </p:sp>
      <p:sp>
        <p:nvSpPr>
          <p:cNvPr id="79" name="TextBox 78"/>
          <p:cNvSpPr txBox="1"/>
          <p:nvPr/>
        </p:nvSpPr>
        <p:spPr>
          <a:xfrm>
            <a:off x="1188516" y="2494691"/>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700</a:t>
            </a:r>
            <a:endParaRPr lang="zh-CN" altLang="en-US" sz="1100" dirty="0">
              <a:solidFill>
                <a:schemeClr val="tx1">
                  <a:lumMod val="50000"/>
                  <a:lumOff val="50000"/>
                </a:schemeClr>
              </a:solidFill>
              <a:cs typeface="+mn-ea"/>
              <a:sym typeface="+mn-lt"/>
            </a:endParaRPr>
          </a:p>
        </p:txBody>
      </p:sp>
      <p:grpSp>
        <p:nvGrpSpPr>
          <p:cNvPr id="80" name="组合 79"/>
          <p:cNvGrpSpPr/>
          <p:nvPr/>
        </p:nvGrpSpPr>
        <p:grpSpPr>
          <a:xfrm>
            <a:off x="1530670" y="2155690"/>
            <a:ext cx="4598707" cy="3409476"/>
            <a:chOff x="1126939" y="1350372"/>
            <a:chExt cx="4464496" cy="2952328"/>
          </a:xfrm>
        </p:grpSpPr>
        <p:cxnSp>
          <p:nvCxnSpPr>
            <p:cNvPr id="81" name="直接连接符 80"/>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126939" y="1719413"/>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126939" y="1350372"/>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1188516" y="2075717"/>
            <a:ext cx="256616" cy="169709"/>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800</a:t>
            </a:r>
            <a:endParaRPr lang="zh-CN" altLang="en-US" sz="1100" dirty="0">
              <a:solidFill>
                <a:schemeClr val="tx1">
                  <a:lumMod val="50000"/>
                  <a:lumOff val="50000"/>
                </a:schemeClr>
              </a:solidFill>
              <a:cs typeface="+mn-ea"/>
              <a:sym typeface="+mn-lt"/>
            </a:endParaRPr>
          </a:p>
        </p:txBody>
      </p:sp>
      <p:sp>
        <p:nvSpPr>
          <p:cNvPr id="91" name="TextBox 90"/>
          <p:cNvSpPr txBox="1"/>
          <p:nvPr/>
        </p:nvSpPr>
        <p:spPr>
          <a:xfrm>
            <a:off x="1188516" y="5485193"/>
            <a:ext cx="256616" cy="169277"/>
          </a:xfrm>
          <a:prstGeom prst="rect">
            <a:avLst/>
          </a:prstGeom>
          <a:noFill/>
        </p:spPr>
        <p:txBody>
          <a:bodyPr wrap="square" lIns="0" tIns="0" rIns="0" bIns="0" rtlCol="0">
            <a:spAutoFit/>
          </a:bodyPr>
          <a:lstStyle/>
          <a:p>
            <a:pPr algn="just"/>
            <a:r>
              <a:rPr lang="en-US" altLang="zh-CN" sz="1100" dirty="0">
                <a:solidFill>
                  <a:schemeClr val="tx1">
                    <a:lumMod val="50000"/>
                    <a:lumOff val="50000"/>
                  </a:schemeClr>
                </a:solidFill>
                <a:cs typeface="+mn-ea"/>
                <a:sym typeface="+mn-lt"/>
              </a:rPr>
              <a:t>0</a:t>
            </a:r>
            <a:endParaRPr lang="zh-CN" altLang="en-US" sz="1100" dirty="0">
              <a:solidFill>
                <a:schemeClr val="tx1">
                  <a:lumMod val="50000"/>
                  <a:lumOff val="50000"/>
                </a:schemeClr>
              </a:solidFill>
              <a:cs typeface="+mn-ea"/>
              <a:sym typeface="+mn-lt"/>
            </a:endParaRPr>
          </a:p>
        </p:txBody>
      </p:sp>
      <p:sp>
        <p:nvSpPr>
          <p:cNvPr id="92" name="矩形 91"/>
          <p:cNvSpPr/>
          <p:nvPr/>
        </p:nvSpPr>
        <p:spPr>
          <a:xfrm>
            <a:off x="1840514" y="2790614"/>
            <a:ext cx="769846" cy="2774555"/>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93" name="矩形 92"/>
          <p:cNvSpPr/>
          <p:nvPr/>
        </p:nvSpPr>
        <p:spPr>
          <a:xfrm>
            <a:off x="3148219" y="3780456"/>
            <a:ext cx="769846" cy="1784713"/>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94" name="矩形 93"/>
          <p:cNvSpPr/>
          <p:nvPr/>
        </p:nvSpPr>
        <p:spPr>
          <a:xfrm>
            <a:off x="4467635" y="4632825"/>
            <a:ext cx="769846" cy="932343"/>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95" name="TextBox 94"/>
          <p:cNvSpPr txBox="1"/>
          <p:nvPr/>
        </p:nvSpPr>
        <p:spPr>
          <a:xfrm>
            <a:off x="981907" y="5674982"/>
            <a:ext cx="627834" cy="270110"/>
          </a:xfrm>
          <a:prstGeom prst="rect">
            <a:avLst/>
          </a:prstGeom>
          <a:noFill/>
        </p:spPr>
        <p:txBody>
          <a:bodyPr wrap="square" lIns="107477" tIns="53739" rIns="107477" bIns="53739" rtlCol="0">
            <a:spAutoFit/>
          </a:bodyPr>
          <a:lstStyle/>
          <a:p>
            <a:pPr algn="ctr"/>
            <a:r>
              <a:rPr lang="zh-CN" altLang="en-US" sz="1050" dirty="0">
                <a:solidFill>
                  <a:schemeClr val="tx1">
                    <a:lumMod val="50000"/>
                    <a:lumOff val="50000"/>
                  </a:schemeClr>
                </a:solidFill>
                <a:cs typeface="+mn-ea"/>
                <a:sym typeface="+mn-lt"/>
              </a:rPr>
              <a:t>（万元）</a:t>
            </a:r>
          </a:p>
        </p:txBody>
      </p:sp>
      <p:sp>
        <p:nvSpPr>
          <p:cNvPr id="96" name="TextBox 9"/>
          <p:cNvSpPr txBox="1">
            <a:spLocks noChangeArrowheads="1"/>
          </p:cNvSpPr>
          <p:nvPr/>
        </p:nvSpPr>
        <p:spPr bwMode="auto">
          <a:xfrm>
            <a:off x="1960944" y="2900925"/>
            <a:ext cx="5289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500" dirty="0">
                <a:solidFill>
                  <a:schemeClr val="bg1"/>
                </a:solidFill>
                <a:latin typeface="+mn-lt"/>
                <a:ea typeface="+mn-ea"/>
                <a:cs typeface="+mn-ea"/>
                <a:sym typeface="+mn-lt"/>
              </a:rPr>
              <a:t>650</a:t>
            </a:r>
            <a:r>
              <a:rPr lang="zh-CN" altLang="en-US" sz="1500" dirty="0">
                <a:solidFill>
                  <a:schemeClr val="bg1"/>
                </a:solidFill>
                <a:latin typeface="+mn-lt"/>
                <a:ea typeface="+mn-ea"/>
                <a:cs typeface="+mn-ea"/>
                <a:sym typeface="+mn-lt"/>
              </a:rPr>
              <a:t>万</a:t>
            </a:r>
          </a:p>
        </p:txBody>
      </p:sp>
      <p:sp>
        <p:nvSpPr>
          <p:cNvPr id="97" name="TextBox 9"/>
          <p:cNvSpPr txBox="1">
            <a:spLocks noChangeArrowheads="1"/>
          </p:cNvSpPr>
          <p:nvPr/>
        </p:nvSpPr>
        <p:spPr bwMode="auto">
          <a:xfrm>
            <a:off x="3268646" y="3871696"/>
            <a:ext cx="5289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500" dirty="0">
                <a:solidFill>
                  <a:schemeClr val="bg1"/>
                </a:solidFill>
                <a:latin typeface="+mn-lt"/>
                <a:ea typeface="+mn-ea"/>
                <a:cs typeface="+mn-ea"/>
                <a:sym typeface="+mn-lt"/>
              </a:rPr>
              <a:t>420</a:t>
            </a:r>
            <a:r>
              <a:rPr lang="zh-CN" altLang="en-US" sz="1500" dirty="0">
                <a:solidFill>
                  <a:schemeClr val="bg1"/>
                </a:solidFill>
                <a:latin typeface="+mn-lt"/>
                <a:ea typeface="+mn-ea"/>
                <a:cs typeface="+mn-ea"/>
                <a:sym typeface="+mn-lt"/>
              </a:rPr>
              <a:t>万</a:t>
            </a:r>
          </a:p>
        </p:txBody>
      </p:sp>
      <p:sp>
        <p:nvSpPr>
          <p:cNvPr id="98" name="TextBox 9"/>
          <p:cNvSpPr txBox="1">
            <a:spLocks noChangeArrowheads="1"/>
          </p:cNvSpPr>
          <p:nvPr/>
        </p:nvSpPr>
        <p:spPr bwMode="auto">
          <a:xfrm>
            <a:off x="4588063" y="4712796"/>
            <a:ext cx="5289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1500" dirty="0">
                <a:solidFill>
                  <a:schemeClr val="bg1"/>
                </a:solidFill>
                <a:latin typeface="+mn-lt"/>
                <a:ea typeface="+mn-ea"/>
                <a:cs typeface="+mn-ea"/>
                <a:sym typeface="+mn-lt"/>
              </a:rPr>
              <a:t>220</a:t>
            </a:r>
            <a:r>
              <a:rPr lang="zh-CN" altLang="en-US" sz="1500" dirty="0">
                <a:solidFill>
                  <a:schemeClr val="bg1"/>
                </a:solidFill>
                <a:latin typeface="+mn-lt"/>
                <a:ea typeface="+mn-ea"/>
                <a:cs typeface="+mn-ea"/>
                <a:sym typeface="+mn-lt"/>
              </a:rPr>
              <a:t>万</a:t>
            </a:r>
          </a:p>
        </p:txBody>
      </p:sp>
      <p:grpSp>
        <p:nvGrpSpPr>
          <p:cNvPr id="99" name="组合 98"/>
          <p:cNvGrpSpPr/>
          <p:nvPr/>
        </p:nvGrpSpPr>
        <p:grpSpPr>
          <a:xfrm>
            <a:off x="6959709" y="2213969"/>
            <a:ext cx="3767398" cy="731259"/>
            <a:chOff x="6887294" y="1983872"/>
            <a:chExt cx="3767398" cy="731259"/>
          </a:xfrm>
        </p:grpSpPr>
        <p:grpSp>
          <p:nvGrpSpPr>
            <p:cNvPr id="100" name="组合 99"/>
            <p:cNvGrpSpPr/>
            <p:nvPr/>
          </p:nvGrpSpPr>
          <p:grpSpPr>
            <a:xfrm>
              <a:off x="7754923" y="1983872"/>
              <a:ext cx="2899769" cy="730724"/>
              <a:chOff x="6975351" y="1787583"/>
              <a:chExt cx="4290358" cy="892610"/>
            </a:xfrm>
          </p:grpSpPr>
          <p:sp>
            <p:nvSpPr>
              <p:cNvPr id="105" name="TextBox 104"/>
              <p:cNvSpPr txBox="1"/>
              <p:nvPr/>
            </p:nvSpPr>
            <p:spPr>
              <a:xfrm>
                <a:off x="6975351" y="1787583"/>
                <a:ext cx="2085975" cy="526347"/>
              </a:xfrm>
              <a:prstGeom prst="rect">
                <a:avLst/>
              </a:prstGeom>
              <a:noFill/>
            </p:spPr>
            <p:txBody>
              <a:bodyPr wrap="square" rtlCol="0">
                <a:spAutoFit/>
              </a:bodyPr>
              <a:lstStyle/>
              <a:p>
                <a:pPr>
                  <a:defRPr/>
                </a:pPr>
                <a:r>
                  <a:rPr lang="zh-CN" altLang="en-US" sz="1100" kern="0" dirty="0">
                    <a:solidFill>
                      <a:schemeClr val="accent1"/>
                    </a:solidFill>
                    <a:cs typeface="+mn-ea"/>
                    <a:sym typeface="+mn-lt"/>
                  </a:rPr>
                  <a:t>在此添加标题</a:t>
                </a:r>
              </a:p>
              <a:p>
                <a:pPr>
                  <a:defRPr/>
                </a:pPr>
                <a:endParaRPr lang="zh-CN" altLang="en-US" sz="1100" kern="0" dirty="0">
                  <a:solidFill>
                    <a:sysClr val="windowText" lastClr="000000">
                      <a:lumMod val="75000"/>
                      <a:lumOff val="25000"/>
                    </a:sysClr>
                  </a:solidFill>
                  <a:cs typeface="+mn-ea"/>
                  <a:sym typeface="+mn-lt"/>
                </a:endParaRPr>
              </a:p>
            </p:txBody>
          </p:sp>
          <p:sp>
            <p:nvSpPr>
              <p:cNvPr id="106" name="矩形 105"/>
              <p:cNvSpPr/>
              <p:nvPr/>
            </p:nvSpPr>
            <p:spPr>
              <a:xfrm>
                <a:off x="6975351" y="2059856"/>
                <a:ext cx="4290358" cy="620337"/>
              </a:xfrm>
              <a:prstGeom prst="rect">
                <a:avLst/>
              </a:prstGeom>
            </p:spPr>
            <p:txBody>
              <a:bodyPr wrap="square">
                <a:spAutoFit/>
              </a:bodyPr>
              <a:lstStyle/>
              <a:p>
                <a:pPr>
                  <a:defRPr/>
                </a:pPr>
                <a:r>
                  <a:rPr lang="zh-CN" altLang="en-US" sz="900" kern="0" dirty="0">
                    <a:solidFill>
                      <a:schemeClr val="tx1">
                        <a:lumMod val="65000"/>
                        <a:lumOff val="35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tx1">
                      <a:lumMod val="65000"/>
                      <a:lumOff val="35000"/>
                    </a:schemeClr>
                  </a:solidFill>
                  <a:cs typeface="+mn-ea"/>
                  <a:sym typeface="+mn-lt"/>
                </a:endParaRPr>
              </a:p>
            </p:txBody>
          </p:sp>
        </p:grpSp>
        <p:grpSp>
          <p:nvGrpSpPr>
            <p:cNvPr id="101" name="组合 100"/>
            <p:cNvGrpSpPr/>
            <p:nvPr/>
          </p:nvGrpSpPr>
          <p:grpSpPr>
            <a:xfrm>
              <a:off x="6887294" y="1988421"/>
              <a:ext cx="819955" cy="726710"/>
              <a:chOff x="7001234" y="1988421"/>
              <a:chExt cx="819955" cy="726710"/>
            </a:xfrm>
          </p:grpSpPr>
          <p:sp>
            <p:nvSpPr>
              <p:cNvPr id="102" name="Freeform 5"/>
              <p:cNvSpPr>
                <a:spLocks/>
              </p:cNvSpPr>
              <p:nvPr/>
            </p:nvSpPr>
            <p:spPr bwMode="auto">
              <a:xfrm rot="10800000">
                <a:off x="7001234" y="1988421"/>
                <a:ext cx="819955" cy="72671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sz="2800">
                  <a:solidFill>
                    <a:prstClr val="black"/>
                  </a:solidFill>
                  <a:cs typeface="+mn-ea"/>
                  <a:sym typeface="+mn-lt"/>
                </a:endParaRPr>
              </a:p>
            </p:txBody>
          </p:sp>
          <p:sp>
            <p:nvSpPr>
              <p:cNvPr id="103" name="Freeform 5"/>
              <p:cNvSpPr>
                <a:spLocks/>
              </p:cNvSpPr>
              <p:nvPr/>
            </p:nvSpPr>
            <p:spPr bwMode="auto">
              <a:xfrm rot="10800000">
                <a:off x="7077433" y="2055955"/>
                <a:ext cx="667555" cy="5916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04" name="文本框 104"/>
              <p:cNvSpPr txBox="1"/>
              <p:nvPr/>
            </p:nvSpPr>
            <p:spPr>
              <a:xfrm>
                <a:off x="7001696" y="2119677"/>
                <a:ext cx="810881" cy="461665"/>
              </a:xfrm>
              <a:prstGeom prst="rect">
                <a:avLst/>
              </a:prstGeom>
              <a:noFill/>
            </p:spPr>
            <p:txBody>
              <a:bodyPr wrap="square" rtlCol="0">
                <a:spAutoFit/>
              </a:bodyPr>
              <a:lstStyle/>
              <a:p>
                <a:pPr algn="ctr">
                  <a:defRPr/>
                </a:pPr>
                <a:r>
                  <a:rPr lang="en-US" altLang="zh-CN" sz="2400" kern="0" dirty="0">
                    <a:solidFill>
                      <a:schemeClr val="bg1"/>
                    </a:solidFill>
                    <a:cs typeface="+mn-ea"/>
                    <a:sym typeface="+mn-lt"/>
                  </a:rPr>
                  <a:t>01</a:t>
                </a:r>
                <a:endParaRPr lang="zh-CN" altLang="en-US" sz="2400" kern="0" dirty="0">
                  <a:solidFill>
                    <a:schemeClr val="bg1"/>
                  </a:solidFill>
                  <a:cs typeface="+mn-ea"/>
                  <a:sym typeface="+mn-lt"/>
                </a:endParaRPr>
              </a:p>
            </p:txBody>
          </p:sp>
        </p:grpSp>
      </p:grpSp>
      <p:grpSp>
        <p:nvGrpSpPr>
          <p:cNvPr id="129" name="组合 128"/>
          <p:cNvGrpSpPr/>
          <p:nvPr/>
        </p:nvGrpSpPr>
        <p:grpSpPr>
          <a:xfrm>
            <a:off x="6959709" y="3375298"/>
            <a:ext cx="3767398" cy="731259"/>
            <a:chOff x="6887294" y="1983872"/>
            <a:chExt cx="3767398" cy="731259"/>
          </a:xfrm>
        </p:grpSpPr>
        <p:grpSp>
          <p:nvGrpSpPr>
            <p:cNvPr id="130" name="组合 129"/>
            <p:cNvGrpSpPr/>
            <p:nvPr/>
          </p:nvGrpSpPr>
          <p:grpSpPr>
            <a:xfrm>
              <a:off x="7754923" y="1983872"/>
              <a:ext cx="2899769" cy="730724"/>
              <a:chOff x="6975351" y="1787583"/>
              <a:chExt cx="4290358" cy="892610"/>
            </a:xfrm>
          </p:grpSpPr>
          <p:sp>
            <p:nvSpPr>
              <p:cNvPr id="149" name="TextBox 148"/>
              <p:cNvSpPr txBox="1"/>
              <p:nvPr/>
            </p:nvSpPr>
            <p:spPr>
              <a:xfrm>
                <a:off x="6975351" y="1787583"/>
                <a:ext cx="2085975" cy="526347"/>
              </a:xfrm>
              <a:prstGeom prst="rect">
                <a:avLst/>
              </a:prstGeom>
              <a:noFill/>
            </p:spPr>
            <p:txBody>
              <a:bodyPr wrap="square" rtlCol="0">
                <a:spAutoFit/>
              </a:bodyPr>
              <a:lstStyle/>
              <a:p>
                <a:pPr>
                  <a:defRPr/>
                </a:pPr>
                <a:r>
                  <a:rPr lang="zh-CN" altLang="en-US" sz="1100" kern="0" dirty="0">
                    <a:solidFill>
                      <a:schemeClr val="accent1"/>
                    </a:solidFill>
                    <a:cs typeface="+mn-ea"/>
                    <a:sym typeface="+mn-lt"/>
                  </a:rPr>
                  <a:t>在此添加标题</a:t>
                </a:r>
              </a:p>
              <a:p>
                <a:pPr>
                  <a:defRPr/>
                </a:pPr>
                <a:endParaRPr lang="zh-CN" altLang="en-US" sz="1100" kern="0" dirty="0">
                  <a:solidFill>
                    <a:sysClr val="windowText" lastClr="000000">
                      <a:lumMod val="75000"/>
                      <a:lumOff val="25000"/>
                    </a:sysClr>
                  </a:solidFill>
                  <a:cs typeface="+mn-ea"/>
                  <a:sym typeface="+mn-lt"/>
                </a:endParaRPr>
              </a:p>
            </p:txBody>
          </p:sp>
          <p:sp>
            <p:nvSpPr>
              <p:cNvPr id="150" name="矩形 149"/>
              <p:cNvSpPr/>
              <p:nvPr/>
            </p:nvSpPr>
            <p:spPr>
              <a:xfrm>
                <a:off x="6975351" y="2059856"/>
                <a:ext cx="4290358" cy="620337"/>
              </a:xfrm>
              <a:prstGeom prst="rect">
                <a:avLst/>
              </a:prstGeom>
            </p:spPr>
            <p:txBody>
              <a:bodyPr wrap="square">
                <a:spAutoFit/>
              </a:bodyPr>
              <a:lstStyle/>
              <a:p>
                <a:pPr>
                  <a:defRPr/>
                </a:pPr>
                <a:r>
                  <a:rPr lang="zh-CN" altLang="en-US" sz="900" kern="0" dirty="0">
                    <a:solidFill>
                      <a:schemeClr val="tx1">
                        <a:lumMod val="65000"/>
                        <a:lumOff val="35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tx1">
                      <a:lumMod val="65000"/>
                      <a:lumOff val="35000"/>
                    </a:schemeClr>
                  </a:solidFill>
                  <a:cs typeface="+mn-ea"/>
                  <a:sym typeface="+mn-lt"/>
                </a:endParaRPr>
              </a:p>
            </p:txBody>
          </p:sp>
        </p:grpSp>
        <p:grpSp>
          <p:nvGrpSpPr>
            <p:cNvPr id="131" name="组合 130"/>
            <p:cNvGrpSpPr/>
            <p:nvPr/>
          </p:nvGrpSpPr>
          <p:grpSpPr>
            <a:xfrm>
              <a:off x="6887294" y="1988421"/>
              <a:ext cx="819955" cy="726710"/>
              <a:chOff x="7001234" y="1988421"/>
              <a:chExt cx="819955" cy="726710"/>
            </a:xfrm>
          </p:grpSpPr>
          <p:sp>
            <p:nvSpPr>
              <p:cNvPr id="132" name="Freeform 5"/>
              <p:cNvSpPr>
                <a:spLocks/>
              </p:cNvSpPr>
              <p:nvPr/>
            </p:nvSpPr>
            <p:spPr bwMode="auto">
              <a:xfrm rot="10800000">
                <a:off x="7001234" y="1988421"/>
                <a:ext cx="819955" cy="72671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sz="2800">
                  <a:solidFill>
                    <a:prstClr val="black"/>
                  </a:solidFill>
                  <a:cs typeface="+mn-ea"/>
                  <a:sym typeface="+mn-lt"/>
                </a:endParaRPr>
              </a:p>
            </p:txBody>
          </p:sp>
          <p:sp>
            <p:nvSpPr>
              <p:cNvPr id="133" name="Freeform 5"/>
              <p:cNvSpPr>
                <a:spLocks/>
              </p:cNvSpPr>
              <p:nvPr/>
            </p:nvSpPr>
            <p:spPr bwMode="auto">
              <a:xfrm rot="10800000">
                <a:off x="7077433" y="2055955"/>
                <a:ext cx="667555" cy="5916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48" name="文本框 104"/>
              <p:cNvSpPr txBox="1"/>
              <p:nvPr/>
            </p:nvSpPr>
            <p:spPr>
              <a:xfrm>
                <a:off x="7001696" y="2119677"/>
                <a:ext cx="810881" cy="461665"/>
              </a:xfrm>
              <a:prstGeom prst="rect">
                <a:avLst/>
              </a:prstGeom>
              <a:noFill/>
            </p:spPr>
            <p:txBody>
              <a:bodyPr wrap="square" rtlCol="0">
                <a:spAutoFit/>
              </a:bodyPr>
              <a:lstStyle/>
              <a:p>
                <a:pPr algn="ctr">
                  <a:defRPr/>
                </a:pPr>
                <a:r>
                  <a:rPr lang="en-US" altLang="zh-CN" sz="2400" kern="0" dirty="0">
                    <a:solidFill>
                      <a:schemeClr val="bg1"/>
                    </a:solidFill>
                    <a:cs typeface="+mn-ea"/>
                    <a:sym typeface="+mn-lt"/>
                  </a:rPr>
                  <a:t>01</a:t>
                </a:r>
                <a:endParaRPr lang="zh-CN" altLang="en-US" sz="2400" kern="0" dirty="0">
                  <a:solidFill>
                    <a:schemeClr val="bg1"/>
                  </a:solidFill>
                  <a:cs typeface="+mn-ea"/>
                  <a:sym typeface="+mn-lt"/>
                </a:endParaRPr>
              </a:p>
            </p:txBody>
          </p:sp>
        </p:grpSp>
      </p:grpSp>
      <p:grpSp>
        <p:nvGrpSpPr>
          <p:cNvPr id="151" name="组合 150"/>
          <p:cNvGrpSpPr/>
          <p:nvPr/>
        </p:nvGrpSpPr>
        <p:grpSpPr>
          <a:xfrm>
            <a:off x="6959709" y="4632824"/>
            <a:ext cx="3767398" cy="731259"/>
            <a:chOff x="6887294" y="1983872"/>
            <a:chExt cx="3767398" cy="731259"/>
          </a:xfrm>
        </p:grpSpPr>
        <p:grpSp>
          <p:nvGrpSpPr>
            <p:cNvPr id="152" name="组合 151"/>
            <p:cNvGrpSpPr/>
            <p:nvPr/>
          </p:nvGrpSpPr>
          <p:grpSpPr>
            <a:xfrm>
              <a:off x="7754923" y="1983872"/>
              <a:ext cx="2899769" cy="730724"/>
              <a:chOff x="6975351" y="1787583"/>
              <a:chExt cx="4290358" cy="892610"/>
            </a:xfrm>
          </p:grpSpPr>
          <p:sp>
            <p:nvSpPr>
              <p:cNvPr id="157" name="TextBox 156"/>
              <p:cNvSpPr txBox="1"/>
              <p:nvPr/>
            </p:nvSpPr>
            <p:spPr>
              <a:xfrm>
                <a:off x="6975351" y="1787583"/>
                <a:ext cx="2085975" cy="526347"/>
              </a:xfrm>
              <a:prstGeom prst="rect">
                <a:avLst/>
              </a:prstGeom>
              <a:noFill/>
            </p:spPr>
            <p:txBody>
              <a:bodyPr wrap="square" rtlCol="0">
                <a:spAutoFit/>
              </a:bodyPr>
              <a:lstStyle/>
              <a:p>
                <a:pPr>
                  <a:defRPr/>
                </a:pPr>
                <a:r>
                  <a:rPr lang="zh-CN" altLang="en-US" sz="1100" kern="0" dirty="0">
                    <a:solidFill>
                      <a:schemeClr val="accent1"/>
                    </a:solidFill>
                    <a:cs typeface="+mn-ea"/>
                    <a:sym typeface="+mn-lt"/>
                  </a:rPr>
                  <a:t>在此添加标题</a:t>
                </a:r>
              </a:p>
              <a:p>
                <a:pPr>
                  <a:defRPr/>
                </a:pPr>
                <a:endParaRPr lang="zh-CN" altLang="en-US" sz="1100" kern="0" dirty="0">
                  <a:solidFill>
                    <a:sysClr val="windowText" lastClr="000000">
                      <a:lumMod val="75000"/>
                      <a:lumOff val="25000"/>
                    </a:sysClr>
                  </a:solidFill>
                  <a:cs typeface="+mn-ea"/>
                  <a:sym typeface="+mn-lt"/>
                </a:endParaRPr>
              </a:p>
            </p:txBody>
          </p:sp>
          <p:sp>
            <p:nvSpPr>
              <p:cNvPr id="158" name="矩形 157"/>
              <p:cNvSpPr/>
              <p:nvPr/>
            </p:nvSpPr>
            <p:spPr>
              <a:xfrm>
                <a:off x="6975351" y="2059856"/>
                <a:ext cx="4290358" cy="620337"/>
              </a:xfrm>
              <a:prstGeom prst="rect">
                <a:avLst/>
              </a:prstGeom>
            </p:spPr>
            <p:txBody>
              <a:bodyPr wrap="square">
                <a:spAutoFit/>
              </a:bodyPr>
              <a:lstStyle/>
              <a:p>
                <a:pPr>
                  <a:defRPr/>
                </a:pPr>
                <a:r>
                  <a:rPr lang="zh-CN" altLang="en-US" sz="900" kern="0" dirty="0">
                    <a:solidFill>
                      <a:schemeClr val="tx1">
                        <a:lumMod val="65000"/>
                        <a:lumOff val="35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tx1">
                      <a:lumMod val="65000"/>
                      <a:lumOff val="35000"/>
                    </a:schemeClr>
                  </a:solidFill>
                  <a:cs typeface="+mn-ea"/>
                  <a:sym typeface="+mn-lt"/>
                </a:endParaRPr>
              </a:p>
            </p:txBody>
          </p:sp>
        </p:grpSp>
        <p:grpSp>
          <p:nvGrpSpPr>
            <p:cNvPr id="153" name="组合 152"/>
            <p:cNvGrpSpPr/>
            <p:nvPr/>
          </p:nvGrpSpPr>
          <p:grpSpPr>
            <a:xfrm>
              <a:off x="6887294" y="1988421"/>
              <a:ext cx="819955" cy="726710"/>
              <a:chOff x="7001234" y="1988421"/>
              <a:chExt cx="819955" cy="726710"/>
            </a:xfrm>
          </p:grpSpPr>
          <p:sp>
            <p:nvSpPr>
              <p:cNvPr id="154" name="Freeform 5"/>
              <p:cNvSpPr>
                <a:spLocks/>
              </p:cNvSpPr>
              <p:nvPr/>
            </p:nvSpPr>
            <p:spPr bwMode="auto">
              <a:xfrm rot="10800000">
                <a:off x="7001234" y="1988421"/>
                <a:ext cx="819955" cy="72671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zh-CN" altLang="en-US" sz="2800">
                  <a:solidFill>
                    <a:prstClr val="black"/>
                  </a:solidFill>
                  <a:cs typeface="+mn-ea"/>
                  <a:sym typeface="+mn-lt"/>
                </a:endParaRPr>
              </a:p>
            </p:txBody>
          </p:sp>
          <p:sp>
            <p:nvSpPr>
              <p:cNvPr id="155" name="Freeform 5"/>
              <p:cNvSpPr>
                <a:spLocks/>
              </p:cNvSpPr>
              <p:nvPr/>
            </p:nvSpPr>
            <p:spPr bwMode="auto">
              <a:xfrm rot="10800000">
                <a:off x="7077433" y="2055955"/>
                <a:ext cx="667555" cy="59164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56" name="文本框 104"/>
              <p:cNvSpPr txBox="1"/>
              <p:nvPr/>
            </p:nvSpPr>
            <p:spPr>
              <a:xfrm>
                <a:off x="7001696" y="2119677"/>
                <a:ext cx="810881" cy="461665"/>
              </a:xfrm>
              <a:prstGeom prst="rect">
                <a:avLst/>
              </a:prstGeom>
              <a:noFill/>
            </p:spPr>
            <p:txBody>
              <a:bodyPr wrap="square" rtlCol="0">
                <a:spAutoFit/>
              </a:bodyPr>
              <a:lstStyle/>
              <a:p>
                <a:pPr algn="ctr">
                  <a:defRPr/>
                </a:pPr>
                <a:r>
                  <a:rPr lang="en-US" altLang="zh-CN" sz="2400" kern="0" dirty="0">
                    <a:solidFill>
                      <a:schemeClr val="bg1"/>
                    </a:solidFill>
                    <a:cs typeface="+mn-ea"/>
                    <a:sym typeface="+mn-lt"/>
                  </a:rPr>
                  <a:t>01</a:t>
                </a:r>
                <a:endParaRPr lang="zh-CN" altLang="en-US" sz="2400" kern="0" dirty="0">
                  <a:solidFill>
                    <a:schemeClr val="bg1"/>
                  </a:solidFill>
                  <a:cs typeface="+mn-ea"/>
                  <a:sym typeface="+mn-lt"/>
                </a:endParaRPr>
              </a:p>
            </p:txBody>
          </p:sp>
        </p:grpSp>
      </p:grpSp>
    </p:spTree>
    <p:extLst>
      <p:ext uri="{BB962C8B-B14F-4D97-AF65-F5344CB8AC3E}">
        <p14:creationId xmlns:p14="http://schemas.microsoft.com/office/powerpoint/2010/main" val="248073344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left)">
                                      <p:cBhvr>
                                        <p:cTn id="25" dur="500"/>
                                        <p:tgtEl>
                                          <p:spTgt spid="80"/>
                                        </p:tgtEl>
                                      </p:cBhvr>
                                    </p:animEffect>
                                  </p:childTnLst>
                                </p:cTn>
                              </p:par>
                            </p:childTnLst>
                          </p:cTn>
                        </p:par>
                        <p:par>
                          <p:cTn id="26" fill="hold">
                            <p:stCondLst>
                              <p:cond delay="3600"/>
                            </p:stCondLst>
                            <p:childTnLst>
                              <p:par>
                                <p:cTn id="27" presetID="2" presetClass="entr" presetSubtype="8" fill="hold" grpId="0" nodeType="afterEffect">
                                  <p:stCondLst>
                                    <p:cond delay="0"/>
                                  </p:stCondLst>
                                  <p:childTnLst>
                                    <p:set>
                                      <p:cBhvr>
                                        <p:cTn id="28" dur="1" fill="hold">
                                          <p:stCondLst>
                                            <p:cond delay="0"/>
                                          </p:stCondLst>
                                        </p:cTn>
                                        <p:tgtEl>
                                          <p:spTgt spid="91"/>
                                        </p:tgtEl>
                                        <p:attrNameLst>
                                          <p:attrName>style.visibility</p:attrName>
                                        </p:attrNameLst>
                                      </p:cBhvr>
                                      <p:to>
                                        <p:strVal val="visible"/>
                                      </p:to>
                                    </p:set>
                                    <p:anim calcmode="lin" valueType="num">
                                      <p:cBhvr additive="base">
                                        <p:cTn id="29" dur="100" fill="hold"/>
                                        <p:tgtEl>
                                          <p:spTgt spid="91"/>
                                        </p:tgtEl>
                                        <p:attrNameLst>
                                          <p:attrName>ppt_x</p:attrName>
                                        </p:attrNameLst>
                                      </p:cBhvr>
                                      <p:tavLst>
                                        <p:tav tm="0">
                                          <p:val>
                                            <p:strVal val="0-#ppt_w/2"/>
                                          </p:val>
                                        </p:tav>
                                        <p:tav tm="100000">
                                          <p:val>
                                            <p:strVal val="#ppt_x"/>
                                          </p:val>
                                        </p:tav>
                                      </p:tavLst>
                                    </p:anim>
                                    <p:anim calcmode="lin" valueType="num">
                                      <p:cBhvr additive="base">
                                        <p:cTn id="30" dur="100" fill="hold"/>
                                        <p:tgtEl>
                                          <p:spTgt spid="91"/>
                                        </p:tgtEl>
                                        <p:attrNameLst>
                                          <p:attrName>ppt_y</p:attrName>
                                        </p:attrNameLst>
                                      </p:cBhvr>
                                      <p:tavLst>
                                        <p:tav tm="0">
                                          <p:val>
                                            <p:strVal val="#ppt_y"/>
                                          </p:val>
                                        </p:tav>
                                        <p:tav tm="100000">
                                          <p:val>
                                            <p:strVal val="#ppt_y"/>
                                          </p:val>
                                        </p:tav>
                                      </p:tavLst>
                                    </p:anim>
                                  </p:childTnLst>
                                </p:cTn>
                              </p:par>
                            </p:childTnLst>
                          </p:cTn>
                        </p:par>
                        <p:par>
                          <p:cTn id="31" fill="hold">
                            <p:stCondLst>
                              <p:cond delay="3700"/>
                            </p:stCondLst>
                            <p:childTnLst>
                              <p:par>
                                <p:cTn id="32" presetID="2" presetClass="entr" presetSubtype="8" fill="hold" grpId="0"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additive="base">
                                        <p:cTn id="34" dur="100" fill="hold"/>
                                        <p:tgtEl>
                                          <p:spTgt spid="71"/>
                                        </p:tgtEl>
                                        <p:attrNameLst>
                                          <p:attrName>ppt_x</p:attrName>
                                        </p:attrNameLst>
                                      </p:cBhvr>
                                      <p:tavLst>
                                        <p:tav tm="0">
                                          <p:val>
                                            <p:strVal val="0-#ppt_w/2"/>
                                          </p:val>
                                        </p:tav>
                                        <p:tav tm="100000">
                                          <p:val>
                                            <p:strVal val="#ppt_x"/>
                                          </p:val>
                                        </p:tav>
                                      </p:tavLst>
                                    </p:anim>
                                    <p:anim calcmode="lin" valueType="num">
                                      <p:cBhvr additive="base">
                                        <p:cTn id="35" dur="100" fill="hold"/>
                                        <p:tgtEl>
                                          <p:spTgt spid="71"/>
                                        </p:tgtEl>
                                        <p:attrNameLst>
                                          <p:attrName>ppt_y</p:attrName>
                                        </p:attrNameLst>
                                      </p:cBhvr>
                                      <p:tavLst>
                                        <p:tav tm="0">
                                          <p:val>
                                            <p:strVal val="#ppt_y"/>
                                          </p:val>
                                        </p:tav>
                                        <p:tav tm="100000">
                                          <p:val>
                                            <p:strVal val="#ppt_y"/>
                                          </p:val>
                                        </p:tav>
                                      </p:tavLst>
                                    </p:anim>
                                  </p:childTnLst>
                                </p:cTn>
                              </p:par>
                            </p:childTnLst>
                          </p:cTn>
                        </p:par>
                        <p:par>
                          <p:cTn id="36" fill="hold">
                            <p:stCondLst>
                              <p:cond delay="3800"/>
                            </p:stCondLst>
                            <p:childTnLst>
                              <p:par>
                                <p:cTn id="37" presetID="2" presetClass="entr" presetSubtype="8"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100" fill="hold"/>
                                        <p:tgtEl>
                                          <p:spTgt spid="74"/>
                                        </p:tgtEl>
                                        <p:attrNameLst>
                                          <p:attrName>ppt_x</p:attrName>
                                        </p:attrNameLst>
                                      </p:cBhvr>
                                      <p:tavLst>
                                        <p:tav tm="0">
                                          <p:val>
                                            <p:strVal val="0-#ppt_w/2"/>
                                          </p:val>
                                        </p:tav>
                                        <p:tav tm="100000">
                                          <p:val>
                                            <p:strVal val="#ppt_x"/>
                                          </p:val>
                                        </p:tav>
                                      </p:tavLst>
                                    </p:anim>
                                    <p:anim calcmode="lin" valueType="num">
                                      <p:cBhvr additive="base">
                                        <p:cTn id="40" dur="100" fill="hold"/>
                                        <p:tgtEl>
                                          <p:spTgt spid="74"/>
                                        </p:tgtEl>
                                        <p:attrNameLst>
                                          <p:attrName>ppt_y</p:attrName>
                                        </p:attrNameLst>
                                      </p:cBhvr>
                                      <p:tavLst>
                                        <p:tav tm="0">
                                          <p:val>
                                            <p:strVal val="#ppt_y"/>
                                          </p:val>
                                        </p:tav>
                                        <p:tav tm="100000">
                                          <p:val>
                                            <p:strVal val="#ppt_y"/>
                                          </p:val>
                                        </p:tav>
                                      </p:tavLst>
                                    </p:anim>
                                  </p:childTnLst>
                                </p:cTn>
                              </p:par>
                            </p:childTnLst>
                          </p:cTn>
                        </p:par>
                        <p:par>
                          <p:cTn id="41" fill="hold">
                            <p:stCondLst>
                              <p:cond delay="3900"/>
                            </p:stCondLst>
                            <p:childTnLst>
                              <p:par>
                                <p:cTn id="42" presetID="2" presetClass="entr" presetSubtype="8" fill="hold" grpId="0" nodeType="afterEffect">
                                  <p:stCondLst>
                                    <p:cond delay="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100" fill="hold"/>
                                        <p:tgtEl>
                                          <p:spTgt spid="75"/>
                                        </p:tgtEl>
                                        <p:attrNameLst>
                                          <p:attrName>ppt_x</p:attrName>
                                        </p:attrNameLst>
                                      </p:cBhvr>
                                      <p:tavLst>
                                        <p:tav tm="0">
                                          <p:val>
                                            <p:strVal val="0-#ppt_w/2"/>
                                          </p:val>
                                        </p:tav>
                                        <p:tav tm="100000">
                                          <p:val>
                                            <p:strVal val="#ppt_x"/>
                                          </p:val>
                                        </p:tav>
                                      </p:tavLst>
                                    </p:anim>
                                    <p:anim calcmode="lin" valueType="num">
                                      <p:cBhvr additive="base">
                                        <p:cTn id="45" dur="100" fill="hold"/>
                                        <p:tgtEl>
                                          <p:spTgt spid="75"/>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76"/>
                                        </p:tgtEl>
                                        <p:attrNameLst>
                                          <p:attrName>style.visibility</p:attrName>
                                        </p:attrNameLst>
                                      </p:cBhvr>
                                      <p:to>
                                        <p:strVal val="visible"/>
                                      </p:to>
                                    </p:set>
                                    <p:anim calcmode="lin" valueType="num">
                                      <p:cBhvr additive="base">
                                        <p:cTn id="49" dur="100" fill="hold"/>
                                        <p:tgtEl>
                                          <p:spTgt spid="76"/>
                                        </p:tgtEl>
                                        <p:attrNameLst>
                                          <p:attrName>ppt_x</p:attrName>
                                        </p:attrNameLst>
                                      </p:cBhvr>
                                      <p:tavLst>
                                        <p:tav tm="0">
                                          <p:val>
                                            <p:strVal val="0-#ppt_w/2"/>
                                          </p:val>
                                        </p:tav>
                                        <p:tav tm="100000">
                                          <p:val>
                                            <p:strVal val="#ppt_x"/>
                                          </p:val>
                                        </p:tav>
                                      </p:tavLst>
                                    </p:anim>
                                    <p:anim calcmode="lin" valueType="num">
                                      <p:cBhvr additive="base">
                                        <p:cTn id="50" dur="100" fill="hold"/>
                                        <p:tgtEl>
                                          <p:spTgt spid="76"/>
                                        </p:tgtEl>
                                        <p:attrNameLst>
                                          <p:attrName>ppt_y</p:attrName>
                                        </p:attrNameLst>
                                      </p:cBhvr>
                                      <p:tavLst>
                                        <p:tav tm="0">
                                          <p:val>
                                            <p:strVal val="#ppt_y"/>
                                          </p:val>
                                        </p:tav>
                                        <p:tav tm="100000">
                                          <p:val>
                                            <p:strVal val="#ppt_y"/>
                                          </p:val>
                                        </p:tav>
                                      </p:tavLst>
                                    </p:anim>
                                  </p:childTnLst>
                                </p:cTn>
                              </p:par>
                            </p:childTnLst>
                          </p:cTn>
                        </p:par>
                        <p:par>
                          <p:cTn id="51" fill="hold">
                            <p:stCondLst>
                              <p:cond delay="4100"/>
                            </p:stCondLst>
                            <p:childTnLst>
                              <p:par>
                                <p:cTn id="52" presetID="2" presetClass="entr" presetSubtype="8" fill="hold" grpId="0" nodeType="afterEffect">
                                  <p:stCondLst>
                                    <p:cond delay="0"/>
                                  </p:stCondLst>
                                  <p:childTnLst>
                                    <p:set>
                                      <p:cBhvr>
                                        <p:cTn id="53" dur="1" fill="hold">
                                          <p:stCondLst>
                                            <p:cond delay="0"/>
                                          </p:stCondLst>
                                        </p:cTn>
                                        <p:tgtEl>
                                          <p:spTgt spid="77"/>
                                        </p:tgtEl>
                                        <p:attrNameLst>
                                          <p:attrName>style.visibility</p:attrName>
                                        </p:attrNameLst>
                                      </p:cBhvr>
                                      <p:to>
                                        <p:strVal val="visible"/>
                                      </p:to>
                                    </p:set>
                                    <p:anim calcmode="lin" valueType="num">
                                      <p:cBhvr additive="base">
                                        <p:cTn id="54" dur="100" fill="hold"/>
                                        <p:tgtEl>
                                          <p:spTgt spid="77"/>
                                        </p:tgtEl>
                                        <p:attrNameLst>
                                          <p:attrName>ppt_x</p:attrName>
                                        </p:attrNameLst>
                                      </p:cBhvr>
                                      <p:tavLst>
                                        <p:tav tm="0">
                                          <p:val>
                                            <p:strVal val="0-#ppt_w/2"/>
                                          </p:val>
                                        </p:tav>
                                        <p:tav tm="100000">
                                          <p:val>
                                            <p:strVal val="#ppt_x"/>
                                          </p:val>
                                        </p:tav>
                                      </p:tavLst>
                                    </p:anim>
                                    <p:anim calcmode="lin" valueType="num">
                                      <p:cBhvr additive="base">
                                        <p:cTn id="55" dur="100" fill="hold"/>
                                        <p:tgtEl>
                                          <p:spTgt spid="77"/>
                                        </p:tgtEl>
                                        <p:attrNameLst>
                                          <p:attrName>ppt_y</p:attrName>
                                        </p:attrNameLst>
                                      </p:cBhvr>
                                      <p:tavLst>
                                        <p:tav tm="0">
                                          <p:val>
                                            <p:strVal val="#ppt_y"/>
                                          </p:val>
                                        </p:tav>
                                        <p:tav tm="100000">
                                          <p:val>
                                            <p:strVal val="#ppt_y"/>
                                          </p:val>
                                        </p:tav>
                                      </p:tavLst>
                                    </p:anim>
                                  </p:childTnLst>
                                </p:cTn>
                              </p:par>
                            </p:childTnLst>
                          </p:cTn>
                        </p:par>
                        <p:par>
                          <p:cTn id="56" fill="hold">
                            <p:stCondLst>
                              <p:cond delay="4200"/>
                            </p:stCondLst>
                            <p:childTnLst>
                              <p:par>
                                <p:cTn id="57" presetID="2" presetClass="entr" presetSubtype="8" fill="hold" grpId="0" nodeType="afterEffect">
                                  <p:stCondLst>
                                    <p:cond delay="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100" fill="hold"/>
                                        <p:tgtEl>
                                          <p:spTgt spid="78"/>
                                        </p:tgtEl>
                                        <p:attrNameLst>
                                          <p:attrName>ppt_x</p:attrName>
                                        </p:attrNameLst>
                                      </p:cBhvr>
                                      <p:tavLst>
                                        <p:tav tm="0">
                                          <p:val>
                                            <p:strVal val="0-#ppt_w/2"/>
                                          </p:val>
                                        </p:tav>
                                        <p:tav tm="100000">
                                          <p:val>
                                            <p:strVal val="#ppt_x"/>
                                          </p:val>
                                        </p:tav>
                                      </p:tavLst>
                                    </p:anim>
                                    <p:anim calcmode="lin" valueType="num">
                                      <p:cBhvr additive="base">
                                        <p:cTn id="60" dur="100" fill="hold"/>
                                        <p:tgtEl>
                                          <p:spTgt spid="78"/>
                                        </p:tgtEl>
                                        <p:attrNameLst>
                                          <p:attrName>ppt_y</p:attrName>
                                        </p:attrNameLst>
                                      </p:cBhvr>
                                      <p:tavLst>
                                        <p:tav tm="0">
                                          <p:val>
                                            <p:strVal val="#ppt_y"/>
                                          </p:val>
                                        </p:tav>
                                        <p:tav tm="100000">
                                          <p:val>
                                            <p:strVal val="#ppt_y"/>
                                          </p:val>
                                        </p:tav>
                                      </p:tavLst>
                                    </p:anim>
                                  </p:childTnLst>
                                </p:cTn>
                              </p:par>
                            </p:childTnLst>
                          </p:cTn>
                        </p:par>
                        <p:par>
                          <p:cTn id="61" fill="hold">
                            <p:stCondLst>
                              <p:cond delay="4300"/>
                            </p:stCondLst>
                            <p:childTnLst>
                              <p:par>
                                <p:cTn id="62" presetID="2" presetClass="entr" presetSubtype="8"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 calcmode="lin" valueType="num">
                                      <p:cBhvr additive="base">
                                        <p:cTn id="64" dur="100" fill="hold"/>
                                        <p:tgtEl>
                                          <p:spTgt spid="79"/>
                                        </p:tgtEl>
                                        <p:attrNameLst>
                                          <p:attrName>ppt_x</p:attrName>
                                        </p:attrNameLst>
                                      </p:cBhvr>
                                      <p:tavLst>
                                        <p:tav tm="0">
                                          <p:val>
                                            <p:strVal val="0-#ppt_w/2"/>
                                          </p:val>
                                        </p:tav>
                                        <p:tav tm="100000">
                                          <p:val>
                                            <p:strVal val="#ppt_x"/>
                                          </p:val>
                                        </p:tav>
                                      </p:tavLst>
                                    </p:anim>
                                    <p:anim calcmode="lin" valueType="num">
                                      <p:cBhvr additive="base">
                                        <p:cTn id="65" dur="100" fill="hold"/>
                                        <p:tgtEl>
                                          <p:spTgt spid="79"/>
                                        </p:tgtEl>
                                        <p:attrNameLst>
                                          <p:attrName>ppt_y</p:attrName>
                                        </p:attrNameLst>
                                      </p:cBhvr>
                                      <p:tavLst>
                                        <p:tav tm="0">
                                          <p:val>
                                            <p:strVal val="#ppt_y"/>
                                          </p:val>
                                        </p:tav>
                                        <p:tav tm="100000">
                                          <p:val>
                                            <p:strVal val="#ppt_y"/>
                                          </p:val>
                                        </p:tav>
                                      </p:tavLst>
                                    </p:anim>
                                  </p:childTnLst>
                                </p:cTn>
                              </p:par>
                            </p:childTnLst>
                          </p:cTn>
                        </p:par>
                        <p:par>
                          <p:cTn id="66" fill="hold">
                            <p:stCondLst>
                              <p:cond delay="4400"/>
                            </p:stCondLst>
                            <p:childTnLst>
                              <p:par>
                                <p:cTn id="67" presetID="2" presetClass="entr" presetSubtype="8"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100" fill="hold"/>
                                        <p:tgtEl>
                                          <p:spTgt spid="90"/>
                                        </p:tgtEl>
                                        <p:attrNameLst>
                                          <p:attrName>ppt_x</p:attrName>
                                        </p:attrNameLst>
                                      </p:cBhvr>
                                      <p:tavLst>
                                        <p:tav tm="0">
                                          <p:val>
                                            <p:strVal val="0-#ppt_w/2"/>
                                          </p:val>
                                        </p:tav>
                                        <p:tav tm="100000">
                                          <p:val>
                                            <p:strVal val="#ppt_x"/>
                                          </p:val>
                                        </p:tav>
                                      </p:tavLst>
                                    </p:anim>
                                    <p:anim calcmode="lin" valueType="num">
                                      <p:cBhvr additive="base">
                                        <p:cTn id="70" dur="100" fill="hold"/>
                                        <p:tgtEl>
                                          <p:spTgt spid="90"/>
                                        </p:tgtEl>
                                        <p:attrNameLst>
                                          <p:attrName>ppt_y</p:attrName>
                                        </p:attrNameLst>
                                      </p:cBhvr>
                                      <p:tavLst>
                                        <p:tav tm="0">
                                          <p:val>
                                            <p:strVal val="#ppt_y"/>
                                          </p:val>
                                        </p:tav>
                                        <p:tav tm="100000">
                                          <p:val>
                                            <p:strVal val="#ppt_y"/>
                                          </p:val>
                                        </p:tav>
                                      </p:tavLst>
                                    </p:anim>
                                  </p:childTnLst>
                                </p:cTn>
                              </p:par>
                            </p:childTnLst>
                          </p:cTn>
                        </p:par>
                        <p:par>
                          <p:cTn id="71" fill="hold">
                            <p:stCondLst>
                              <p:cond delay="4500"/>
                            </p:stCondLst>
                            <p:childTnLst>
                              <p:par>
                                <p:cTn id="72" presetID="2" presetClass="entr" presetSubtype="8" fill="hold" grpId="0" nodeType="afterEffect">
                                  <p:stCondLst>
                                    <p:cond delay="0"/>
                                  </p:stCondLst>
                                  <p:childTnLst>
                                    <p:set>
                                      <p:cBhvr>
                                        <p:cTn id="73" dur="1" fill="hold">
                                          <p:stCondLst>
                                            <p:cond delay="0"/>
                                          </p:stCondLst>
                                        </p:cTn>
                                        <p:tgtEl>
                                          <p:spTgt spid="95"/>
                                        </p:tgtEl>
                                        <p:attrNameLst>
                                          <p:attrName>style.visibility</p:attrName>
                                        </p:attrNameLst>
                                      </p:cBhvr>
                                      <p:to>
                                        <p:strVal val="visible"/>
                                      </p:to>
                                    </p:set>
                                    <p:anim calcmode="lin" valueType="num">
                                      <p:cBhvr additive="base">
                                        <p:cTn id="74" dur="200" fill="hold"/>
                                        <p:tgtEl>
                                          <p:spTgt spid="95"/>
                                        </p:tgtEl>
                                        <p:attrNameLst>
                                          <p:attrName>ppt_x</p:attrName>
                                        </p:attrNameLst>
                                      </p:cBhvr>
                                      <p:tavLst>
                                        <p:tav tm="0">
                                          <p:val>
                                            <p:strVal val="0-#ppt_w/2"/>
                                          </p:val>
                                        </p:tav>
                                        <p:tav tm="100000">
                                          <p:val>
                                            <p:strVal val="#ppt_x"/>
                                          </p:val>
                                        </p:tav>
                                      </p:tavLst>
                                    </p:anim>
                                    <p:anim calcmode="lin" valueType="num">
                                      <p:cBhvr additive="base">
                                        <p:cTn id="75" dur="200" fill="hold"/>
                                        <p:tgtEl>
                                          <p:spTgt spid="95"/>
                                        </p:tgtEl>
                                        <p:attrNameLst>
                                          <p:attrName>ppt_y</p:attrName>
                                        </p:attrNameLst>
                                      </p:cBhvr>
                                      <p:tavLst>
                                        <p:tav tm="0">
                                          <p:val>
                                            <p:strVal val="#ppt_y"/>
                                          </p:val>
                                        </p:tav>
                                        <p:tav tm="100000">
                                          <p:val>
                                            <p:strVal val="#ppt_y"/>
                                          </p:val>
                                        </p:tav>
                                      </p:tavLst>
                                    </p:anim>
                                  </p:childTnLst>
                                </p:cTn>
                              </p:par>
                            </p:childTnLst>
                          </p:cTn>
                        </p:par>
                        <p:par>
                          <p:cTn id="76" fill="hold">
                            <p:stCondLst>
                              <p:cond delay="4700"/>
                            </p:stCondLst>
                            <p:childTnLst>
                              <p:par>
                                <p:cTn id="77" presetID="2" presetClass="entr" presetSubtype="8" fill="hold" grpId="0" nodeType="after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200" fill="hold"/>
                                        <p:tgtEl>
                                          <p:spTgt spid="70"/>
                                        </p:tgtEl>
                                        <p:attrNameLst>
                                          <p:attrName>ppt_x</p:attrName>
                                        </p:attrNameLst>
                                      </p:cBhvr>
                                      <p:tavLst>
                                        <p:tav tm="0">
                                          <p:val>
                                            <p:strVal val="0-#ppt_w/2"/>
                                          </p:val>
                                        </p:tav>
                                        <p:tav tm="100000">
                                          <p:val>
                                            <p:strVal val="#ppt_x"/>
                                          </p:val>
                                        </p:tav>
                                      </p:tavLst>
                                    </p:anim>
                                    <p:anim calcmode="lin" valueType="num">
                                      <p:cBhvr additive="base">
                                        <p:cTn id="80" dur="200" fill="hold"/>
                                        <p:tgtEl>
                                          <p:spTgt spid="70"/>
                                        </p:tgtEl>
                                        <p:attrNameLst>
                                          <p:attrName>ppt_y</p:attrName>
                                        </p:attrNameLst>
                                      </p:cBhvr>
                                      <p:tavLst>
                                        <p:tav tm="0">
                                          <p:val>
                                            <p:strVal val="#ppt_y"/>
                                          </p:val>
                                        </p:tav>
                                        <p:tav tm="100000">
                                          <p:val>
                                            <p:strVal val="#ppt_y"/>
                                          </p:val>
                                        </p:tav>
                                      </p:tavLst>
                                    </p:anim>
                                  </p:childTnLst>
                                </p:cTn>
                              </p:par>
                              <p:par>
                                <p:cTn id="81" presetID="22" presetClass="entr" presetSubtype="4" fill="hold" grpId="0" nodeType="with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wipe(down)">
                                      <p:cBhvr>
                                        <p:cTn id="83" dur="500"/>
                                        <p:tgtEl>
                                          <p:spTgt spid="92"/>
                                        </p:tgtEl>
                                      </p:cBhvr>
                                    </p:animEffect>
                                  </p:childTnLst>
                                </p:cTn>
                              </p:par>
                            </p:childTnLst>
                          </p:cTn>
                        </p:par>
                        <p:par>
                          <p:cTn id="84" fill="hold">
                            <p:stCondLst>
                              <p:cond delay="5200"/>
                            </p:stCondLst>
                            <p:childTnLst>
                              <p:par>
                                <p:cTn id="85" presetID="53" presetClass="entr" presetSubtype="16" fill="hold" grpId="0" nodeType="afterEffect">
                                  <p:stCondLst>
                                    <p:cond delay="0"/>
                                  </p:stCondLst>
                                  <p:childTnLst>
                                    <p:set>
                                      <p:cBhvr>
                                        <p:cTn id="86" dur="1" fill="hold">
                                          <p:stCondLst>
                                            <p:cond delay="0"/>
                                          </p:stCondLst>
                                        </p:cTn>
                                        <p:tgtEl>
                                          <p:spTgt spid="96"/>
                                        </p:tgtEl>
                                        <p:attrNameLst>
                                          <p:attrName>style.visibility</p:attrName>
                                        </p:attrNameLst>
                                      </p:cBhvr>
                                      <p:to>
                                        <p:strVal val="visible"/>
                                      </p:to>
                                    </p:set>
                                    <p:anim calcmode="lin" valueType="num">
                                      <p:cBhvr>
                                        <p:cTn id="87" dur="300" fill="hold"/>
                                        <p:tgtEl>
                                          <p:spTgt spid="96"/>
                                        </p:tgtEl>
                                        <p:attrNameLst>
                                          <p:attrName>ppt_w</p:attrName>
                                        </p:attrNameLst>
                                      </p:cBhvr>
                                      <p:tavLst>
                                        <p:tav tm="0">
                                          <p:val>
                                            <p:fltVal val="0"/>
                                          </p:val>
                                        </p:tav>
                                        <p:tav tm="100000">
                                          <p:val>
                                            <p:strVal val="#ppt_w"/>
                                          </p:val>
                                        </p:tav>
                                      </p:tavLst>
                                    </p:anim>
                                    <p:anim calcmode="lin" valueType="num">
                                      <p:cBhvr>
                                        <p:cTn id="88" dur="300" fill="hold"/>
                                        <p:tgtEl>
                                          <p:spTgt spid="96"/>
                                        </p:tgtEl>
                                        <p:attrNameLst>
                                          <p:attrName>ppt_h</p:attrName>
                                        </p:attrNameLst>
                                      </p:cBhvr>
                                      <p:tavLst>
                                        <p:tav tm="0">
                                          <p:val>
                                            <p:fltVal val="0"/>
                                          </p:val>
                                        </p:tav>
                                        <p:tav tm="100000">
                                          <p:val>
                                            <p:strVal val="#ppt_h"/>
                                          </p:val>
                                        </p:tav>
                                      </p:tavLst>
                                    </p:anim>
                                    <p:animEffect transition="in" filter="fade">
                                      <p:cBhvr>
                                        <p:cTn id="89" dur="300"/>
                                        <p:tgtEl>
                                          <p:spTgt spid="96"/>
                                        </p:tgtEl>
                                      </p:cBhvr>
                                    </p:animEffect>
                                  </p:childTnLst>
                                </p:cTn>
                              </p:par>
                            </p:childTnLst>
                          </p:cTn>
                        </p:par>
                        <p:par>
                          <p:cTn id="90" fill="hold">
                            <p:stCondLst>
                              <p:cond delay="5500"/>
                            </p:stCondLst>
                            <p:childTnLst>
                              <p:par>
                                <p:cTn id="91" presetID="2" presetClass="entr" presetSubtype="8"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 calcmode="lin" valueType="num">
                                      <p:cBhvr additive="base">
                                        <p:cTn id="93" dur="200" fill="hold"/>
                                        <p:tgtEl>
                                          <p:spTgt spid="72"/>
                                        </p:tgtEl>
                                        <p:attrNameLst>
                                          <p:attrName>ppt_x</p:attrName>
                                        </p:attrNameLst>
                                      </p:cBhvr>
                                      <p:tavLst>
                                        <p:tav tm="0">
                                          <p:val>
                                            <p:strVal val="0-#ppt_w/2"/>
                                          </p:val>
                                        </p:tav>
                                        <p:tav tm="100000">
                                          <p:val>
                                            <p:strVal val="#ppt_x"/>
                                          </p:val>
                                        </p:tav>
                                      </p:tavLst>
                                    </p:anim>
                                    <p:anim calcmode="lin" valueType="num">
                                      <p:cBhvr additive="base">
                                        <p:cTn id="94" dur="200" fill="hold"/>
                                        <p:tgtEl>
                                          <p:spTgt spid="72"/>
                                        </p:tgtEl>
                                        <p:attrNameLst>
                                          <p:attrName>ppt_y</p:attrName>
                                        </p:attrNameLst>
                                      </p:cBhvr>
                                      <p:tavLst>
                                        <p:tav tm="0">
                                          <p:val>
                                            <p:strVal val="#ppt_y"/>
                                          </p:val>
                                        </p:tav>
                                        <p:tav tm="100000">
                                          <p:val>
                                            <p:strVal val="#ppt_y"/>
                                          </p:val>
                                        </p:tav>
                                      </p:tavLst>
                                    </p:anim>
                                  </p:childTnLst>
                                </p:cTn>
                              </p:par>
                              <p:par>
                                <p:cTn id="95" presetID="22" presetClass="entr" presetSubtype="4" fill="hold" grpId="0" nodeType="with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wipe(down)">
                                      <p:cBhvr>
                                        <p:cTn id="97" dur="500"/>
                                        <p:tgtEl>
                                          <p:spTgt spid="93"/>
                                        </p:tgtEl>
                                      </p:cBhvr>
                                    </p:animEffect>
                                  </p:childTnLst>
                                </p:cTn>
                              </p:par>
                            </p:childTnLst>
                          </p:cTn>
                        </p:par>
                        <p:par>
                          <p:cTn id="98" fill="hold">
                            <p:stCondLst>
                              <p:cond delay="6000"/>
                            </p:stCondLst>
                            <p:childTnLst>
                              <p:par>
                                <p:cTn id="99" presetID="53" presetClass="entr" presetSubtype="16" fill="hold" grpId="0" nodeType="afterEffect">
                                  <p:stCondLst>
                                    <p:cond delay="0"/>
                                  </p:stCondLst>
                                  <p:childTnLst>
                                    <p:set>
                                      <p:cBhvr>
                                        <p:cTn id="100" dur="1" fill="hold">
                                          <p:stCondLst>
                                            <p:cond delay="0"/>
                                          </p:stCondLst>
                                        </p:cTn>
                                        <p:tgtEl>
                                          <p:spTgt spid="97"/>
                                        </p:tgtEl>
                                        <p:attrNameLst>
                                          <p:attrName>style.visibility</p:attrName>
                                        </p:attrNameLst>
                                      </p:cBhvr>
                                      <p:to>
                                        <p:strVal val="visible"/>
                                      </p:to>
                                    </p:set>
                                    <p:anim calcmode="lin" valueType="num">
                                      <p:cBhvr>
                                        <p:cTn id="101" dur="300" fill="hold"/>
                                        <p:tgtEl>
                                          <p:spTgt spid="97"/>
                                        </p:tgtEl>
                                        <p:attrNameLst>
                                          <p:attrName>ppt_w</p:attrName>
                                        </p:attrNameLst>
                                      </p:cBhvr>
                                      <p:tavLst>
                                        <p:tav tm="0">
                                          <p:val>
                                            <p:fltVal val="0"/>
                                          </p:val>
                                        </p:tav>
                                        <p:tav tm="100000">
                                          <p:val>
                                            <p:strVal val="#ppt_w"/>
                                          </p:val>
                                        </p:tav>
                                      </p:tavLst>
                                    </p:anim>
                                    <p:anim calcmode="lin" valueType="num">
                                      <p:cBhvr>
                                        <p:cTn id="102" dur="300" fill="hold"/>
                                        <p:tgtEl>
                                          <p:spTgt spid="97"/>
                                        </p:tgtEl>
                                        <p:attrNameLst>
                                          <p:attrName>ppt_h</p:attrName>
                                        </p:attrNameLst>
                                      </p:cBhvr>
                                      <p:tavLst>
                                        <p:tav tm="0">
                                          <p:val>
                                            <p:fltVal val="0"/>
                                          </p:val>
                                        </p:tav>
                                        <p:tav tm="100000">
                                          <p:val>
                                            <p:strVal val="#ppt_h"/>
                                          </p:val>
                                        </p:tav>
                                      </p:tavLst>
                                    </p:anim>
                                    <p:animEffect transition="in" filter="fade">
                                      <p:cBhvr>
                                        <p:cTn id="103" dur="300"/>
                                        <p:tgtEl>
                                          <p:spTgt spid="97"/>
                                        </p:tgtEl>
                                      </p:cBhvr>
                                    </p:animEffect>
                                  </p:childTnLst>
                                </p:cTn>
                              </p:par>
                            </p:childTnLst>
                          </p:cTn>
                        </p:par>
                        <p:par>
                          <p:cTn id="104" fill="hold">
                            <p:stCondLst>
                              <p:cond delay="6300"/>
                            </p:stCondLst>
                            <p:childTnLst>
                              <p:par>
                                <p:cTn id="105" presetID="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 calcmode="lin" valueType="num">
                                      <p:cBhvr additive="base">
                                        <p:cTn id="107" dur="200" fill="hold"/>
                                        <p:tgtEl>
                                          <p:spTgt spid="73"/>
                                        </p:tgtEl>
                                        <p:attrNameLst>
                                          <p:attrName>ppt_x</p:attrName>
                                        </p:attrNameLst>
                                      </p:cBhvr>
                                      <p:tavLst>
                                        <p:tav tm="0">
                                          <p:val>
                                            <p:strVal val="0-#ppt_w/2"/>
                                          </p:val>
                                        </p:tav>
                                        <p:tav tm="100000">
                                          <p:val>
                                            <p:strVal val="#ppt_x"/>
                                          </p:val>
                                        </p:tav>
                                      </p:tavLst>
                                    </p:anim>
                                    <p:anim calcmode="lin" valueType="num">
                                      <p:cBhvr additive="base">
                                        <p:cTn id="108" dur="200" fill="hold"/>
                                        <p:tgtEl>
                                          <p:spTgt spid="73"/>
                                        </p:tgtEl>
                                        <p:attrNameLst>
                                          <p:attrName>ppt_y</p:attrName>
                                        </p:attrNameLst>
                                      </p:cBhvr>
                                      <p:tavLst>
                                        <p:tav tm="0">
                                          <p:val>
                                            <p:strVal val="#ppt_y"/>
                                          </p:val>
                                        </p:tav>
                                        <p:tav tm="100000">
                                          <p:val>
                                            <p:strVal val="#ppt_y"/>
                                          </p:val>
                                        </p:tav>
                                      </p:tavLst>
                                    </p:anim>
                                  </p:childTnLst>
                                </p:cTn>
                              </p:par>
                              <p:par>
                                <p:cTn id="109" presetID="22" presetClass="entr" presetSubtype="4"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down)">
                                      <p:cBhvr>
                                        <p:cTn id="111" dur="500"/>
                                        <p:tgtEl>
                                          <p:spTgt spid="94"/>
                                        </p:tgtEl>
                                      </p:cBhvr>
                                    </p:animEffect>
                                  </p:childTnLst>
                                </p:cTn>
                              </p:par>
                            </p:childTnLst>
                          </p:cTn>
                        </p:par>
                        <p:par>
                          <p:cTn id="112" fill="hold">
                            <p:stCondLst>
                              <p:cond delay="6800"/>
                            </p:stCondLst>
                            <p:childTnLst>
                              <p:par>
                                <p:cTn id="113" presetID="53" presetClass="entr" presetSubtype="16" fill="hold" grpId="0" nodeType="afterEffect">
                                  <p:stCondLst>
                                    <p:cond delay="0"/>
                                  </p:stCondLst>
                                  <p:childTnLst>
                                    <p:set>
                                      <p:cBhvr>
                                        <p:cTn id="114" dur="1" fill="hold">
                                          <p:stCondLst>
                                            <p:cond delay="0"/>
                                          </p:stCondLst>
                                        </p:cTn>
                                        <p:tgtEl>
                                          <p:spTgt spid="98"/>
                                        </p:tgtEl>
                                        <p:attrNameLst>
                                          <p:attrName>style.visibility</p:attrName>
                                        </p:attrNameLst>
                                      </p:cBhvr>
                                      <p:to>
                                        <p:strVal val="visible"/>
                                      </p:to>
                                    </p:set>
                                    <p:anim calcmode="lin" valueType="num">
                                      <p:cBhvr>
                                        <p:cTn id="115" dur="300" fill="hold"/>
                                        <p:tgtEl>
                                          <p:spTgt spid="98"/>
                                        </p:tgtEl>
                                        <p:attrNameLst>
                                          <p:attrName>ppt_w</p:attrName>
                                        </p:attrNameLst>
                                      </p:cBhvr>
                                      <p:tavLst>
                                        <p:tav tm="0">
                                          <p:val>
                                            <p:fltVal val="0"/>
                                          </p:val>
                                        </p:tav>
                                        <p:tav tm="100000">
                                          <p:val>
                                            <p:strVal val="#ppt_w"/>
                                          </p:val>
                                        </p:tav>
                                      </p:tavLst>
                                    </p:anim>
                                    <p:anim calcmode="lin" valueType="num">
                                      <p:cBhvr>
                                        <p:cTn id="116" dur="300" fill="hold"/>
                                        <p:tgtEl>
                                          <p:spTgt spid="98"/>
                                        </p:tgtEl>
                                        <p:attrNameLst>
                                          <p:attrName>ppt_h</p:attrName>
                                        </p:attrNameLst>
                                      </p:cBhvr>
                                      <p:tavLst>
                                        <p:tav tm="0">
                                          <p:val>
                                            <p:fltVal val="0"/>
                                          </p:val>
                                        </p:tav>
                                        <p:tav tm="100000">
                                          <p:val>
                                            <p:strVal val="#ppt_h"/>
                                          </p:val>
                                        </p:tav>
                                      </p:tavLst>
                                    </p:anim>
                                    <p:animEffect transition="in" filter="fade">
                                      <p:cBhvr>
                                        <p:cTn id="117" dur="300"/>
                                        <p:tgtEl>
                                          <p:spTgt spid="98"/>
                                        </p:tgtEl>
                                      </p:cBhvr>
                                    </p:animEffect>
                                  </p:childTnLst>
                                </p:cTn>
                              </p:par>
                            </p:childTnLst>
                          </p:cTn>
                        </p:par>
                        <p:par>
                          <p:cTn id="118" fill="hold">
                            <p:stCondLst>
                              <p:cond delay="7100"/>
                            </p:stCondLst>
                            <p:childTnLst>
                              <p:par>
                                <p:cTn id="119" presetID="22" presetClass="entr" presetSubtype="8" fill="hold" nodeType="afterEffect">
                                  <p:stCondLst>
                                    <p:cond delay="0"/>
                                  </p:stCondLst>
                                  <p:childTnLst>
                                    <p:set>
                                      <p:cBhvr>
                                        <p:cTn id="120" dur="1" fill="hold">
                                          <p:stCondLst>
                                            <p:cond delay="0"/>
                                          </p:stCondLst>
                                        </p:cTn>
                                        <p:tgtEl>
                                          <p:spTgt spid="99"/>
                                        </p:tgtEl>
                                        <p:attrNameLst>
                                          <p:attrName>style.visibility</p:attrName>
                                        </p:attrNameLst>
                                      </p:cBhvr>
                                      <p:to>
                                        <p:strVal val="visible"/>
                                      </p:to>
                                    </p:set>
                                    <p:animEffect transition="in" filter="wipe(left)">
                                      <p:cBhvr>
                                        <p:cTn id="121" dur="500"/>
                                        <p:tgtEl>
                                          <p:spTgt spid="99"/>
                                        </p:tgtEl>
                                      </p:cBhvr>
                                    </p:animEffect>
                                  </p:childTnLst>
                                </p:cTn>
                              </p:par>
                            </p:childTnLst>
                          </p:cTn>
                        </p:par>
                        <p:par>
                          <p:cTn id="122" fill="hold">
                            <p:stCondLst>
                              <p:cond delay="7600"/>
                            </p:stCondLst>
                            <p:childTnLst>
                              <p:par>
                                <p:cTn id="123" presetID="22" presetClass="entr" presetSubtype="8" fill="hold" nodeType="afterEffect">
                                  <p:stCondLst>
                                    <p:cond delay="0"/>
                                  </p:stCondLst>
                                  <p:childTnLst>
                                    <p:set>
                                      <p:cBhvr>
                                        <p:cTn id="124" dur="1" fill="hold">
                                          <p:stCondLst>
                                            <p:cond delay="0"/>
                                          </p:stCondLst>
                                        </p:cTn>
                                        <p:tgtEl>
                                          <p:spTgt spid="129"/>
                                        </p:tgtEl>
                                        <p:attrNameLst>
                                          <p:attrName>style.visibility</p:attrName>
                                        </p:attrNameLst>
                                      </p:cBhvr>
                                      <p:to>
                                        <p:strVal val="visible"/>
                                      </p:to>
                                    </p:set>
                                    <p:animEffect transition="in" filter="wipe(left)">
                                      <p:cBhvr>
                                        <p:cTn id="125" dur="500"/>
                                        <p:tgtEl>
                                          <p:spTgt spid="129"/>
                                        </p:tgtEl>
                                      </p:cBhvr>
                                    </p:animEffect>
                                  </p:childTnLst>
                                </p:cTn>
                              </p:par>
                            </p:childTnLst>
                          </p:cTn>
                        </p:par>
                        <p:par>
                          <p:cTn id="126" fill="hold">
                            <p:stCondLst>
                              <p:cond delay="8100"/>
                            </p:stCondLst>
                            <p:childTnLst>
                              <p:par>
                                <p:cTn id="127" presetID="22" presetClass="entr" presetSubtype="8" fill="hold" nodeType="afterEffect">
                                  <p:stCondLst>
                                    <p:cond delay="0"/>
                                  </p:stCondLst>
                                  <p:childTnLst>
                                    <p:set>
                                      <p:cBhvr>
                                        <p:cTn id="128" dur="1" fill="hold">
                                          <p:stCondLst>
                                            <p:cond delay="0"/>
                                          </p:stCondLst>
                                        </p:cTn>
                                        <p:tgtEl>
                                          <p:spTgt spid="151"/>
                                        </p:tgtEl>
                                        <p:attrNameLst>
                                          <p:attrName>style.visibility</p:attrName>
                                        </p:attrNameLst>
                                      </p:cBhvr>
                                      <p:to>
                                        <p:strVal val="visible"/>
                                      </p:to>
                                    </p:set>
                                    <p:animEffect transition="in" filter="wipe(left)">
                                      <p:cBhvr>
                                        <p:cTn id="129"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70" grpId="0"/>
      <p:bldP spid="71" grpId="0"/>
      <p:bldP spid="72" grpId="0"/>
      <p:bldP spid="73" grpId="0"/>
      <p:bldP spid="74" grpId="0"/>
      <p:bldP spid="75" grpId="0"/>
      <p:bldP spid="76" grpId="0"/>
      <p:bldP spid="77" grpId="0"/>
      <p:bldP spid="78" grpId="0"/>
      <p:bldP spid="79" grpId="0"/>
      <p:bldP spid="90" grpId="0"/>
      <p:bldP spid="91" grpId="0"/>
      <p:bldP spid="92" grpId="0" animBg="1"/>
      <p:bldP spid="93" grpId="0" animBg="1"/>
      <p:bldP spid="94" grpId="0" animBg="1"/>
      <p:bldP spid="95" grpId="0"/>
      <p:bldP spid="96" grpId="0"/>
      <p:bldP spid="97" grpId="0"/>
      <p:bldP spid="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66" name="五边形 65"/>
          <p:cNvSpPr/>
          <p:nvPr/>
        </p:nvSpPr>
        <p:spPr>
          <a:xfrm flipH="1">
            <a:off x="2474857" y="3680971"/>
            <a:ext cx="3002783"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7" name="五边形 66"/>
          <p:cNvSpPr/>
          <p:nvPr/>
        </p:nvSpPr>
        <p:spPr>
          <a:xfrm flipH="1">
            <a:off x="3630933" y="4287521"/>
            <a:ext cx="1846707"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8" name="五边形 67"/>
          <p:cNvSpPr/>
          <p:nvPr/>
        </p:nvSpPr>
        <p:spPr>
          <a:xfrm flipH="1">
            <a:off x="2928403" y="4894071"/>
            <a:ext cx="2549236"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9" name="五边形 68"/>
          <p:cNvSpPr/>
          <p:nvPr/>
        </p:nvSpPr>
        <p:spPr>
          <a:xfrm flipH="1">
            <a:off x="1801942" y="5500621"/>
            <a:ext cx="3675697"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07" name="TextBox 159"/>
          <p:cNvSpPr txBox="1"/>
          <p:nvPr/>
        </p:nvSpPr>
        <p:spPr>
          <a:xfrm>
            <a:off x="4740076" y="3777547"/>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73%</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08" name="TextBox 160"/>
          <p:cNvSpPr txBox="1"/>
          <p:nvPr/>
        </p:nvSpPr>
        <p:spPr>
          <a:xfrm>
            <a:off x="4730458" y="4388921"/>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30%</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09" name="TextBox 161"/>
          <p:cNvSpPr txBox="1"/>
          <p:nvPr/>
        </p:nvSpPr>
        <p:spPr>
          <a:xfrm>
            <a:off x="4730459" y="4995551"/>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50%</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10" name="TextBox 162"/>
          <p:cNvSpPr txBox="1"/>
          <p:nvPr/>
        </p:nvSpPr>
        <p:spPr>
          <a:xfrm>
            <a:off x="4756104" y="5608033"/>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75%</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11" name="五边形 110"/>
          <p:cNvSpPr/>
          <p:nvPr/>
        </p:nvSpPr>
        <p:spPr>
          <a:xfrm>
            <a:off x="6446364" y="3683627"/>
            <a:ext cx="1532685"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2" name="五边形 111"/>
          <p:cNvSpPr/>
          <p:nvPr/>
        </p:nvSpPr>
        <p:spPr>
          <a:xfrm>
            <a:off x="6446365" y="4290176"/>
            <a:ext cx="2893325"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113" name="五边形 112"/>
          <p:cNvSpPr/>
          <p:nvPr/>
        </p:nvSpPr>
        <p:spPr>
          <a:xfrm>
            <a:off x="6446362" y="4896727"/>
            <a:ext cx="1814187"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4" name="五边形 113"/>
          <p:cNvSpPr/>
          <p:nvPr/>
        </p:nvSpPr>
        <p:spPr>
          <a:xfrm>
            <a:off x="6482597" y="5503276"/>
            <a:ext cx="3867471" cy="510808"/>
          </a:xfrm>
          <a:prstGeom prst="homePlat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5" name="TextBox 173"/>
          <p:cNvSpPr txBox="1"/>
          <p:nvPr/>
        </p:nvSpPr>
        <p:spPr>
          <a:xfrm>
            <a:off x="6642597" y="3786175"/>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20%</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16" name="TextBox 174"/>
          <p:cNvSpPr txBox="1"/>
          <p:nvPr/>
        </p:nvSpPr>
        <p:spPr>
          <a:xfrm>
            <a:off x="6642596" y="4382871"/>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56%</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17" name="TextBox 175"/>
          <p:cNvSpPr txBox="1"/>
          <p:nvPr/>
        </p:nvSpPr>
        <p:spPr>
          <a:xfrm>
            <a:off x="6642598" y="4995549"/>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29%</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18" name="TextBox 176"/>
          <p:cNvSpPr txBox="1"/>
          <p:nvPr/>
        </p:nvSpPr>
        <p:spPr>
          <a:xfrm>
            <a:off x="6659573" y="5604756"/>
            <a:ext cx="57098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ysClr val="window" lastClr="FFFFFF"/>
                </a:solidFill>
                <a:effectLst/>
                <a:uLnTx/>
                <a:uFillTx/>
                <a:cs typeface="+mn-ea"/>
                <a:sym typeface="+mn-lt"/>
              </a:rPr>
              <a:t>77%</a:t>
            </a:r>
            <a:endParaRPr kumimoji="0" lang="zh-CN" altLang="en-US" sz="1500" b="1" i="0" u="none" strike="noStrike" kern="0" cap="none" spc="0" normalizeH="0" baseline="0" noProof="0" dirty="0">
              <a:ln>
                <a:noFill/>
              </a:ln>
              <a:solidFill>
                <a:sysClr val="window" lastClr="FFFFFF"/>
              </a:solidFill>
              <a:effectLst/>
              <a:uLnTx/>
              <a:uFillTx/>
              <a:cs typeface="+mn-ea"/>
              <a:sym typeface="+mn-lt"/>
            </a:endParaRPr>
          </a:p>
        </p:txBody>
      </p:sp>
      <p:sp>
        <p:nvSpPr>
          <p:cNvPr id="119" name="TextBox 180"/>
          <p:cNvSpPr txBox="1"/>
          <p:nvPr/>
        </p:nvSpPr>
        <p:spPr>
          <a:xfrm>
            <a:off x="5581550" y="3786749"/>
            <a:ext cx="761648" cy="3232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accent1"/>
                </a:solidFill>
                <a:effectLst/>
                <a:uLnTx/>
                <a:uFillTx/>
                <a:cs typeface="+mn-ea"/>
                <a:sym typeface="+mn-lt"/>
              </a:rPr>
              <a:t>项目一</a:t>
            </a:r>
          </a:p>
        </p:txBody>
      </p:sp>
      <p:sp>
        <p:nvSpPr>
          <p:cNvPr id="120" name="TextBox 181"/>
          <p:cNvSpPr txBox="1"/>
          <p:nvPr/>
        </p:nvSpPr>
        <p:spPr>
          <a:xfrm>
            <a:off x="5581550" y="4388999"/>
            <a:ext cx="761648" cy="3232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accent1"/>
                </a:solidFill>
                <a:effectLst/>
                <a:uLnTx/>
                <a:uFillTx/>
                <a:cs typeface="+mn-ea"/>
                <a:sym typeface="+mn-lt"/>
              </a:rPr>
              <a:t>项目二</a:t>
            </a:r>
          </a:p>
        </p:txBody>
      </p:sp>
      <p:sp>
        <p:nvSpPr>
          <p:cNvPr id="121" name="TextBox 182"/>
          <p:cNvSpPr txBox="1"/>
          <p:nvPr/>
        </p:nvSpPr>
        <p:spPr>
          <a:xfrm>
            <a:off x="5581782" y="4995550"/>
            <a:ext cx="761648" cy="3232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accent1"/>
                </a:solidFill>
                <a:effectLst/>
                <a:uLnTx/>
                <a:uFillTx/>
                <a:cs typeface="+mn-ea"/>
                <a:sym typeface="+mn-lt"/>
              </a:rPr>
              <a:t>项目三</a:t>
            </a:r>
          </a:p>
        </p:txBody>
      </p:sp>
      <p:sp>
        <p:nvSpPr>
          <p:cNvPr id="122" name="TextBox 183"/>
          <p:cNvSpPr txBox="1"/>
          <p:nvPr/>
        </p:nvSpPr>
        <p:spPr>
          <a:xfrm>
            <a:off x="5581782" y="5604756"/>
            <a:ext cx="761648" cy="32324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chemeClr val="accent1"/>
                </a:solidFill>
                <a:effectLst/>
                <a:uLnTx/>
                <a:uFillTx/>
                <a:cs typeface="+mn-ea"/>
                <a:sym typeface="+mn-lt"/>
              </a:rPr>
              <a:t>项目四</a:t>
            </a:r>
          </a:p>
        </p:txBody>
      </p:sp>
      <p:sp>
        <p:nvSpPr>
          <p:cNvPr id="123" name="Oval 4"/>
          <p:cNvSpPr/>
          <p:nvPr/>
        </p:nvSpPr>
        <p:spPr>
          <a:xfrm>
            <a:off x="6443856" y="1425126"/>
            <a:ext cx="960079" cy="90586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cs typeface="+mn-ea"/>
                <a:sym typeface="+mn-lt"/>
              </a:rPr>
              <a:t>2020</a:t>
            </a:r>
            <a:endParaRPr lang="en-US" sz="1400" dirty="0">
              <a:solidFill>
                <a:schemeClr val="bg1"/>
              </a:solidFill>
              <a:cs typeface="+mn-ea"/>
              <a:sym typeface="+mn-lt"/>
            </a:endParaRPr>
          </a:p>
        </p:txBody>
      </p:sp>
      <p:sp>
        <p:nvSpPr>
          <p:cNvPr id="124" name="Oval 5"/>
          <p:cNvSpPr/>
          <p:nvPr/>
        </p:nvSpPr>
        <p:spPr>
          <a:xfrm>
            <a:off x="4531718" y="1425126"/>
            <a:ext cx="960079" cy="90586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cs typeface="+mn-ea"/>
                <a:sym typeface="+mn-lt"/>
              </a:rPr>
              <a:t>2019</a:t>
            </a:r>
            <a:endParaRPr lang="en-US" sz="1400" dirty="0">
              <a:solidFill>
                <a:schemeClr val="bg1"/>
              </a:solidFill>
              <a:cs typeface="+mn-ea"/>
              <a:sym typeface="+mn-lt"/>
            </a:endParaRPr>
          </a:p>
        </p:txBody>
      </p:sp>
      <p:sp>
        <p:nvSpPr>
          <p:cNvPr id="125" name="Text Box 10"/>
          <p:cNvSpPr txBox="1">
            <a:spLocks noChangeArrowheads="1"/>
          </p:cNvSpPr>
          <p:nvPr/>
        </p:nvSpPr>
        <p:spPr bwMode="auto">
          <a:xfrm>
            <a:off x="6446365" y="2373040"/>
            <a:ext cx="2742843" cy="1166743"/>
          </a:xfrm>
          <a:prstGeom prst="rect">
            <a:avLst/>
          </a:prstGeom>
          <a:noFill/>
          <a:ln w="9525">
            <a:noFill/>
            <a:miter lim="800000"/>
            <a:headEnd/>
            <a:tailEnd/>
          </a:ln>
        </p:spPr>
        <p:txBody>
          <a:bodyPr wrap="square" lIns="45720" tIns="22860" rIns="45720" bIns="22860">
            <a:spAutoFit/>
          </a:bodyPr>
          <a:lstStyle/>
          <a:p>
            <a:pPr marL="0" marR="0" lvl="0" indent="0" defTabSz="1088232"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cs typeface="+mn-ea"/>
                <a:sym typeface="+mn-lt"/>
              </a:rPr>
              <a:t>单击此处添加标题</a:t>
            </a:r>
            <a:endParaRPr kumimoji="0" lang="en-US" altLang="zh-CN" sz="1400" b="1" i="0" u="none" strike="noStrike" kern="0" cap="none" spc="0" normalizeH="0" baseline="0" noProof="0" dirty="0">
              <a:ln>
                <a:noFill/>
              </a:ln>
              <a:solidFill>
                <a:schemeClr val="accent1"/>
              </a:solidFill>
              <a:effectLst/>
              <a:uLnTx/>
              <a:uFillTx/>
              <a:cs typeface="+mn-ea"/>
              <a:sym typeface="+mn-lt"/>
            </a:endParaRPr>
          </a:p>
          <a:p>
            <a:pPr marL="0" marR="0" lvl="0" indent="0" defTabSz="1088232"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bg1">
                    <a:lumMod val="50000"/>
                  </a:schemeClr>
                </a:solidFill>
                <a:effectLst/>
                <a:uLnTx/>
                <a:uFillTx/>
                <a:cs typeface="+mn-ea"/>
                <a:sym typeface="+mn-lt"/>
              </a:rPr>
              <a:t>您的内容打在这里，或者通过复制您的文本后，在此框中选择粘贴，并选择只保留文字。</a:t>
            </a:r>
            <a:endParaRPr kumimoji="0" lang="en-US" sz="1400" b="0" i="0" u="none" strike="noStrike" kern="0" cap="none" spc="0" normalizeH="0" baseline="0" noProof="0" dirty="0">
              <a:ln>
                <a:noFill/>
              </a:ln>
              <a:solidFill>
                <a:schemeClr val="bg1">
                  <a:lumMod val="50000"/>
                </a:schemeClr>
              </a:solidFill>
              <a:effectLst/>
              <a:uLnTx/>
              <a:uFillTx/>
              <a:cs typeface="+mn-ea"/>
              <a:sym typeface="+mn-lt"/>
            </a:endParaRPr>
          </a:p>
        </p:txBody>
      </p:sp>
      <p:sp>
        <p:nvSpPr>
          <p:cNvPr id="126" name="Text Box 10"/>
          <p:cNvSpPr txBox="1">
            <a:spLocks noChangeArrowheads="1"/>
          </p:cNvSpPr>
          <p:nvPr/>
        </p:nvSpPr>
        <p:spPr bwMode="auto">
          <a:xfrm>
            <a:off x="2748954" y="2373039"/>
            <a:ext cx="2742843" cy="1166743"/>
          </a:xfrm>
          <a:prstGeom prst="rect">
            <a:avLst/>
          </a:prstGeom>
          <a:noFill/>
          <a:ln w="9525">
            <a:noFill/>
            <a:miter lim="800000"/>
            <a:headEnd/>
            <a:tailEnd/>
          </a:ln>
        </p:spPr>
        <p:txBody>
          <a:bodyPr wrap="square" lIns="45720" tIns="22860" rIns="45720" bIns="22860">
            <a:spAutoFit/>
          </a:bodyPr>
          <a:lstStyle/>
          <a:p>
            <a:pPr marL="0" marR="0" lvl="0" indent="0" algn="r" defTabSz="1088232" eaLnBrk="1" fontAlgn="auto" latinLnBrk="0" hangingPunct="1">
              <a:lnSpc>
                <a:spcPct val="13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accent1"/>
                </a:solidFill>
                <a:effectLst/>
                <a:uLnTx/>
                <a:uFillTx/>
                <a:cs typeface="+mn-ea"/>
                <a:sym typeface="+mn-lt"/>
              </a:rPr>
              <a:t>单击此处添加标题</a:t>
            </a:r>
            <a:endParaRPr kumimoji="0" lang="en-US" altLang="zh-CN" sz="1400" b="1" i="0" u="none" strike="noStrike" kern="0" cap="none" spc="0" normalizeH="0" baseline="0" noProof="0" dirty="0">
              <a:ln>
                <a:noFill/>
              </a:ln>
              <a:solidFill>
                <a:schemeClr val="accent1"/>
              </a:solidFill>
              <a:effectLst/>
              <a:uLnTx/>
              <a:uFillTx/>
              <a:cs typeface="+mn-ea"/>
              <a:sym typeface="+mn-lt"/>
            </a:endParaRPr>
          </a:p>
          <a:p>
            <a:pPr marL="0" marR="0" lvl="0" indent="0" algn="r" defTabSz="1088232"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bg1">
                    <a:lumMod val="50000"/>
                  </a:schemeClr>
                </a:solidFill>
                <a:effectLst/>
                <a:uLnTx/>
                <a:uFillTx/>
                <a:cs typeface="+mn-ea"/>
                <a:sym typeface="+mn-lt"/>
              </a:rPr>
              <a:t>您的内容打在这里，或者通过复制您的文本后，在此框中选择粘贴，并选择只保留文字。</a:t>
            </a:r>
            <a:endParaRPr kumimoji="0" lang="en-US" sz="1400" b="0" i="0" u="none" strike="noStrike" kern="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60643098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additive="base">
                                        <p:cTn id="25" dur="500" fill="hold"/>
                                        <p:tgtEl>
                                          <p:spTgt spid="124"/>
                                        </p:tgtEl>
                                        <p:attrNameLst>
                                          <p:attrName>ppt_x</p:attrName>
                                        </p:attrNameLst>
                                      </p:cBhvr>
                                      <p:tavLst>
                                        <p:tav tm="0">
                                          <p:val>
                                            <p:strVal val="0-#ppt_w/2"/>
                                          </p:val>
                                        </p:tav>
                                        <p:tav tm="100000">
                                          <p:val>
                                            <p:strVal val="#ppt_x"/>
                                          </p:val>
                                        </p:tav>
                                      </p:tavLst>
                                    </p:anim>
                                    <p:anim calcmode="lin" valueType="num">
                                      <p:cBhvr additive="base">
                                        <p:cTn id="26" dur="500" fill="hold"/>
                                        <p:tgtEl>
                                          <p:spTgt spid="124"/>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 presetClass="entr" presetSubtype="2" fill="hold" grpId="0" nodeType="afterEffect">
                                  <p:stCondLst>
                                    <p:cond delay="0"/>
                                  </p:stCondLst>
                                  <p:childTnLst>
                                    <p:set>
                                      <p:cBhvr>
                                        <p:cTn id="29" dur="1" fill="hold">
                                          <p:stCondLst>
                                            <p:cond delay="0"/>
                                          </p:stCondLst>
                                        </p:cTn>
                                        <p:tgtEl>
                                          <p:spTgt spid="123"/>
                                        </p:tgtEl>
                                        <p:attrNameLst>
                                          <p:attrName>style.visibility</p:attrName>
                                        </p:attrNameLst>
                                      </p:cBhvr>
                                      <p:to>
                                        <p:strVal val="visible"/>
                                      </p:to>
                                    </p:set>
                                    <p:anim calcmode="lin" valueType="num">
                                      <p:cBhvr additive="base">
                                        <p:cTn id="30" dur="500" fill="hold"/>
                                        <p:tgtEl>
                                          <p:spTgt spid="123"/>
                                        </p:tgtEl>
                                        <p:attrNameLst>
                                          <p:attrName>ppt_x</p:attrName>
                                        </p:attrNameLst>
                                      </p:cBhvr>
                                      <p:tavLst>
                                        <p:tav tm="0">
                                          <p:val>
                                            <p:strVal val="1+#ppt_w/2"/>
                                          </p:val>
                                        </p:tav>
                                        <p:tav tm="100000">
                                          <p:val>
                                            <p:strVal val="#ppt_x"/>
                                          </p:val>
                                        </p:tav>
                                      </p:tavLst>
                                    </p:anim>
                                    <p:anim calcmode="lin" valueType="num">
                                      <p:cBhvr additive="base">
                                        <p:cTn id="31" dur="500" fill="hold"/>
                                        <p:tgtEl>
                                          <p:spTgt spid="123"/>
                                        </p:tgtEl>
                                        <p:attrNameLst>
                                          <p:attrName>ppt_y</p:attrName>
                                        </p:attrNameLst>
                                      </p:cBhvr>
                                      <p:tavLst>
                                        <p:tav tm="0">
                                          <p:val>
                                            <p:strVal val="#ppt_y"/>
                                          </p:val>
                                        </p:tav>
                                        <p:tav tm="100000">
                                          <p:val>
                                            <p:strVal val="#ppt_y"/>
                                          </p:val>
                                        </p:tav>
                                      </p:tavLst>
                                    </p:anim>
                                  </p:childTnLst>
                                </p:cTn>
                              </p:par>
                            </p:childTnLst>
                          </p:cTn>
                        </p:par>
                        <p:par>
                          <p:cTn id="32" fill="hold">
                            <p:stCondLst>
                              <p:cond delay="4100"/>
                            </p:stCondLst>
                            <p:childTnLst>
                              <p:par>
                                <p:cTn id="33" presetID="10"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500"/>
                                        <p:tgtEl>
                                          <p:spTgt spid="126"/>
                                        </p:tgtEl>
                                      </p:cBhvr>
                                    </p:animEffect>
                                  </p:childTnLst>
                                </p:cTn>
                              </p:par>
                            </p:childTnLst>
                          </p:cTn>
                        </p:par>
                        <p:par>
                          <p:cTn id="36" fill="hold">
                            <p:stCondLst>
                              <p:cond delay="4600"/>
                            </p:stCondLst>
                            <p:childTnLst>
                              <p:par>
                                <p:cTn id="37" presetID="10" presetClass="entr" presetSubtype="0"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fade">
                                      <p:cBhvr>
                                        <p:cTn id="39" dur="500"/>
                                        <p:tgtEl>
                                          <p:spTgt spid="125"/>
                                        </p:tgtEl>
                                      </p:cBhvr>
                                    </p:animEffect>
                                  </p:childTnLst>
                                </p:cTn>
                              </p:par>
                            </p:childTnLst>
                          </p:cTn>
                        </p:par>
                        <p:par>
                          <p:cTn id="40" fill="hold">
                            <p:stCondLst>
                              <p:cond delay="5100"/>
                            </p:stCondLst>
                            <p:childTnLst>
                              <p:par>
                                <p:cTn id="41" presetID="2" presetClass="entr" presetSubtype="4" decel="100000" fill="hold" grpId="0" nodeType="afterEffect">
                                  <p:stCondLst>
                                    <p:cond delay="0"/>
                                  </p:stCondLst>
                                  <p:childTnLst>
                                    <p:set>
                                      <p:cBhvr>
                                        <p:cTn id="42" dur="1" fill="hold">
                                          <p:stCondLst>
                                            <p:cond delay="0"/>
                                          </p:stCondLst>
                                        </p:cTn>
                                        <p:tgtEl>
                                          <p:spTgt spid="119"/>
                                        </p:tgtEl>
                                        <p:attrNameLst>
                                          <p:attrName>style.visibility</p:attrName>
                                        </p:attrNameLst>
                                      </p:cBhvr>
                                      <p:to>
                                        <p:strVal val="visible"/>
                                      </p:to>
                                    </p:set>
                                    <p:anim calcmode="lin" valueType="num">
                                      <p:cBhvr additive="base">
                                        <p:cTn id="43" dur="500" fill="hold"/>
                                        <p:tgtEl>
                                          <p:spTgt spid="119"/>
                                        </p:tgtEl>
                                        <p:attrNameLst>
                                          <p:attrName>ppt_x</p:attrName>
                                        </p:attrNameLst>
                                      </p:cBhvr>
                                      <p:tavLst>
                                        <p:tav tm="0">
                                          <p:val>
                                            <p:strVal val="#ppt_x"/>
                                          </p:val>
                                        </p:tav>
                                        <p:tav tm="100000">
                                          <p:val>
                                            <p:strVal val="#ppt_x"/>
                                          </p:val>
                                        </p:tav>
                                      </p:tavLst>
                                    </p:anim>
                                    <p:anim calcmode="lin" valueType="num">
                                      <p:cBhvr additive="base">
                                        <p:cTn id="44" dur="500" fill="hold"/>
                                        <p:tgtEl>
                                          <p:spTgt spid="1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fill="hold"/>
                                        <p:tgtEl>
                                          <p:spTgt spid="120"/>
                                        </p:tgtEl>
                                        <p:attrNameLst>
                                          <p:attrName>ppt_x</p:attrName>
                                        </p:attrNameLst>
                                      </p:cBhvr>
                                      <p:tavLst>
                                        <p:tav tm="0">
                                          <p:val>
                                            <p:strVal val="#ppt_x"/>
                                          </p:val>
                                        </p:tav>
                                        <p:tav tm="100000">
                                          <p:val>
                                            <p:strVal val="#ppt_x"/>
                                          </p:val>
                                        </p:tav>
                                      </p:tavLst>
                                    </p:anim>
                                    <p:anim calcmode="lin" valueType="num">
                                      <p:cBhvr additive="base">
                                        <p:cTn id="48" dur="500" fill="hold"/>
                                        <p:tgtEl>
                                          <p:spTgt spid="12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121"/>
                                        </p:tgtEl>
                                        <p:attrNameLst>
                                          <p:attrName>style.visibility</p:attrName>
                                        </p:attrNameLst>
                                      </p:cBhvr>
                                      <p:to>
                                        <p:strVal val="visible"/>
                                      </p:to>
                                    </p:set>
                                    <p:anim calcmode="lin" valueType="num">
                                      <p:cBhvr additive="base">
                                        <p:cTn id="51" dur="500" fill="hold"/>
                                        <p:tgtEl>
                                          <p:spTgt spid="121"/>
                                        </p:tgtEl>
                                        <p:attrNameLst>
                                          <p:attrName>ppt_x</p:attrName>
                                        </p:attrNameLst>
                                      </p:cBhvr>
                                      <p:tavLst>
                                        <p:tav tm="0">
                                          <p:val>
                                            <p:strVal val="#ppt_x"/>
                                          </p:val>
                                        </p:tav>
                                        <p:tav tm="100000">
                                          <p:val>
                                            <p:strVal val="#ppt_x"/>
                                          </p:val>
                                        </p:tav>
                                      </p:tavLst>
                                    </p:anim>
                                    <p:anim calcmode="lin" valueType="num">
                                      <p:cBhvr additive="base">
                                        <p:cTn id="52" dur="500" fill="hold"/>
                                        <p:tgtEl>
                                          <p:spTgt spid="121"/>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0"/>
                                  </p:stCondLst>
                                  <p:childTnLst>
                                    <p:set>
                                      <p:cBhvr>
                                        <p:cTn id="54" dur="1" fill="hold">
                                          <p:stCondLst>
                                            <p:cond delay="0"/>
                                          </p:stCondLst>
                                        </p:cTn>
                                        <p:tgtEl>
                                          <p:spTgt spid="122"/>
                                        </p:tgtEl>
                                        <p:attrNameLst>
                                          <p:attrName>style.visibility</p:attrName>
                                        </p:attrNameLst>
                                      </p:cBhvr>
                                      <p:to>
                                        <p:strVal val="visible"/>
                                      </p:to>
                                    </p:set>
                                    <p:anim calcmode="lin" valueType="num">
                                      <p:cBhvr additive="base">
                                        <p:cTn id="55" dur="500" fill="hold"/>
                                        <p:tgtEl>
                                          <p:spTgt spid="122"/>
                                        </p:tgtEl>
                                        <p:attrNameLst>
                                          <p:attrName>ppt_x</p:attrName>
                                        </p:attrNameLst>
                                      </p:cBhvr>
                                      <p:tavLst>
                                        <p:tav tm="0">
                                          <p:val>
                                            <p:strVal val="#ppt_x"/>
                                          </p:val>
                                        </p:tav>
                                        <p:tav tm="100000">
                                          <p:val>
                                            <p:strVal val="#ppt_x"/>
                                          </p:val>
                                        </p:tav>
                                      </p:tavLst>
                                    </p:anim>
                                    <p:anim calcmode="lin" valueType="num">
                                      <p:cBhvr additive="base">
                                        <p:cTn id="56" dur="500" fill="hold"/>
                                        <p:tgtEl>
                                          <p:spTgt spid="122"/>
                                        </p:tgtEl>
                                        <p:attrNameLst>
                                          <p:attrName>ppt_y</p:attrName>
                                        </p:attrNameLst>
                                      </p:cBhvr>
                                      <p:tavLst>
                                        <p:tav tm="0">
                                          <p:val>
                                            <p:strVal val="1+#ppt_h/2"/>
                                          </p:val>
                                        </p:tav>
                                        <p:tav tm="100000">
                                          <p:val>
                                            <p:strVal val="#ppt_y"/>
                                          </p:val>
                                        </p:tav>
                                      </p:tavLst>
                                    </p:anim>
                                  </p:childTnLst>
                                </p:cTn>
                              </p:par>
                            </p:childTnLst>
                          </p:cTn>
                        </p:par>
                        <p:par>
                          <p:cTn id="57" fill="hold">
                            <p:stCondLst>
                              <p:cond delay="5600"/>
                            </p:stCondLst>
                            <p:childTnLst>
                              <p:par>
                                <p:cTn id="58" presetID="22" presetClass="entr" presetSubtype="8" fill="hold" grpId="0" nodeType="afterEffect">
                                  <p:stCondLst>
                                    <p:cond delay="0"/>
                                  </p:stCondLst>
                                  <p:childTnLst>
                                    <p:set>
                                      <p:cBhvr>
                                        <p:cTn id="59" dur="1" fill="hold">
                                          <p:stCondLst>
                                            <p:cond delay="0"/>
                                          </p:stCondLst>
                                        </p:cTn>
                                        <p:tgtEl>
                                          <p:spTgt spid="111"/>
                                        </p:tgtEl>
                                        <p:attrNameLst>
                                          <p:attrName>style.visibility</p:attrName>
                                        </p:attrNameLst>
                                      </p:cBhvr>
                                      <p:to>
                                        <p:strVal val="visible"/>
                                      </p:to>
                                    </p:set>
                                    <p:animEffect transition="in" filter="wipe(left)">
                                      <p:cBhvr>
                                        <p:cTn id="60" dur="500"/>
                                        <p:tgtEl>
                                          <p:spTgt spid="111"/>
                                        </p:tgtEl>
                                      </p:cBhvr>
                                    </p:animEffect>
                                  </p:childTnLst>
                                </p:cTn>
                              </p:par>
                              <p:par>
                                <p:cTn id="61" presetID="22" presetClass="entr" presetSubtype="8" fill="hold" grpId="0" nodeType="withEffect">
                                  <p:stCondLst>
                                    <p:cond delay="100"/>
                                  </p:stCondLst>
                                  <p:childTnLst>
                                    <p:set>
                                      <p:cBhvr>
                                        <p:cTn id="62" dur="1" fill="hold">
                                          <p:stCondLst>
                                            <p:cond delay="0"/>
                                          </p:stCondLst>
                                        </p:cTn>
                                        <p:tgtEl>
                                          <p:spTgt spid="112"/>
                                        </p:tgtEl>
                                        <p:attrNameLst>
                                          <p:attrName>style.visibility</p:attrName>
                                        </p:attrNameLst>
                                      </p:cBhvr>
                                      <p:to>
                                        <p:strVal val="visible"/>
                                      </p:to>
                                    </p:set>
                                    <p:animEffect transition="in" filter="wipe(left)">
                                      <p:cBhvr>
                                        <p:cTn id="63" dur="500"/>
                                        <p:tgtEl>
                                          <p:spTgt spid="112"/>
                                        </p:tgtEl>
                                      </p:cBhvr>
                                    </p:animEffect>
                                  </p:childTnLst>
                                </p:cTn>
                              </p:par>
                              <p:par>
                                <p:cTn id="64" presetID="22" presetClass="entr" presetSubtype="8" fill="hold" grpId="0" nodeType="withEffect">
                                  <p:stCondLst>
                                    <p:cond delay="200"/>
                                  </p:stCondLst>
                                  <p:childTnLst>
                                    <p:set>
                                      <p:cBhvr>
                                        <p:cTn id="65" dur="1" fill="hold">
                                          <p:stCondLst>
                                            <p:cond delay="0"/>
                                          </p:stCondLst>
                                        </p:cTn>
                                        <p:tgtEl>
                                          <p:spTgt spid="113"/>
                                        </p:tgtEl>
                                        <p:attrNameLst>
                                          <p:attrName>style.visibility</p:attrName>
                                        </p:attrNameLst>
                                      </p:cBhvr>
                                      <p:to>
                                        <p:strVal val="visible"/>
                                      </p:to>
                                    </p:set>
                                    <p:animEffect transition="in" filter="wipe(left)">
                                      <p:cBhvr>
                                        <p:cTn id="66" dur="500"/>
                                        <p:tgtEl>
                                          <p:spTgt spid="113"/>
                                        </p:tgtEl>
                                      </p:cBhvr>
                                    </p:animEffect>
                                  </p:childTnLst>
                                </p:cTn>
                              </p:par>
                              <p:par>
                                <p:cTn id="67" presetID="22" presetClass="entr" presetSubtype="8" fill="hold" grpId="0" nodeType="withEffect">
                                  <p:stCondLst>
                                    <p:cond delay="300"/>
                                  </p:stCondLst>
                                  <p:childTnLst>
                                    <p:set>
                                      <p:cBhvr>
                                        <p:cTn id="68" dur="1" fill="hold">
                                          <p:stCondLst>
                                            <p:cond delay="0"/>
                                          </p:stCondLst>
                                        </p:cTn>
                                        <p:tgtEl>
                                          <p:spTgt spid="114"/>
                                        </p:tgtEl>
                                        <p:attrNameLst>
                                          <p:attrName>style.visibility</p:attrName>
                                        </p:attrNameLst>
                                      </p:cBhvr>
                                      <p:to>
                                        <p:strVal val="visible"/>
                                      </p:to>
                                    </p:set>
                                    <p:animEffect transition="in" filter="wipe(left)">
                                      <p:cBhvr>
                                        <p:cTn id="69" dur="500"/>
                                        <p:tgtEl>
                                          <p:spTgt spid="114"/>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right)">
                                      <p:cBhvr>
                                        <p:cTn id="72" dur="500"/>
                                        <p:tgtEl>
                                          <p:spTgt spid="66"/>
                                        </p:tgtEl>
                                      </p:cBhvr>
                                    </p:animEffect>
                                  </p:childTnLst>
                                </p:cTn>
                              </p:par>
                              <p:par>
                                <p:cTn id="73" presetID="22" presetClass="entr" presetSubtype="2" fill="hold" grpId="0" nodeType="withEffect">
                                  <p:stCondLst>
                                    <p:cond delay="100"/>
                                  </p:stCondLst>
                                  <p:childTnLst>
                                    <p:set>
                                      <p:cBhvr>
                                        <p:cTn id="74" dur="1" fill="hold">
                                          <p:stCondLst>
                                            <p:cond delay="0"/>
                                          </p:stCondLst>
                                        </p:cTn>
                                        <p:tgtEl>
                                          <p:spTgt spid="67"/>
                                        </p:tgtEl>
                                        <p:attrNameLst>
                                          <p:attrName>style.visibility</p:attrName>
                                        </p:attrNameLst>
                                      </p:cBhvr>
                                      <p:to>
                                        <p:strVal val="visible"/>
                                      </p:to>
                                    </p:set>
                                    <p:animEffect transition="in" filter="wipe(right)">
                                      <p:cBhvr>
                                        <p:cTn id="75" dur="500"/>
                                        <p:tgtEl>
                                          <p:spTgt spid="67"/>
                                        </p:tgtEl>
                                      </p:cBhvr>
                                    </p:animEffect>
                                  </p:childTnLst>
                                </p:cTn>
                              </p:par>
                              <p:par>
                                <p:cTn id="76" presetID="22" presetClass="entr" presetSubtype="2" fill="hold" grpId="0" nodeType="withEffect">
                                  <p:stCondLst>
                                    <p:cond delay="200"/>
                                  </p:stCondLst>
                                  <p:childTnLst>
                                    <p:set>
                                      <p:cBhvr>
                                        <p:cTn id="77" dur="1" fill="hold">
                                          <p:stCondLst>
                                            <p:cond delay="0"/>
                                          </p:stCondLst>
                                        </p:cTn>
                                        <p:tgtEl>
                                          <p:spTgt spid="68"/>
                                        </p:tgtEl>
                                        <p:attrNameLst>
                                          <p:attrName>style.visibility</p:attrName>
                                        </p:attrNameLst>
                                      </p:cBhvr>
                                      <p:to>
                                        <p:strVal val="visible"/>
                                      </p:to>
                                    </p:set>
                                    <p:animEffect transition="in" filter="wipe(right)">
                                      <p:cBhvr>
                                        <p:cTn id="78" dur="500"/>
                                        <p:tgtEl>
                                          <p:spTgt spid="68"/>
                                        </p:tgtEl>
                                      </p:cBhvr>
                                    </p:animEffect>
                                  </p:childTnLst>
                                </p:cTn>
                              </p:par>
                              <p:par>
                                <p:cTn id="79" presetID="22" presetClass="entr" presetSubtype="2" fill="hold" grpId="0" nodeType="withEffect">
                                  <p:stCondLst>
                                    <p:cond delay="300"/>
                                  </p:stCondLst>
                                  <p:childTnLst>
                                    <p:set>
                                      <p:cBhvr>
                                        <p:cTn id="80" dur="1" fill="hold">
                                          <p:stCondLst>
                                            <p:cond delay="0"/>
                                          </p:stCondLst>
                                        </p:cTn>
                                        <p:tgtEl>
                                          <p:spTgt spid="69"/>
                                        </p:tgtEl>
                                        <p:attrNameLst>
                                          <p:attrName>style.visibility</p:attrName>
                                        </p:attrNameLst>
                                      </p:cBhvr>
                                      <p:to>
                                        <p:strVal val="visible"/>
                                      </p:to>
                                    </p:set>
                                    <p:animEffect transition="in" filter="wipe(right)">
                                      <p:cBhvr>
                                        <p:cTn id="81" dur="500"/>
                                        <p:tgtEl>
                                          <p:spTgt spid="69"/>
                                        </p:tgtEl>
                                      </p:cBhvr>
                                    </p:animEffect>
                                  </p:childTnLst>
                                </p:cTn>
                              </p:par>
                            </p:childTnLst>
                          </p:cTn>
                        </p:par>
                        <p:par>
                          <p:cTn id="82" fill="hold">
                            <p:stCondLst>
                              <p:cond delay="6400"/>
                            </p:stCondLst>
                            <p:childTnLst>
                              <p:par>
                                <p:cTn id="83" presetID="22" presetClass="entr" presetSubtype="8" fill="hold" grpId="0" nodeType="afterEffect">
                                  <p:stCondLst>
                                    <p:cond delay="0"/>
                                  </p:stCondLst>
                                  <p:childTnLst>
                                    <p:set>
                                      <p:cBhvr>
                                        <p:cTn id="84" dur="1" fill="hold">
                                          <p:stCondLst>
                                            <p:cond delay="0"/>
                                          </p:stCondLst>
                                        </p:cTn>
                                        <p:tgtEl>
                                          <p:spTgt spid="115"/>
                                        </p:tgtEl>
                                        <p:attrNameLst>
                                          <p:attrName>style.visibility</p:attrName>
                                        </p:attrNameLst>
                                      </p:cBhvr>
                                      <p:to>
                                        <p:strVal val="visible"/>
                                      </p:to>
                                    </p:set>
                                    <p:animEffect transition="in" filter="wipe(left)">
                                      <p:cBhvr>
                                        <p:cTn id="85" dur="500"/>
                                        <p:tgtEl>
                                          <p:spTgt spid="115"/>
                                        </p:tgtEl>
                                      </p:cBhvr>
                                    </p:animEffect>
                                  </p:childTnLst>
                                </p:cTn>
                              </p:par>
                              <p:par>
                                <p:cTn id="86" presetID="22" presetClass="entr" presetSubtype="8" fill="hold" grpId="0" nodeType="withEffect">
                                  <p:stCondLst>
                                    <p:cond delay="150"/>
                                  </p:stCondLst>
                                  <p:childTnLst>
                                    <p:set>
                                      <p:cBhvr>
                                        <p:cTn id="87" dur="1" fill="hold">
                                          <p:stCondLst>
                                            <p:cond delay="0"/>
                                          </p:stCondLst>
                                        </p:cTn>
                                        <p:tgtEl>
                                          <p:spTgt spid="116"/>
                                        </p:tgtEl>
                                        <p:attrNameLst>
                                          <p:attrName>style.visibility</p:attrName>
                                        </p:attrNameLst>
                                      </p:cBhvr>
                                      <p:to>
                                        <p:strVal val="visible"/>
                                      </p:to>
                                    </p:set>
                                    <p:animEffect transition="in" filter="wipe(left)">
                                      <p:cBhvr>
                                        <p:cTn id="88" dur="500"/>
                                        <p:tgtEl>
                                          <p:spTgt spid="116"/>
                                        </p:tgtEl>
                                      </p:cBhvr>
                                    </p:animEffect>
                                  </p:childTnLst>
                                </p:cTn>
                              </p:par>
                              <p:par>
                                <p:cTn id="89" presetID="22" presetClass="entr" presetSubtype="8" fill="hold" grpId="0" nodeType="withEffect">
                                  <p:stCondLst>
                                    <p:cond delay="300"/>
                                  </p:stCondLst>
                                  <p:childTnLst>
                                    <p:set>
                                      <p:cBhvr>
                                        <p:cTn id="90" dur="1" fill="hold">
                                          <p:stCondLst>
                                            <p:cond delay="0"/>
                                          </p:stCondLst>
                                        </p:cTn>
                                        <p:tgtEl>
                                          <p:spTgt spid="117"/>
                                        </p:tgtEl>
                                        <p:attrNameLst>
                                          <p:attrName>style.visibility</p:attrName>
                                        </p:attrNameLst>
                                      </p:cBhvr>
                                      <p:to>
                                        <p:strVal val="visible"/>
                                      </p:to>
                                    </p:set>
                                    <p:animEffect transition="in" filter="wipe(left)">
                                      <p:cBhvr>
                                        <p:cTn id="91" dur="500"/>
                                        <p:tgtEl>
                                          <p:spTgt spid="117"/>
                                        </p:tgtEl>
                                      </p:cBhvr>
                                    </p:animEffect>
                                  </p:childTnLst>
                                </p:cTn>
                              </p:par>
                              <p:par>
                                <p:cTn id="92" presetID="22" presetClass="entr" presetSubtype="8" fill="hold" grpId="0" nodeType="withEffect">
                                  <p:stCondLst>
                                    <p:cond delay="450"/>
                                  </p:stCondLst>
                                  <p:childTnLst>
                                    <p:set>
                                      <p:cBhvr>
                                        <p:cTn id="93" dur="1" fill="hold">
                                          <p:stCondLst>
                                            <p:cond delay="0"/>
                                          </p:stCondLst>
                                        </p:cTn>
                                        <p:tgtEl>
                                          <p:spTgt spid="118"/>
                                        </p:tgtEl>
                                        <p:attrNameLst>
                                          <p:attrName>style.visibility</p:attrName>
                                        </p:attrNameLst>
                                      </p:cBhvr>
                                      <p:to>
                                        <p:strVal val="visible"/>
                                      </p:to>
                                    </p:set>
                                    <p:animEffect transition="in" filter="wipe(left)">
                                      <p:cBhvr>
                                        <p:cTn id="94" dur="500"/>
                                        <p:tgtEl>
                                          <p:spTgt spid="118"/>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107"/>
                                        </p:tgtEl>
                                        <p:attrNameLst>
                                          <p:attrName>style.visibility</p:attrName>
                                        </p:attrNameLst>
                                      </p:cBhvr>
                                      <p:to>
                                        <p:strVal val="visible"/>
                                      </p:to>
                                    </p:set>
                                    <p:animEffect transition="in" filter="wipe(right)">
                                      <p:cBhvr>
                                        <p:cTn id="97" dur="500"/>
                                        <p:tgtEl>
                                          <p:spTgt spid="107"/>
                                        </p:tgtEl>
                                      </p:cBhvr>
                                    </p:animEffect>
                                  </p:childTnLst>
                                </p:cTn>
                              </p:par>
                              <p:par>
                                <p:cTn id="98" presetID="22" presetClass="entr" presetSubtype="2" fill="hold" grpId="0" nodeType="withEffect">
                                  <p:stCondLst>
                                    <p:cond delay="150"/>
                                  </p:stCondLst>
                                  <p:childTnLst>
                                    <p:set>
                                      <p:cBhvr>
                                        <p:cTn id="99" dur="1" fill="hold">
                                          <p:stCondLst>
                                            <p:cond delay="0"/>
                                          </p:stCondLst>
                                        </p:cTn>
                                        <p:tgtEl>
                                          <p:spTgt spid="108"/>
                                        </p:tgtEl>
                                        <p:attrNameLst>
                                          <p:attrName>style.visibility</p:attrName>
                                        </p:attrNameLst>
                                      </p:cBhvr>
                                      <p:to>
                                        <p:strVal val="visible"/>
                                      </p:to>
                                    </p:set>
                                    <p:animEffect transition="in" filter="wipe(right)">
                                      <p:cBhvr>
                                        <p:cTn id="100" dur="500"/>
                                        <p:tgtEl>
                                          <p:spTgt spid="108"/>
                                        </p:tgtEl>
                                      </p:cBhvr>
                                    </p:animEffect>
                                  </p:childTnLst>
                                </p:cTn>
                              </p:par>
                              <p:par>
                                <p:cTn id="101" presetID="22" presetClass="entr" presetSubtype="2" fill="hold" grpId="0" nodeType="withEffect">
                                  <p:stCondLst>
                                    <p:cond delay="300"/>
                                  </p:stCondLst>
                                  <p:childTnLst>
                                    <p:set>
                                      <p:cBhvr>
                                        <p:cTn id="102" dur="1" fill="hold">
                                          <p:stCondLst>
                                            <p:cond delay="0"/>
                                          </p:stCondLst>
                                        </p:cTn>
                                        <p:tgtEl>
                                          <p:spTgt spid="109"/>
                                        </p:tgtEl>
                                        <p:attrNameLst>
                                          <p:attrName>style.visibility</p:attrName>
                                        </p:attrNameLst>
                                      </p:cBhvr>
                                      <p:to>
                                        <p:strVal val="visible"/>
                                      </p:to>
                                    </p:set>
                                    <p:animEffect transition="in" filter="wipe(right)">
                                      <p:cBhvr>
                                        <p:cTn id="103" dur="500"/>
                                        <p:tgtEl>
                                          <p:spTgt spid="109"/>
                                        </p:tgtEl>
                                      </p:cBhvr>
                                    </p:animEffect>
                                  </p:childTnLst>
                                </p:cTn>
                              </p:par>
                              <p:par>
                                <p:cTn id="104" presetID="22" presetClass="entr" presetSubtype="2" fill="hold" grpId="0" nodeType="withEffect">
                                  <p:stCondLst>
                                    <p:cond delay="450"/>
                                  </p:stCondLst>
                                  <p:childTnLst>
                                    <p:set>
                                      <p:cBhvr>
                                        <p:cTn id="105" dur="1" fill="hold">
                                          <p:stCondLst>
                                            <p:cond delay="0"/>
                                          </p:stCondLst>
                                        </p:cTn>
                                        <p:tgtEl>
                                          <p:spTgt spid="110"/>
                                        </p:tgtEl>
                                        <p:attrNameLst>
                                          <p:attrName>style.visibility</p:attrName>
                                        </p:attrNameLst>
                                      </p:cBhvr>
                                      <p:to>
                                        <p:strVal val="visible"/>
                                      </p:to>
                                    </p:set>
                                    <p:animEffect transition="in" filter="wipe(right)">
                                      <p:cBhvr>
                                        <p:cTn id="10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6" grpId="0" animBg="1"/>
      <p:bldP spid="67" grpId="0" animBg="1"/>
      <p:bldP spid="68" grpId="0" animBg="1"/>
      <p:bldP spid="69" grpId="0" animBg="1"/>
      <p:bldP spid="107" grpId="0"/>
      <p:bldP spid="108" grpId="0"/>
      <p:bldP spid="109" grpId="0"/>
      <p:bldP spid="110" grpId="0"/>
      <p:bldP spid="111" grpId="0" animBg="1"/>
      <p:bldP spid="112" grpId="0" animBg="1"/>
      <p:bldP spid="113" grpId="0" animBg="1"/>
      <p:bldP spid="114" grpId="0" animBg="1"/>
      <p:bldP spid="115" grpId="0"/>
      <p:bldP spid="116" grpId="0"/>
      <p:bldP spid="117" grpId="0"/>
      <p:bldP spid="118" grpId="0"/>
      <p:bldP spid="119" grpId="0"/>
      <p:bldP spid="120" grpId="0"/>
      <p:bldP spid="121" grpId="0"/>
      <p:bldP spid="122" grpId="0"/>
      <p:bldP spid="123" grpId="0" animBg="1"/>
      <p:bldP spid="124" grpId="0" animBg="1"/>
      <p:bldP spid="125" grpId="0"/>
      <p:bldP spid="1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3" name="组合 32"/>
          <p:cNvGrpSpPr/>
          <p:nvPr/>
        </p:nvGrpSpPr>
        <p:grpSpPr>
          <a:xfrm>
            <a:off x="8550536" y="3093326"/>
            <a:ext cx="1040304" cy="828637"/>
            <a:chOff x="2583377" y="3043452"/>
            <a:chExt cx="1008183" cy="803052"/>
          </a:xfrm>
        </p:grpSpPr>
        <p:sp>
          <p:nvSpPr>
            <p:cNvPr id="34" name="椭圆 33"/>
            <p:cNvSpPr/>
            <p:nvPr/>
          </p:nvSpPr>
          <p:spPr>
            <a:xfrm>
              <a:off x="2687994" y="3771159"/>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p:nvPr/>
          </p:nvSpPr>
          <p:spPr>
            <a:xfrm>
              <a:off x="3418074" y="3043452"/>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36" name="直接连接符 35"/>
            <p:cNvCxnSpPr/>
            <p:nvPr/>
          </p:nvCxnSpPr>
          <p:spPr>
            <a:xfrm rot="-2700000">
              <a:off x="2583377" y="3450877"/>
              <a:ext cx="10081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9255353" y="2114715"/>
            <a:ext cx="1298256" cy="1298256"/>
            <a:chOff x="9255353" y="2114715"/>
            <a:chExt cx="1298256" cy="1298256"/>
          </a:xfrm>
        </p:grpSpPr>
        <p:grpSp>
          <p:nvGrpSpPr>
            <p:cNvPr id="38" name="组合 37"/>
            <p:cNvGrpSpPr/>
            <p:nvPr/>
          </p:nvGrpSpPr>
          <p:grpSpPr>
            <a:xfrm>
              <a:off x="9255353" y="2114715"/>
              <a:ext cx="1298256" cy="1298256"/>
              <a:chOff x="4881965" y="2278250"/>
              <a:chExt cx="2169764" cy="2169764"/>
            </a:xfrm>
          </p:grpSpPr>
          <p:sp>
            <p:nvSpPr>
              <p:cNvPr id="44" name="椭圆 43"/>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5" name="椭圆 44"/>
              <p:cNvSpPr/>
              <p:nvPr/>
            </p:nvSpPr>
            <p:spPr>
              <a:xfrm>
                <a:off x="5129454" y="2525739"/>
                <a:ext cx="1674786" cy="167478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47" name="椭圆 46"/>
              <p:cNvSpPr/>
              <p:nvPr/>
            </p:nvSpPr>
            <p:spPr>
              <a:xfrm>
                <a:off x="5342179" y="2738464"/>
                <a:ext cx="1249336" cy="124933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grpSp>
          <p:nvGrpSpPr>
            <p:cNvPr id="40" name="Group 62"/>
            <p:cNvGrpSpPr>
              <a:grpSpLocks noChangeAspect="1"/>
            </p:cNvGrpSpPr>
            <p:nvPr/>
          </p:nvGrpSpPr>
          <p:grpSpPr bwMode="auto">
            <a:xfrm>
              <a:off x="9712756" y="2610759"/>
              <a:ext cx="383452" cy="306168"/>
              <a:chOff x="3775" y="2110"/>
              <a:chExt cx="129" cy="103"/>
            </a:xfrm>
            <a:solidFill>
              <a:schemeClr val="bg1"/>
            </a:solidFill>
            <a:effectLst/>
          </p:grpSpPr>
          <p:sp>
            <p:nvSpPr>
              <p:cNvPr id="41"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42"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43"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grpSp>
      </p:grpSp>
      <p:grpSp>
        <p:nvGrpSpPr>
          <p:cNvPr id="48" name="组合 47"/>
          <p:cNvGrpSpPr/>
          <p:nvPr/>
        </p:nvGrpSpPr>
        <p:grpSpPr>
          <a:xfrm>
            <a:off x="2231229" y="3093326"/>
            <a:ext cx="1040304" cy="828637"/>
            <a:chOff x="2583377" y="3043452"/>
            <a:chExt cx="1008183" cy="803052"/>
          </a:xfrm>
        </p:grpSpPr>
        <p:sp>
          <p:nvSpPr>
            <p:cNvPr id="49" name="椭圆 48"/>
            <p:cNvSpPr/>
            <p:nvPr/>
          </p:nvSpPr>
          <p:spPr>
            <a:xfrm>
              <a:off x="2687994" y="3771159"/>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p:nvPr/>
          </p:nvSpPr>
          <p:spPr>
            <a:xfrm>
              <a:off x="3418074" y="3043452"/>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51" name="直接连接符 50"/>
            <p:cNvCxnSpPr/>
            <p:nvPr/>
          </p:nvCxnSpPr>
          <p:spPr>
            <a:xfrm rot="-2700000">
              <a:off x="2583377" y="3450877"/>
              <a:ext cx="10081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370237" y="3093326"/>
            <a:ext cx="1040304" cy="828637"/>
            <a:chOff x="2583377" y="3043452"/>
            <a:chExt cx="1008183" cy="803052"/>
          </a:xfrm>
        </p:grpSpPr>
        <p:sp>
          <p:nvSpPr>
            <p:cNvPr id="54" name="椭圆 53"/>
            <p:cNvSpPr/>
            <p:nvPr/>
          </p:nvSpPr>
          <p:spPr>
            <a:xfrm>
              <a:off x="2687994" y="3771159"/>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5" name="椭圆 54"/>
            <p:cNvSpPr/>
            <p:nvPr/>
          </p:nvSpPr>
          <p:spPr>
            <a:xfrm>
              <a:off x="3418074" y="3043452"/>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56" name="直接连接符 55"/>
            <p:cNvCxnSpPr/>
            <p:nvPr/>
          </p:nvCxnSpPr>
          <p:spPr>
            <a:xfrm rot="-2700000">
              <a:off x="2583377" y="3450877"/>
              <a:ext cx="10081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flipH="1">
            <a:off x="3887773" y="3093326"/>
            <a:ext cx="1040304" cy="828637"/>
            <a:chOff x="2583377" y="3043452"/>
            <a:chExt cx="1008183" cy="803052"/>
          </a:xfrm>
        </p:grpSpPr>
        <p:sp>
          <p:nvSpPr>
            <p:cNvPr id="58" name="椭圆 57"/>
            <p:cNvSpPr/>
            <p:nvPr/>
          </p:nvSpPr>
          <p:spPr>
            <a:xfrm>
              <a:off x="2687994" y="3771159"/>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p:nvPr/>
          </p:nvSpPr>
          <p:spPr>
            <a:xfrm>
              <a:off x="3418074" y="3043452"/>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60" name="直接连接符 59"/>
            <p:cNvCxnSpPr/>
            <p:nvPr/>
          </p:nvCxnSpPr>
          <p:spPr>
            <a:xfrm rot="-2700000">
              <a:off x="2583377" y="3450877"/>
              <a:ext cx="10081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flipH="1">
            <a:off x="7070062" y="3093326"/>
            <a:ext cx="1040304" cy="828637"/>
            <a:chOff x="2583377" y="3043452"/>
            <a:chExt cx="1008183" cy="803052"/>
          </a:xfrm>
        </p:grpSpPr>
        <p:sp>
          <p:nvSpPr>
            <p:cNvPr id="62" name="椭圆 61"/>
            <p:cNvSpPr/>
            <p:nvPr/>
          </p:nvSpPr>
          <p:spPr>
            <a:xfrm>
              <a:off x="2687994" y="3771159"/>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4" name="椭圆 63"/>
            <p:cNvSpPr/>
            <p:nvPr/>
          </p:nvSpPr>
          <p:spPr>
            <a:xfrm>
              <a:off x="3418074" y="3043452"/>
              <a:ext cx="75345" cy="7534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65" name="直接连接符 64"/>
            <p:cNvCxnSpPr/>
            <p:nvPr/>
          </p:nvCxnSpPr>
          <p:spPr>
            <a:xfrm rot="-2700000">
              <a:off x="2583377" y="3450877"/>
              <a:ext cx="10081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167915" y="2347050"/>
            <a:ext cx="1984394" cy="940803"/>
            <a:chOff x="3776606" y="2004244"/>
            <a:chExt cx="1923123" cy="911754"/>
          </a:xfrm>
        </p:grpSpPr>
        <p:sp>
          <p:nvSpPr>
            <p:cNvPr id="67" name="文本框 32"/>
            <p:cNvSpPr txBox="1"/>
            <p:nvPr/>
          </p:nvSpPr>
          <p:spPr>
            <a:xfrm>
              <a:off x="3776606" y="2004244"/>
              <a:ext cx="1923123" cy="328101"/>
            </a:xfrm>
            <a:prstGeom prst="rect">
              <a:avLst/>
            </a:prstGeom>
            <a:noFill/>
          </p:spPr>
          <p:txBody>
            <a:bodyPr wrap="square" rtlCol="0">
              <a:spAutoFit/>
            </a:bodyPr>
            <a:lstStyle/>
            <a:p>
              <a:r>
                <a:rPr lang="zh-CN" altLang="en-US" sz="1600" dirty="0">
                  <a:solidFill>
                    <a:schemeClr val="accent1"/>
                  </a:solidFill>
                  <a:cs typeface="+mn-ea"/>
                  <a:sym typeface="+mn-lt"/>
                </a:rPr>
                <a:t>在此添加标题</a:t>
              </a:r>
            </a:p>
          </p:txBody>
        </p:sp>
        <p:sp>
          <p:nvSpPr>
            <p:cNvPr id="68" name="文本框 33"/>
            <p:cNvSpPr txBox="1"/>
            <p:nvPr/>
          </p:nvSpPr>
          <p:spPr>
            <a:xfrm>
              <a:off x="3782527" y="2289624"/>
              <a:ext cx="1559316" cy="626374"/>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69" name="组合 68"/>
          <p:cNvGrpSpPr/>
          <p:nvPr/>
        </p:nvGrpSpPr>
        <p:grpSpPr>
          <a:xfrm>
            <a:off x="4359328" y="2347049"/>
            <a:ext cx="1984394" cy="940804"/>
            <a:chOff x="3776606" y="2004244"/>
            <a:chExt cx="1923123" cy="911755"/>
          </a:xfrm>
        </p:grpSpPr>
        <p:sp>
          <p:nvSpPr>
            <p:cNvPr id="70" name="文本框 39"/>
            <p:cNvSpPr txBox="1"/>
            <p:nvPr/>
          </p:nvSpPr>
          <p:spPr>
            <a:xfrm>
              <a:off x="3776606" y="2004244"/>
              <a:ext cx="1923123" cy="328101"/>
            </a:xfrm>
            <a:prstGeom prst="rect">
              <a:avLst/>
            </a:prstGeom>
            <a:noFill/>
          </p:spPr>
          <p:txBody>
            <a:bodyPr wrap="square" rtlCol="0">
              <a:spAutoFit/>
            </a:bodyPr>
            <a:lstStyle/>
            <a:p>
              <a:r>
                <a:rPr lang="zh-CN" altLang="en-US" sz="1600" dirty="0">
                  <a:solidFill>
                    <a:schemeClr val="accent1"/>
                  </a:solidFill>
                  <a:cs typeface="+mn-ea"/>
                  <a:sym typeface="+mn-lt"/>
                </a:rPr>
                <a:t>在此添加标题</a:t>
              </a:r>
            </a:p>
          </p:txBody>
        </p:sp>
        <p:sp>
          <p:nvSpPr>
            <p:cNvPr id="72" name="文本框 40"/>
            <p:cNvSpPr txBox="1"/>
            <p:nvPr/>
          </p:nvSpPr>
          <p:spPr>
            <a:xfrm>
              <a:off x="3782527" y="2289624"/>
              <a:ext cx="1559316" cy="626375"/>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73" name="组合 72"/>
          <p:cNvGrpSpPr/>
          <p:nvPr/>
        </p:nvGrpSpPr>
        <p:grpSpPr>
          <a:xfrm>
            <a:off x="7521908" y="2347049"/>
            <a:ext cx="1984394" cy="940804"/>
            <a:chOff x="3776606" y="2004244"/>
            <a:chExt cx="1923123" cy="911755"/>
          </a:xfrm>
        </p:grpSpPr>
        <p:sp>
          <p:nvSpPr>
            <p:cNvPr id="76" name="文本框 42"/>
            <p:cNvSpPr txBox="1"/>
            <p:nvPr/>
          </p:nvSpPr>
          <p:spPr>
            <a:xfrm>
              <a:off x="3776606" y="2004244"/>
              <a:ext cx="1923123" cy="328101"/>
            </a:xfrm>
            <a:prstGeom prst="rect">
              <a:avLst/>
            </a:prstGeom>
            <a:noFill/>
          </p:spPr>
          <p:txBody>
            <a:bodyPr wrap="square" rtlCol="0">
              <a:spAutoFit/>
            </a:bodyPr>
            <a:lstStyle/>
            <a:p>
              <a:r>
                <a:rPr lang="zh-CN" altLang="en-US" sz="1600" dirty="0">
                  <a:solidFill>
                    <a:schemeClr val="accent1"/>
                  </a:solidFill>
                  <a:cs typeface="+mn-ea"/>
                  <a:sym typeface="+mn-lt"/>
                </a:rPr>
                <a:t>在此添加标题</a:t>
              </a:r>
            </a:p>
          </p:txBody>
        </p:sp>
        <p:sp>
          <p:nvSpPr>
            <p:cNvPr id="77" name="文本框 43"/>
            <p:cNvSpPr txBox="1"/>
            <p:nvPr/>
          </p:nvSpPr>
          <p:spPr>
            <a:xfrm>
              <a:off x="3782527" y="2289624"/>
              <a:ext cx="1559316" cy="626375"/>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78" name="组合 77"/>
          <p:cNvGrpSpPr/>
          <p:nvPr/>
        </p:nvGrpSpPr>
        <p:grpSpPr>
          <a:xfrm>
            <a:off x="2795121" y="3901668"/>
            <a:ext cx="1984394" cy="940804"/>
            <a:chOff x="3776606" y="2004244"/>
            <a:chExt cx="1923123" cy="911755"/>
          </a:xfrm>
        </p:grpSpPr>
        <p:sp>
          <p:nvSpPr>
            <p:cNvPr id="79" name="文本框 45"/>
            <p:cNvSpPr txBox="1"/>
            <p:nvPr/>
          </p:nvSpPr>
          <p:spPr>
            <a:xfrm>
              <a:off x="3776606" y="2004244"/>
              <a:ext cx="1923123" cy="328101"/>
            </a:xfrm>
            <a:prstGeom prst="rect">
              <a:avLst/>
            </a:prstGeom>
            <a:noFill/>
          </p:spPr>
          <p:txBody>
            <a:bodyPr wrap="square" rtlCol="0">
              <a:spAutoFit/>
            </a:bodyPr>
            <a:lstStyle/>
            <a:p>
              <a:r>
                <a:rPr lang="zh-CN" altLang="en-US" sz="1600" dirty="0">
                  <a:solidFill>
                    <a:schemeClr val="accent1"/>
                  </a:solidFill>
                  <a:cs typeface="+mn-ea"/>
                  <a:sym typeface="+mn-lt"/>
                </a:rPr>
                <a:t>在此添加标题</a:t>
              </a:r>
            </a:p>
          </p:txBody>
        </p:sp>
        <p:sp>
          <p:nvSpPr>
            <p:cNvPr id="80" name="文本框 46"/>
            <p:cNvSpPr txBox="1"/>
            <p:nvPr/>
          </p:nvSpPr>
          <p:spPr>
            <a:xfrm>
              <a:off x="3782527" y="2289624"/>
              <a:ext cx="1559316" cy="626375"/>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88" name="组合 87"/>
          <p:cNvGrpSpPr/>
          <p:nvPr/>
        </p:nvGrpSpPr>
        <p:grpSpPr>
          <a:xfrm>
            <a:off x="5978032" y="3901668"/>
            <a:ext cx="1984394" cy="940804"/>
            <a:chOff x="3776606" y="2004244"/>
            <a:chExt cx="1923123" cy="911755"/>
          </a:xfrm>
        </p:grpSpPr>
        <p:sp>
          <p:nvSpPr>
            <p:cNvPr id="89" name="文本框 48"/>
            <p:cNvSpPr txBox="1"/>
            <p:nvPr/>
          </p:nvSpPr>
          <p:spPr>
            <a:xfrm>
              <a:off x="3776606" y="2004244"/>
              <a:ext cx="1923123" cy="328101"/>
            </a:xfrm>
            <a:prstGeom prst="rect">
              <a:avLst/>
            </a:prstGeom>
            <a:noFill/>
          </p:spPr>
          <p:txBody>
            <a:bodyPr wrap="square" rtlCol="0">
              <a:spAutoFit/>
            </a:bodyPr>
            <a:lstStyle/>
            <a:p>
              <a:r>
                <a:rPr lang="zh-CN" altLang="en-US" sz="1600" dirty="0">
                  <a:solidFill>
                    <a:schemeClr val="accent1"/>
                  </a:solidFill>
                  <a:cs typeface="+mn-ea"/>
                  <a:sym typeface="+mn-lt"/>
                </a:rPr>
                <a:t>在此添加标题</a:t>
              </a:r>
            </a:p>
          </p:txBody>
        </p:sp>
        <p:sp>
          <p:nvSpPr>
            <p:cNvPr id="90" name="文本框 49"/>
            <p:cNvSpPr txBox="1"/>
            <p:nvPr/>
          </p:nvSpPr>
          <p:spPr>
            <a:xfrm>
              <a:off x="3782527" y="2289624"/>
              <a:ext cx="1559316" cy="626375"/>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91" name="组合 90"/>
          <p:cNvGrpSpPr/>
          <p:nvPr/>
        </p:nvGrpSpPr>
        <p:grpSpPr>
          <a:xfrm>
            <a:off x="9061348" y="3901668"/>
            <a:ext cx="1984394" cy="940804"/>
            <a:chOff x="3776606" y="2004244"/>
            <a:chExt cx="1923123" cy="911755"/>
          </a:xfrm>
        </p:grpSpPr>
        <p:sp>
          <p:nvSpPr>
            <p:cNvPr id="97" name="文本框 51"/>
            <p:cNvSpPr txBox="1"/>
            <p:nvPr/>
          </p:nvSpPr>
          <p:spPr>
            <a:xfrm>
              <a:off x="3776606" y="2004244"/>
              <a:ext cx="1923123" cy="328101"/>
            </a:xfrm>
            <a:prstGeom prst="rect">
              <a:avLst/>
            </a:prstGeom>
            <a:noFill/>
          </p:spPr>
          <p:txBody>
            <a:bodyPr wrap="square" rtlCol="0">
              <a:spAutoFit/>
            </a:bodyPr>
            <a:lstStyle/>
            <a:p>
              <a:r>
                <a:rPr lang="zh-CN" altLang="en-US" sz="1600" dirty="0">
                  <a:solidFill>
                    <a:schemeClr val="accent1"/>
                  </a:solidFill>
                  <a:cs typeface="+mn-ea"/>
                  <a:sym typeface="+mn-lt"/>
                </a:rPr>
                <a:t>在此添加标题</a:t>
              </a:r>
            </a:p>
          </p:txBody>
        </p:sp>
        <p:sp>
          <p:nvSpPr>
            <p:cNvPr id="98" name="文本框 52"/>
            <p:cNvSpPr txBox="1"/>
            <p:nvPr/>
          </p:nvSpPr>
          <p:spPr>
            <a:xfrm>
              <a:off x="3782527" y="2289624"/>
              <a:ext cx="1559316" cy="626375"/>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99" name="组合 98"/>
          <p:cNvGrpSpPr/>
          <p:nvPr/>
        </p:nvGrpSpPr>
        <p:grpSpPr>
          <a:xfrm>
            <a:off x="6075569" y="2114715"/>
            <a:ext cx="1298256" cy="1298256"/>
            <a:chOff x="6075569" y="2114715"/>
            <a:chExt cx="1298256" cy="1298256"/>
          </a:xfrm>
        </p:grpSpPr>
        <p:grpSp>
          <p:nvGrpSpPr>
            <p:cNvPr id="100" name="组合 99"/>
            <p:cNvGrpSpPr/>
            <p:nvPr/>
          </p:nvGrpSpPr>
          <p:grpSpPr>
            <a:xfrm>
              <a:off x="6075569" y="2114715"/>
              <a:ext cx="1298256" cy="1298256"/>
              <a:chOff x="4881965" y="2278250"/>
              <a:chExt cx="2169764" cy="2169764"/>
            </a:xfrm>
          </p:grpSpPr>
          <p:sp>
            <p:nvSpPr>
              <p:cNvPr id="107" name="椭圆 106"/>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8" name="椭圆 107"/>
              <p:cNvSpPr/>
              <p:nvPr/>
            </p:nvSpPr>
            <p:spPr>
              <a:xfrm>
                <a:off x="5129454" y="2525739"/>
                <a:ext cx="1674786" cy="167478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109" name="椭圆 108"/>
              <p:cNvSpPr/>
              <p:nvPr/>
            </p:nvSpPr>
            <p:spPr>
              <a:xfrm>
                <a:off x="5342179" y="2738464"/>
                <a:ext cx="1249336" cy="124933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grpSp>
          <p:nvGrpSpPr>
            <p:cNvPr id="101" name="Group 18"/>
            <p:cNvGrpSpPr>
              <a:grpSpLocks noChangeAspect="1"/>
            </p:cNvGrpSpPr>
            <p:nvPr/>
          </p:nvGrpSpPr>
          <p:grpSpPr bwMode="auto">
            <a:xfrm>
              <a:off x="6563753" y="2601701"/>
              <a:ext cx="331143" cy="308562"/>
              <a:chOff x="3802" y="2858"/>
              <a:chExt cx="616" cy="574"/>
            </a:xfrm>
            <a:solidFill>
              <a:schemeClr val="bg1"/>
            </a:solidFill>
            <a:effectLst/>
          </p:grpSpPr>
          <p:sp>
            <p:nvSpPr>
              <p:cNvPr id="102"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10" name="组合 109"/>
          <p:cNvGrpSpPr/>
          <p:nvPr/>
        </p:nvGrpSpPr>
        <p:grpSpPr>
          <a:xfrm>
            <a:off x="4504680" y="3685602"/>
            <a:ext cx="1298256" cy="1298256"/>
            <a:chOff x="4504680" y="3685602"/>
            <a:chExt cx="1298256" cy="1298256"/>
          </a:xfrm>
        </p:grpSpPr>
        <p:grpSp>
          <p:nvGrpSpPr>
            <p:cNvPr id="111" name="组合 110"/>
            <p:cNvGrpSpPr/>
            <p:nvPr/>
          </p:nvGrpSpPr>
          <p:grpSpPr>
            <a:xfrm>
              <a:off x="4504680" y="3685602"/>
              <a:ext cx="1298256" cy="1298256"/>
              <a:chOff x="4881965" y="2278250"/>
              <a:chExt cx="2169764" cy="2169764"/>
            </a:xfrm>
          </p:grpSpPr>
          <p:sp>
            <p:nvSpPr>
              <p:cNvPr id="115" name="椭圆 114"/>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6" name="椭圆 115"/>
              <p:cNvSpPr/>
              <p:nvPr/>
            </p:nvSpPr>
            <p:spPr>
              <a:xfrm>
                <a:off x="5129454" y="2525739"/>
                <a:ext cx="1674786" cy="167478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117" name="椭圆 116"/>
              <p:cNvSpPr/>
              <p:nvPr/>
            </p:nvSpPr>
            <p:spPr>
              <a:xfrm>
                <a:off x="5342179" y="2738464"/>
                <a:ext cx="1249336" cy="124933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grpSp>
          <p:nvGrpSpPr>
            <p:cNvPr id="112" name="Group 13"/>
            <p:cNvGrpSpPr>
              <a:grpSpLocks noChangeAspect="1"/>
            </p:cNvGrpSpPr>
            <p:nvPr/>
          </p:nvGrpSpPr>
          <p:grpSpPr bwMode="auto">
            <a:xfrm>
              <a:off x="4991524" y="4161661"/>
              <a:ext cx="361472" cy="365739"/>
              <a:chOff x="2426" y="2781"/>
              <a:chExt cx="593" cy="600"/>
            </a:xfrm>
            <a:solidFill>
              <a:schemeClr val="bg1"/>
            </a:solidFill>
            <a:effectLst/>
          </p:grpSpPr>
          <p:sp>
            <p:nvSpPr>
              <p:cNvPr id="113"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4"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18" name="组合 117"/>
          <p:cNvGrpSpPr/>
          <p:nvPr/>
        </p:nvGrpSpPr>
        <p:grpSpPr>
          <a:xfrm>
            <a:off x="2933790" y="2114715"/>
            <a:ext cx="1298256" cy="1298256"/>
            <a:chOff x="2933790" y="2114715"/>
            <a:chExt cx="1298256" cy="1298256"/>
          </a:xfrm>
        </p:grpSpPr>
        <p:grpSp>
          <p:nvGrpSpPr>
            <p:cNvPr id="119" name="组合 118"/>
            <p:cNvGrpSpPr/>
            <p:nvPr/>
          </p:nvGrpSpPr>
          <p:grpSpPr>
            <a:xfrm>
              <a:off x="2933790" y="2114715"/>
              <a:ext cx="1298256" cy="1298256"/>
              <a:chOff x="4881965" y="2278250"/>
              <a:chExt cx="2169764" cy="2169764"/>
            </a:xfrm>
          </p:grpSpPr>
          <p:sp>
            <p:nvSpPr>
              <p:cNvPr id="125" name="椭圆 124"/>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6" name="椭圆 125"/>
              <p:cNvSpPr/>
              <p:nvPr/>
            </p:nvSpPr>
            <p:spPr>
              <a:xfrm>
                <a:off x="5129454" y="2525739"/>
                <a:ext cx="1674786" cy="167478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127" name="椭圆 126"/>
              <p:cNvSpPr/>
              <p:nvPr/>
            </p:nvSpPr>
            <p:spPr>
              <a:xfrm>
                <a:off x="5342179" y="2738464"/>
                <a:ext cx="1249336" cy="124933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dirty="0">
                  <a:solidFill>
                    <a:schemeClr val="bg1"/>
                  </a:solidFill>
                  <a:cs typeface="+mn-ea"/>
                  <a:sym typeface="+mn-lt"/>
                </a:endParaRPr>
              </a:p>
            </p:txBody>
          </p:sp>
        </p:grpSp>
        <p:grpSp>
          <p:nvGrpSpPr>
            <p:cNvPr id="120" name="组合 119"/>
            <p:cNvGrpSpPr/>
            <p:nvPr/>
          </p:nvGrpSpPr>
          <p:grpSpPr>
            <a:xfrm>
              <a:off x="3392244" y="2559330"/>
              <a:ext cx="375872" cy="409025"/>
              <a:chOff x="4873620" y="1965325"/>
              <a:chExt cx="269882" cy="293688"/>
            </a:xfrm>
            <a:solidFill>
              <a:schemeClr val="bg1"/>
            </a:solidFill>
            <a:effectLst/>
          </p:grpSpPr>
          <p:sp>
            <p:nvSpPr>
              <p:cNvPr id="121"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3"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28" name="组合 127"/>
          <p:cNvGrpSpPr/>
          <p:nvPr/>
        </p:nvGrpSpPr>
        <p:grpSpPr>
          <a:xfrm>
            <a:off x="7684464" y="3685602"/>
            <a:ext cx="1298256" cy="1298256"/>
            <a:chOff x="7684464" y="3685602"/>
            <a:chExt cx="1298256" cy="1298256"/>
          </a:xfrm>
        </p:grpSpPr>
        <p:grpSp>
          <p:nvGrpSpPr>
            <p:cNvPr id="129" name="组合 128"/>
            <p:cNvGrpSpPr/>
            <p:nvPr/>
          </p:nvGrpSpPr>
          <p:grpSpPr>
            <a:xfrm>
              <a:off x="7684464" y="3685602"/>
              <a:ext cx="1298256" cy="1298256"/>
              <a:chOff x="4881965" y="2278250"/>
              <a:chExt cx="2169764" cy="2169764"/>
            </a:xfrm>
          </p:grpSpPr>
          <p:sp>
            <p:nvSpPr>
              <p:cNvPr id="150" name="椭圆 149"/>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1" name="椭圆 150"/>
              <p:cNvSpPr/>
              <p:nvPr/>
            </p:nvSpPr>
            <p:spPr>
              <a:xfrm>
                <a:off x="5129454" y="2525739"/>
                <a:ext cx="1674786" cy="167478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152" name="椭圆 151"/>
              <p:cNvSpPr/>
              <p:nvPr/>
            </p:nvSpPr>
            <p:spPr>
              <a:xfrm>
                <a:off x="5342179" y="2738464"/>
                <a:ext cx="1249336" cy="124933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grpSp>
          <p:nvGrpSpPr>
            <p:cNvPr id="130" name="Group 41"/>
            <p:cNvGrpSpPr>
              <a:grpSpLocks noChangeAspect="1"/>
            </p:cNvGrpSpPr>
            <p:nvPr/>
          </p:nvGrpSpPr>
          <p:grpSpPr bwMode="auto">
            <a:xfrm>
              <a:off x="8160533" y="4102519"/>
              <a:ext cx="358632" cy="431447"/>
              <a:chOff x="3783" y="2089"/>
              <a:chExt cx="116" cy="142"/>
            </a:xfrm>
            <a:solidFill>
              <a:schemeClr val="bg1"/>
            </a:solidFill>
            <a:effectLst/>
          </p:grpSpPr>
          <p:sp>
            <p:nvSpPr>
              <p:cNvPr id="131"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32"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33"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34"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35"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47"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48"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sp>
            <p:nvSpPr>
              <p:cNvPr id="149"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white"/>
                  </a:solidFill>
                  <a:cs typeface="+mn-ea"/>
                  <a:sym typeface="+mn-lt"/>
                </a:endParaRPr>
              </a:p>
            </p:txBody>
          </p:sp>
        </p:grpSp>
      </p:grpSp>
      <p:grpSp>
        <p:nvGrpSpPr>
          <p:cNvPr id="153" name="组合 152"/>
          <p:cNvGrpSpPr/>
          <p:nvPr/>
        </p:nvGrpSpPr>
        <p:grpSpPr>
          <a:xfrm>
            <a:off x="1361797" y="3685604"/>
            <a:ext cx="1298256" cy="1298256"/>
            <a:chOff x="1361797" y="3685604"/>
            <a:chExt cx="1298256" cy="1298256"/>
          </a:xfrm>
        </p:grpSpPr>
        <p:grpSp>
          <p:nvGrpSpPr>
            <p:cNvPr id="154" name="组合 153"/>
            <p:cNvGrpSpPr/>
            <p:nvPr/>
          </p:nvGrpSpPr>
          <p:grpSpPr>
            <a:xfrm>
              <a:off x="1361797" y="3685604"/>
              <a:ext cx="1298256" cy="1298256"/>
              <a:chOff x="4881965" y="2278250"/>
              <a:chExt cx="2169764" cy="2169764"/>
            </a:xfrm>
          </p:grpSpPr>
          <p:sp>
            <p:nvSpPr>
              <p:cNvPr id="160" name="椭圆 159"/>
              <p:cNvSpPr/>
              <p:nvPr/>
            </p:nvSpPr>
            <p:spPr>
              <a:xfrm>
                <a:off x="4881965" y="2278250"/>
                <a:ext cx="2169764" cy="2169764"/>
              </a:xfrm>
              <a:prstGeom prst="ellipse">
                <a:avLst/>
              </a:prstGeom>
              <a:gradFill>
                <a:gsLst>
                  <a:gs pos="0">
                    <a:schemeClr val="bg1"/>
                  </a:gs>
                  <a:gs pos="100000">
                    <a:schemeClr val="bg1">
                      <a:lumMod val="70000"/>
                    </a:schemeClr>
                  </a:gs>
                </a:gsLst>
                <a:lin ang="2700000" scaled="1"/>
              </a:gradFill>
              <a:ln>
                <a:noFill/>
              </a:ln>
              <a:effectLst>
                <a:outerShdw blurRad="203200" dist="1016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1" name="椭圆 160"/>
              <p:cNvSpPr/>
              <p:nvPr/>
            </p:nvSpPr>
            <p:spPr>
              <a:xfrm>
                <a:off x="5129454" y="2525739"/>
                <a:ext cx="1674786" cy="1674786"/>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162" name="椭圆 161"/>
              <p:cNvSpPr/>
              <p:nvPr/>
            </p:nvSpPr>
            <p:spPr>
              <a:xfrm>
                <a:off x="5342179" y="2738464"/>
                <a:ext cx="1249336" cy="124933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grpSp>
          <p:nvGrpSpPr>
            <p:cNvPr id="155" name="Group 4"/>
            <p:cNvGrpSpPr>
              <a:grpSpLocks noChangeAspect="1"/>
            </p:cNvGrpSpPr>
            <p:nvPr/>
          </p:nvGrpSpPr>
          <p:grpSpPr bwMode="auto">
            <a:xfrm>
              <a:off x="1857646" y="4148752"/>
              <a:ext cx="296419" cy="347368"/>
              <a:chOff x="1776" y="1776"/>
              <a:chExt cx="64" cy="75"/>
            </a:xfrm>
            <a:solidFill>
              <a:schemeClr val="bg1"/>
            </a:solidFill>
            <a:effectLst/>
          </p:grpSpPr>
          <p:sp>
            <p:nvSpPr>
              <p:cNvPr id="156"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7"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spTree>
    <p:extLst>
      <p:ext uri="{BB962C8B-B14F-4D97-AF65-F5344CB8AC3E}">
        <p14:creationId xmlns:p14="http://schemas.microsoft.com/office/powerpoint/2010/main" val="147925382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nodeType="afterEffect" p14:presetBounceEnd="40000">
                                      <p:stCondLst>
                                        <p:cond delay="0"/>
                                      </p:stCondLst>
                                      <p:childTnLst>
                                        <p:set>
                                          <p:cBhvr>
                                            <p:cTn id="24" dur="1" fill="hold">
                                              <p:stCondLst>
                                                <p:cond delay="0"/>
                                              </p:stCondLst>
                                            </p:cTn>
                                            <p:tgtEl>
                                              <p:spTgt spid="153"/>
                                            </p:tgtEl>
                                            <p:attrNameLst>
                                              <p:attrName>style.visibility</p:attrName>
                                            </p:attrNameLst>
                                          </p:cBhvr>
                                          <p:to>
                                            <p:strVal val="visible"/>
                                          </p:to>
                                        </p:set>
                                        <p:anim calcmode="lin" valueType="num" p14:bounceEnd="40000">
                                          <p:cBhvr additive="base">
                                            <p:cTn id="25" dur="500" fill="hold"/>
                                            <p:tgtEl>
                                              <p:spTgt spid="153"/>
                                            </p:tgtEl>
                                            <p:attrNameLst>
                                              <p:attrName>ppt_x</p:attrName>
                                            </p:attrNameLst>
                                          </p:cBhvr>
                                          <p:tavLst>
                                            <p:tav tm="0">
                                              <p:val>
                                                <p:strVal val="0-#ppt_w/2"/>
                                              </p:val>
                                            </p:tav>
                                            <p:tav tm="100000">
                                              <p:val>
                                                <p:strVal val="#ppt_x"/>
                                              </p:val>
                                            </p:tav>
                                          </p:tavLst>
                                        </p:anim>
                                        <p:anim calcmode="lin" valueType="num" p14:bounceEnd="40000">
                                          <p:cBhvr additive="base">
                                            <p:cTn id="26" dur="500" fill="hold"/>
                                            <p:tgtEl>
                                              <p:spTgt spid="153"/>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 presetClass="entr" presetSubtype="8" fill="hold" nodeType="afterEffect">
                                      <p:stCondLst>
                                        <p:cond delay="150"/>
                                      </p:stCondLst>
                                      <p:childTnLst>
                                        <p:set>
                                          <p:cBhvr>
                                            <p:cTn id="29" dur="1" fill="hold">
                                              <p:stCondLst>
                                                <p:cond delay="0"/>
                                              </p:stCondLst>
                                            </p:cTn>
                                            <p:tgtEl>
                                              <p:spTgt spid="118"/>
                                            </p:tgtEl>
                                            <p:attrNameLst>
                                              <p:attrName>style.visibility</p:attrName>
                                            </p:attrNameLst>
                                          </p:cBhvr>
                                          <p:to>
                                            <p:strVal val="visible"/>
                                          </p:to>
                                        </p:set>
                                        <p:anim calcmode="lin" valueType="num">
                                          <p:cBhvr additive="base">
                                            <p:cTn id="30" dur="500" fill="hold"/>
                                            <p:tgtEl>
                                              <p:spTgt spid="118"/>
                                            </p:tgtEl>
                                            <p:attrNameLst>
                                              <p:attrName>ppt_x</p:attrName>
                                            </p:attrNameLst>
                                          </p:cBhvr>
                                          <p:tavLst>
                                            <p:tav tm="0">
                                              <p:val>
                                                <p:strVal val="0-#ppt_w/2"/>
                                              </p:val>
                                            </p:tav>
                                            <p:tav tm="100000">
                                              <p:val>
                                                <p:strVal val="#ppt_x"/>
                                              </p:val>
                                            </p:tav>
                                          </p:tavLst>
                                        </p:anim>
                                        <p:anim calcmode="lin" valueType="num">
                                          <p:cBhvr additive="base">
                                            <p:cTn id="31" dur="500" fill="hold"/>
                                            <p:tgtEl>
                                              <p:spTgt spid="11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400"/>
                                      </p:stCondLst>
                                      <p:childTnLst>
                                        <p:set>
                                          <p:cBhvr>
                                            <p:cTn id="33" dur="1" fill="hold">
                                              <p:stCondLst>
                                                <p:cond delay="0"/>
                                              </p:stCondLst>
                                            </p:cTn>
                                            <p:tgtEl>
                                              <p:spTgt spid="99"/>
                                            </p:tgtEl>
                                            <p:attrNameLst>
                                              <p:attrName>style.visibility</p:attrName>
                                            </p:attrNameLst>
                                          </p:cBhvr>
                                          <p:to>
                                            <p:strVal val="visible"/>
                                          </p:to>
                                        </p:set>
                                        <p:anim calcmode="lin" valueType="num">
                                          <p:cBhvr additive="base">
                                            <p:cTn id="34" dur="500" fill="hold"/>
                                            <p:tgtEl>
                                              <p:spTgt spid="99"/>
                                            </p:tgtEl>
                                            <p:attrNameLst>
                                              <p:attrName>ppt_x</p:attrName>
                                            </p:attrNameLst>
                                          </p:cBhvr>
                                          <p:tavLst>
                                            <p:tav tm="0">
                                              <p:val>
                                                <p:strVal val="0-#ppt_w/2"/>
                                              </p:val>
                                            </p:tav>
                                            <p:tav tm="100000">
                                              <p:val>
                                                <p:strVal val="#ppt_x"/>
                                              </p:val>
                                            </p:tav>
                                          </p:tavLst>
                                        </p:anim>
                                        <p:anim calcmode="lin" valueType="num">
                                          <p:cBhvr additive="base">
                                            <p:cTn id="35" dur="500" fill="hold"/>
                                            <p:tgtEl>
                                              <p:spTgt spid="99"/>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20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fill="hold"/>
                                            <p:tgtEl>
                                              <p:spTgt spid="110"/>
                                            </p:tgtEl>
                                            <p:attrNameLst>
                                              <p:attrName>ppt_x</p:attrName>
                                            </p:attrNameLst>
                                          </p:cBhvr>
                                          <p:tavLst>
                                            <p:tav tm="0">
                                              <p:val>
                                                <p:strVal val="0-#ppt_w/2"/>
                                              </p:val>
                                            </p:tav>
                                            <p:tav tm="100000">
                                              <p:val>
                                                <p:strVal val="#ppt_x"/>
                                              </p:val>
                                            </p:tav>
                                          </p:tavLst>
                                        </p:anim>
                                        <p:anim calcmode="lin" valueType="num">
                                          <p:cBhvr additive="base">
                                            <p:cTn id="39" dur="500" fill="hold"/>
                                            <p:tgtEl>
                                              <p:spTgt spid="110"/>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500"/>
                                      </p:stCondLst>
                                      <p:childTnLst>
                                        <p:set>
                                          <p:cBhvr>
                                            <p:cTn id="41" dur="1" fill="hold">
                                              <p:stCondLst>
                                                <p:cond delay="0"/>
                                              </p:stCondLst>
                                            </p:cTn>
                                            <p:tgtEl>
                                              <p:spTgt spid="128"/>
                                            </p:tgtEl>
                                            <p:attrNameLst>
                                              <p:attrName>style.visibility</p:attrName>
                                            </p:attrNameLst>
                                          </p:cBhvr>
                                          <p:to>
                                            <p:strVal val="visible"/>
                                          </p:to>
                                        </p:set>
                                        <p:anim calcmode="lin" valueType="num">
                                          <p:cBhvr additive="base">
                                            <p:cTn id="42" dur="500" fill="hold"/>
                                            <p:tgtEl>
                                              <p:spTgt spid="128"/>
                                            </p:tgtEl>
                                            <p:attrNameLst>
                                              <p:attrName>ppt_x</p:attrName>
                                            </p:attrNameLst>
                                          </p:cBhvr>
                                          <p:tavLst>
                                            <p:tav tm="0">
                                              <p:val>
                                                <p:strVal val="0-#ppt_w/2"/>
                                              </p:val>
                                            </p:tav>
                                            <p:tav tm="100000">
                                              <p:val>
                                                <p:strVal val="#ppt_x"/>
                                              </p:val>
                                            </p:tav>
                                          </p:tavLst>
                                        </p:anim>
                                        <p:anim calcmode="lin" valueType="num">
                                          <p:cBhvr additive="base">
                                            <p:cTn id="43" dur="500" fill="hold"/>
                                            <p:tgtEl>
                                              <p:spTgt spid="128"/>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60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0-#ppt_w/2"/>
                                              </p:val>
                                            </p:tav>
                                            <p:tav tm="100000">
                                              <p:val>
                                                <p:strVal val="#ppt_x"/>
                                              </p:val>
                                            </p:tav>
                                          </p:tavLst>
                                        </p:anim>
                                        <p:anim calcmode="lin" valueType="num">
                                          <p:cBhvr additive="base">
                                            <p:cTn id="47" dur="500" fill="hold"/>
                                            <p:tgtEl>
                                              <p:spTgt spid="37"/>
                                            </p:tgtEl>
                                            <p:attrNameLst>
                                              <p:attrName>ppt_y</p:attrName>
                                            </p:attrNameLst>
                                          </p:cBhvr>
                                          <p:tavLst>
                                            <p:tav tm="0">
                                              <p:val>
                                                <p:strVal val="#ppt_y"/>
                                              </p:val>
                                            </p:tav>
                                            <p:tav tm="100000">
                                              <p:val>
                                                <p:strVal val="#ppt_y"/>
                                              </p:val>
                                            </p:tav>
                                          </p:tavLst>
                                        </p:anim>
                                      </p:childTnLst>
                                    </p:cTn>
                                  </p:par>
                                  <p:par>
                                    <p:cTn id="48" presetID="42" presetClass="path" presetSubtype="0" accel="50000" fill="hold" nodeType="withEffect" p14:presetBounceEnd="40000">
                                      <p:stCondLst>
                                        <p:cond delay="150"/>
                                      </p:stCondLst>
                                      <p:childTnLst>
                                        <p:animMotion origin="layout" path="M -2.08333E-7 7.40741E-7 L -0.12734 0.225 " pathEditMode="relative" rAng="0" ptsTypes="AA" p14:bounceEnd="40000">
                                          <p:cBhvr>
                                            <p:cTn id="49" dur="500" spd="-100000" fill="hold"/>
                                            <p:tgtEl>
                                              <p:spTgt spid="118"/>
                                            </p:tgtEl>
                                            <p:attrNameLst>
                                              <p:attrName>ppt_x</p:attrName>
                                              <p:attrName>ppt_y</p:attrName>
                                            </p:attrNameLst>
                                          </p:cBhvr>
                                          <p:rCtr x="-6367" y="11250"/>
                                        </p:animMotion>
                                      </p:childTnLst>
                                    </p:cTn>
                                  </p:par>
                                  <p:par>
                                    <p:cTn id="50" presetID="42" presetClass="path" presetSubtype="0" accel="50000" fill="hold" nodeType="withEffect" p14:presetBounceEnd="40000">
                                      <p:stCondLst>
                                        <p:cond delay="400"/>
                                      </p:stCondLst>
                                      <p:childTnLst>
                                        <p:animMotion origin="layout" path="M -2.5E-6 7.40741E-7 L -0.38203 0.22639 " pathEditMode="relative" rAng="0" ptsTypes="AA" p14:bounceEnd="40000">
                                          <p:cBhvr>
                                            <p:cTn id="51" dur="500" spd="-100000" fill="hold"/>
                                            <p:tgtEl>
                                              <p:spTgt spid="99"/>
                                            </p:tgtEl>
                                            <p:attrNameLst>
                                              <p:attrName>ppt_x</p:attrName>
                                              <p:attrName>ppt_y</p:attrName>
                                            </p:attrNameLst>
                                          </p:cBhvr>
                                          <p:rCtr x="-19102" y="11319"/>
                                        </p:animMotion>
                                      </p:childTnLst>
                                    </p:cTn>
                                  </p:par>
                                  <p:par>
                                    <p:cTn id="52" presetID="42" presetClass="path" presetSubtype="0" accel="50000" fill="hold" nodeType="withEffect" p14:presetBounceEnd="40000">
                                      <p:stCondLst>
                                        <p:cond delay="200"/>
                                      </p:stCondLst>
                                      <p:childTnLst>
                                        <p:animMotion origin="layout" path="M 3.75E-6 -4.44444E-6 L -0.25157 0.00139 " pathEditMode="relative" rAng="0" ptsTypes="AA" p14:bounceEnd="40000">
                                          <p:cBhvr>
                                            <p:cTn id="53" dur="500" spd="-100000" fill="hold"/>
                                            <p:tgtEl>
                                              <p:spTgt spid="110"/>
                                            </p:tgtEl>
                                            <p:attrNameLst>
                                              <p:attrName>ppt_x</p:attrName>
                                              <p:attrName>ppt_y</p:attrName>
                                            </p:attrNameLst>
                                          </p:cBhvr>
                                          <p:rCtr x="-12578" y="69"/>
                                        </p:animMotion>
                                      </p:childTnLst>
                                    </p:cTn>
                                  </p:par>
                                  <p:par>
                                    <p:cTn id="54" presetID="42" presetClass="path" presetSubtype="0" accel="50000" fill="hold" nodeType="withEffect" p14:presetBounceEnd="40000">
                                      <p:stCondLst>
                                        <p:cond delay="500"/>
                                      </p:stCondLst>
                                      <p:childTnLst>
                                        <p:animMotion origin="layout" path="M -3.54167E-6 -4.44444E-6 L -0.52109 0.00278 " pathEditMode="relative" rAng="0" ptsTypes="AA" p14:bounceEnd="40000">
                                          <p:cBhvr>
                                            <p:cTn id="55" dur="500" spd="-100000" fill="hold"/>
                                            <p:tgtEl>
                                              <p:spTgt spid="128"/>
                                            </p:tgtEl>
                                            <p:attrNameLst>
                                              <p:attrName>ppt_x</p:attrName>
                                              <p:attrName>ppt_y</p:attrName>
                                            </p:attrNameLst>
                                          </p:cBhvr>
                                          <p:rCtr x="-26055" y="139"/>
                                        </p:animMotion>
                                      </p:childTnLst>
                                    </p:cTn>
                                  </p:par>
                                  <p:par>
                                    <p:cTn id="56" presetID="42" presetClass="path" presetSubtype="0" accel="50000" fill="hold" nodeType="withEffect" p14:presetBounceEnd="40000">
                                      <p:stCondLst>
                                        <p:cond delay="600"/>
                                      </p:stCondLst>
                                      <p:childTnLst>
                                        <p:animMotion origin="layout" path="M 2.08333E-7 7.40741E-7 L -0.64297 0.21805 " pathEditMode="relative" rAng="0" ptsTypes="AA" p14:bounceEnd="40000">
                                          <p:cBhvr>
                                            <p:cTn id="57" dur="500" spd="-100000" fill="hold"/>
                                            <p:tgtEl>
                                              <p:spTgt spid="37"/>
                                            </p:tgtEl>
                                            <p:attrNameLst>
                                              <p:attrName>ppt_x</p:attrName>
                                              <p:attrName>ppt_y</p:attrName>
                                            </p:attrNameLst>
                                          </p:cBhvr>
                                          <p:rCtr x="-32148" y="10903"/>
                                        </p:animMotion>
                                      </p:childTnLst>
                                    </p:cTn>
                                  </p:par>
                                </p:childTnLst>
                              </p:cTn>
                            </p:par>
                            <p:par>
                              <p:cTn id="58" fill="hold">
                                <p:stCondLst>
                                  <p:cond delay="4700"/>
                                </p:stCondLst>
                                <p:childTnLst>
                                  <p:par>
                                    <p:cTn id="59" presetID="22" presetClass="entr" presetSubtype="4" fill="hold"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200"/>
                                            <p:tgtEl>
                                              <p:spTgt spid="48"/>
                                            </p:tgtEl>
                                          </p:cBhvr>
                                        </p:animEffect>
                                      </p:childTnLst>
                                    </p:cTn>
                                  </p:par>
                                </p:childTnLst>
                              </p:cTn>
                            </p:par>
                            <p:par>
                              <p:cTn id="62" fill="hold">
                                <p:stCondLst>
                                  <p:cond delay="4900"/>
                                </p:stCondLst>
                                <p:childTnLst>
                                  <p:par>
                                    <p:cTn id="63" presetID="22" presetClass="entr" presetSubtype="1"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200"/>
                                            <p:tgtEl>
                                              <p:spTgt spid="57"/>
                                            </p:tgtEl>
                                          </p:cBhvr>
                                        </p:animEffect>
                                      </p:childTnLst>
                                    </p:cTn>
                                  </p:par>
                                </p:childTnLst>
                              </p:cTn>
                            </p:par>
                            <p:par>
                              <p:cTn id="66" fill="hold">
                                <p:stCondLst>
                                  <p:cond delay="5100"/>
                                </p:stCondLst>
                                <p:childTnLst>
                                  <p:par>
                                    <p:cTn id="67" presetID="22" presetClass="entr" presetSubtype="4"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200"/>
                                            <p:tgtEl>
                                              <p:spTgt spid="53"/>
                                            </p:tgtEl>
                                          </p:cBhvr>
                                        </p:animEffect>
                                      </p:childTnLst>
                                    </p:cTn>
                                  </p:par>
                                </p:childTnLst>
                              </p:cTn>
                            </p:par>
                            <p:par>
                              <p:cTn id="70" fill="hold">
                                <p:stCondLst>
                                  <p:cond delay="5300"/>
                                </p:stCondLst>
                                <p:childTnLst>
                                  <p:par>
                                    <p:cTn id="71" presetID="22" presetClass="entr" presetSubtype="1"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up)">
                                          <p:cBhvr>
                                            <p:cTn id="73" dur="200"/>
                                            <p:tgtEl>
                                              <p:spTgt spid="61"/>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200"/>
                                            <p:tgtEl>
                                              <p:spTgt spid="33"/>
                                            </p:tgtEl>
                                          </p:cBhvr>
                                        </p:animEffect>
                                      </p:childTnLst>
                                    </p:cTn>
                                  </p:par>
                                </p:childTnLst>
                              </p:cTn>
                            </p:par>
                            <p:par>
                              <p:cTn id="78" fill="hold">
                                <p:stCondLst>
                                  <p:cond delay="5700"/>
                                </p:stCondLst>
                                <p:childTnLst>
                                  <p:par>
                                    <p:cTn id="79" presetID="47" presetClass="entr" presetSubtype="0" fill="hold" nodeType="after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fade">
                                          <p:cBhvr>
                                            <p:cTn id="81" dur="1000"/>
                                            <p:tgtEl>
                                              <p:spTgt spid="66"/>
                                            </p:tgtEl>
                                          </p:cBhvr>
                                        </p:animEffect>
                                        <p:anim calcmode="lin" valueType="num">
                                          <p:cBhvr>
                                            <p:cTn id="82" dur="1000" fill="hold"/>
                                            <p:tgtEl>
                                              <p:spTgt spid="66"/>
                                            </p:tgtEl>
                                            <p:attrNameLst>
                                              <p:attrName>ppt_x</p:attrName>
                                            </p:attrNameLst>
                                          </p:cBhvr>
                                          <p:tavLst>
                                            <p:tav tm="0">
                                              <p:val>
                                                <p:strVal val="#ppt_x"/>
                                              </p:val>
                                            </p:tav>
                                            <p:tav tm="100000">
                                              <p:val>
                                                <p:strVal val="#ppt_x"/>
                                              </p:val>
                                            </p:tav>
                                          </p:tavLst>
                                        </p:anim>
                                        <p:anim calcmode="lin" valueType="num">
                                          <p:cBhvr>
                                            <p:cTn id="83" dur="1000" fill="hold"/>
                                            <p:tgtEl>
                                              <p:spTgt spid="66"/>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fade">
                                          <p:cBhvr>
                                            <p:cTn id="86" dur="1000"/>
                                            <p:tgtEl>
                                              <p:spTgt spid="69"/>
                                            </p:tgtEl>
                                          </p:cBhvr>
                                        </p:animEffect>
                                        <p:anim calcmode="lin" valueType="num">
                                          <p:cBhvr>
                                            <p:cTn id="87" dur="1000" fill="hold"/>
                                            <p:tgtEl>
                                              <p:spTgt spid="69"/>
                                            </p:tgtEl>
                                            <p:attrNameLst>
                                              <p:attrName>ppt_x</p:attrName>
                                            </p:attrNameLst>
                                          </p:cBhvr>
                                          <p:tavLst>
                                            <p:tav tm="0">
                                              <p:val>
                                                <p:strVal val="#ppt_x"/>
                                              </p:val>
                                            </p:tav>
                                            <p:tav tm="100000">
                                              <p:val>
                                                <p:strVal val="#ppt_x"/>
                                              </p:val>
                                            </p:tav>
                                          </p:tavLst>
                                        </p:anim>
                                        <p:anim calcmode="lin" valueType="num">
                                          <p:cBhvr>
                                            <p:cTn id="88" dur="1000" fill="hold"/>
                                            <p:tgtEl>
                                              <p:spTgt spid="6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1000"/>
                                            <p:tgtEl>
                                              <p:spTgt spid="73"/>
                                            </p:tgtEl>
                                          </p:cBhvr>
                                        </p:animEffect>
                                        <p:anim calcmode="lin" valueType="num">
                                          <p:cBhvr>
                                            <p:cTn id="92" dur="1000" fill="hold"/>
                                            <p:tgtEl>
                                              <p:spTgt spid="73"/>
                                            </p:tgtEl>
                                            <p:attrNameLst>
                                              <p:attrName>ppt_x</p:attrName>
                                            </p:attrNameLst>
                                          </p:cBhvr>
                                          <p:tavLst>
                                            <p:tav tm="0">
                                              <p:val>
                                                <p:strVal val="#ppt_x"/>
                                              </p:val>
                                            </p:tav>
                                            <p:tav tm="100000">
                                              <p:val>
                                                <p:strVal val="#ppt_x"/>
                                              </p:val>
                                            </p:tav>
                                          </p:tavLst>
                                        </p:anim>
                                        <p:anim calcmode="lin" valueType="num">
                                          <p:cBhvr>
                                            <p:cTn id="93" dur="1000" fill="hold"/>
                                            <p:tgtEl>
                                              <p:spTgt spid="73"/>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1000"/>
                                            <p:tgtEl>
                                              <p:spTgt spid="78"/>
                                            </p:tgtEl>
                                          </p:cBhvr>
                                        </p:animEffect>
                                        <p:anim calcmode="lin" valueType="num">
                                          <p:cBhvr>
                                            <p:cTn id="97" dur="1000" fill="hold"/>
                                            <p:tgtEl>
                                              <p:spTgt spid="78"/>
                                            </p:tgtEl>
                                            <p:attrNameLst>
                                              <p:attrName>ppt_x</p:attrName>
                                            </p:attrNameLst>
                                          </p:cBhvr>
                                          <p:tavLst>
                                            <p:tav tm="0">
                                              <p:val>
                                                <p:strVal val="#ppt_x"/>
                                              </p:val>
                                            </p:tav>
                                            <p:tav tm="100000">
                                              <p:val>
                                                <p:strVal val="#ppt_x"/>
                                              </p:val>
                                            </p:tav>
                                          </p:tavLst>
                                        </p:anim>
                                        <p:anim calcmode="lin" valueType="num">
                                          <p:cBhvr>
                                            <p:cTn id="98" dur="1000" fill="hold"/>
                                            <p:tgtEl>
                                              <p:spTgt spid="7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fade">
                                          <p:cBhvr>
                                            <p:cTn id="101" dur="1000"/>
                                            <p:tgtEl>
                                              <p:spTgt spid="88"/>
                                            </p:tgtEl>
                                          </p:cBhvr>
                                        </p:animEffect>
                                        <p:anim calcmode="lin" valueType="num">
                                          <p:cBhvr>
                                            <p:cTn id="102" dur="1000" fill="hold"/>
                                            <p:tgtEl>
                                              <p:spTgt spid="88"/>
                                            </p:tgtEl>
                                            <p:attrNameLst>
                                              <p:attrName>ppt_x</p:attrName>
                                            </p:attrNameLst>
                                          </p:cBhvr>
                                          <p:tavLst>
                                            <p:tav tm="0">
                                              <p:val>
                                                <p:strVal val="#ppt_x"/>
                                              </p:val>
                                            </p:tav>
                                            <p:tav tm="100000">
                                              <p:val>
                                                <p:strVal val="#ppt_x"/>
                                              </p:val>
                                            </p:tav>
                                          </p:tavLst>
                                        </p:anim>
                                        <p:anim calcmode="lin" valueType="num">
                                          <p:cBhvr>
                                            <p:cTn id="103" dur="1000" fill="hold"/>
                                            <p:tgtEl>
                                              <p:spTgt spid="88"/>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1000"/>
                                            <p:tgtEl>
                                              <p:spTgt spid="91"/>
                                            </p:tgtEl>
                                          </p:cBhvr>
                                        </p:animEffect>
                                        <p:anim calcmode="lin" valueType="num">
                                          <p:cBhvr>
                                            <p:cTn id="107" dur="1000" fill="hold"/>
                                            <p:tgtEl>
                                              <p:spTgt spid="91"/>
                                            </p:tgtEl>
                                            <p:attrNameLst>
                                              <p:attrName>ppt_x</p:attrName>
                                            </p:attrNameLst>
                                          </p:cBhvr>
                                          <p:tavLst>
                                            <p:tav tm="0">
                                              <p:val>
                                                <p:strVal val="#ppt_x"/>
                                              </p:val>
                                            </p:tav>
                                            <p:tav tm="100000">
                                              <p:val>
                                                <p:strVal val="#ppt_x"/>
                                              </p:val>
                                            </p:tav>
                                          </p:tavLst>
                                        </p:anim>
                                        <p:anim calcmode="lin" valueType="num">
                                          <p:cBhvr>
                                            <p:cTn id="108"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mc:Choice>
    <mc:Fallback xmlns="" xmlns:a14="http://schemas.microsoft.com/office/drawing/2010/mai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nodeType="afterEffect">
                                      <p:stCondLst>
                                        <p:cond delay="0"/>
                                      </p:stCondLst>
                                      <p:childTnLst>
                                        <p:set>
                                          <p:cBhvr>
                                            <p:cTn id="24" dur="1" fill="hold">
                                              <p:stCondLst>
                                                <p:cond delay="0"/>
                                              </p:stCondLst>
                                            </p:cTn>
                                            <p:tgtEl>
                                              <p:spTgt spid="153"/>
                                            </p:tgtEl>
                                            <p:attrNameLst>
                                              <p:attrName>style.visibility</p:attrName>
                                            </p:attrNameLst>
                                          </p:cBhvr>
                                          <p:to>
                                            <p:strVal val="visible"/>
                                          </p:to>
                                        </p:set>
                                        <p:anim calcmode="lin" valueType="num">
                                          <p:cBhvr additive="base">
                                            <p:cTn id="25" dur="500" fill="hold"/>
                                            <p:tgtEl>
                                              <p:spTgt spid="153"/>
                                            </p:tgtEl>
                                            <p:attrNameLst>
                                              <p:attrName>ppt_x</p:attrName>
                                            </p:attrNameLst>
                                          </p:cBhvr>
                                          <p:tavLst>
                                            <p:tav tm="0">
                                              <p:val>
                                                <p:strVal val="0-#ppt_w/2"/>
                                              </p:val>
                                            </p:tav>
                                            <p:tav tm="100000">
                                              <p:val>
                                                <p:strVal val="#ppt_x"/>
                                              </p:val>
                                            </p:tav>
                                          </p:tavLst>
                                        </p:anim>
                                        <p:anim calcmode="lin" valueType="num">
                                          <p:cBhvr additive="base">
                                            <p:cTn id="26" dur="500" fill="hold"/>
                                            <p:tgtEl>
                                              <p:spTgt spid="153"/>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 presetClass="entr" presetSubtype="8" fill="hold" nodeType="afterEffect">
                                      <p:stCondLst>
                                        <p:cond delay="150"/>
                                      </p:stCondLst>
                                      <p:childTnLst>
                                        <p:set>
                                          <p:cBhvr>
                                            <p:cTn id="29" dur="1" fill="hold">
                                              <p:stCondLst>
                                                <p:cond delay="0"/>
                                              </p:stCondLst>
                                            </p:cTn>
                                            <p:tgtEl>
                                              <p:spTgt spid="118"/>
                                            </p:tgtEl>
                                            <p:attrNameLst>
                                              <p:attrName>style.visibility</p:attrName>
                                            </p:attrNameLst>
                                          </p:cBhvr>
                                          <p:to>
                                            <p:strVal val="visible"/>
                                          </p:to>
                                        </p:set>
                                        <p:anim calcmode="lin" valueType="num">
                                          <p:cBhvr additive="base">
                                            <p:cTn id="30" dur="500" fill="hold"/>
                                            <p:tgtEl>
                                              <p:spTgt spid="118"/>
                                            </p:tgtEl>
                                            <p:attrNameLst>
                                              <p:attrName>ppt_x</p:attrName>
                                            </p:attrNameLst>
                                          </p:cBhvr>
                                          <p:tavLst>
                                            <p:tav tm="0">
                                              <p:val>
                                                <p:strVal val="0-#ppt_w/2"/>
                                              </p:val>
                                            </p:tav>
                                            <p:tav tm="100000">
                                              <p:val>
                                                <p:strVal val="#ppt_x"/>
                                              </p:val>
                                            </p:tav>
                                          </p:tavLst>
                                        </p:anim>
                                        <p:anim calcmode="lin" valueType="num">
                                          <p:cBhvr additive="base">
                                            <p:cTn id="31" dur="500" fill="hold"/>
                                            <p:tgtEl>
                                              <p:spTgt spid="11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400"/>
                                      </p:stCondLst>
                                      <p:childTnLst>
                                        <p:set>
                                          <p:cBhvr>
                                            <p:cTn id="33" dur="1" fill="hold">
                                              <p:stCondLst>
                                                <p:cond delay="0"/>
                                              </p:stCondLst>
                                            </p:cTn>
                                            <p:tgtEl>
                                              <p:spTgt spid="99"/>
                                            </p:tgtEl>
                                            <p:attrNameLst>
                                              <p:attrName>style.visibility</p:attrName>
                                            </p:attrNameLst>
                                          </p:cBhvr>
                                          <p:to>
                                            <p:strVal val="visible"/>
                                          </p:to>
                                        </p:set>
                                        <p:anim calcmode="lin" valueType="num">
                                          <p:cBhvr additive="base">
                                            <p:cTn id="34" dur="500" fill="hold"/>
                                            <p:tgtEl>
                                              <p:spTgt spid="99"/>
                                            </p:tgtEl>
                                            <p:attrNameLst>
                                              <p:attrName>ppt_x</p:attrName>
                                            </p:attrNameLst>
                                          </p:cBhvr>
                                          <p:tavLst>
                                            <p:tav tm="0">
                                              <p:val>
                                                <p:strVal val="0-#ppt_w/2"/>
                                              </p:val>
                                            </p:tav>
                                            <p:tav tm="100000">
                                              <p:val>
                                                <p:strVal val="#ppt_x"/>
                                              </p:val>
                                            </p:tav>
                                          </p:tavLst>
                                        </p:anim>
                                        <p:anim calcmode="lin" valueType="num">
                                          <p:cBhvr additive="base">
                                            <p:cTn id="35" dur="500" fill="hold"/>
                                            <p:tgtEl>
                                              <p:spTgt spid="99"/>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20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fill="hold"/>
                                            <p:tgtEl>
                                              <p:spTgt spid="110"/>
                                            </p:tgtEl>
                                            <p:attrNameLst>
                                              <p:attrName>ppt_x</p:attrName>
                                            </p:attrNameLst>
                                          </p:cBhvr>
                                          <p:tavLst>
                                            <p:tav tm="0">
                                              <p:val>
                                                <p:strVal val="0-#ppt_w/2"/>
                                              </p:val>
                                            </p:tav>
                                            <p:tav tm="100000">
                                              <p:val>
                                                <p:strVal val="#ppt_x"/>
                                              </p:val>
                                            </p:tav>
                                          </p:tavLst>
                                        </p:anim>
                                        <p:anim calcmode="lin" valueType="num">
                                          <p:cBhvr additive="base">
                                            <p:cTn id="39" dur="500" fill="hold"/>
                                            <p:tgtEl>
                                              <p:spTgt spid="110"/>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500"/>
                                      </p:stCondLst>
                                      <p:childTnLst>
                                        <p:set>
                                          <p:cBhvr>
                                            <p:cTn id="41" dur="1" fill="hold">
                                              <p:stCondLst>
                                                <p:cond delay="0"/>
                                              </p:stCondLst>
                                            </p:cTn>
                                            <p:tgtEl>
                                              <p:spTgt spid="128"/>
                                            </p:tgtEl>
                                            <p:attrNameLst>
                                              <p:attrName>style.visibility</p:attrName>
                                            </p:attrNameLst>
                                          </p:cBhvr>
                                          <p:to>
                                            <p:strVal val="visible"/>
                                          </p:to>
                                        </p:set>
                                        <p:anim calcmode="lin" valueType="num">
                                          <p:cBhvr additive="base">
                                            <p:cTn id="42" dur="500" fill="hold"/>
                                            <p:tgtEl>
                                              <p:spTgt spid="128"/>
                                            </p:tgtEl>
                                            <p:attrNameLst>
                                              <p:attrName>ppt_x</p:attrName>
                                            </p:attrNameLst>
                                          </p:cBhvr>
                                          <p:tavLst>
                                            <p:tav tm="0">
                                              <p:val>
                                                <p:strVal val="0-#ppt_w/2"/>
                                              </p:val>
                                            </p:tav>
                                            <p:tav tm="100000">
                                              <p:val>
                                                <p:strVal val="#ppt_x"/>
                                              </p:val>
                                            </p:tav>
                                          </p:tavLst>
                                        </p:anim>
                                        <p:anim calcmode="lin" valueType="num">
                                          <p:cBhvr additive="base">
                                            <p:cTn id="43" dur="500" fill="hold"/>
                                            <p:tgtEl>
                                              <p:spTgt spid="128"/>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60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0-#ppt_w/2"/>
                                              </p:val>
                                            </p:tav>
                                            <p:tav tm="100000">
                                              <p:val>
                                                <p:strVal val="#ppt_x"/>
                                              </p:val>
                                            </p:tav>
                                          </p:tavLst>
                                        </p:anim>
                                        <p:anim calcmode="lin" valueType="num">
                                          <p:cBhvr additive="base">
                                            <p:cTn id="47" dur="500" fill="hold"/>
                                            <p:tgtEl>
                                              <p:spTgt spid="37"/>
                                            </p:tgtEl>
                                            <p:attrNameLst>
                                              <p:attrName>ppt_y</p:attrName>
                                            </p:attrNameLst>
                                          </p:cBhvr>
                                          <p:tavLst>
                                            <p:tav tm="0">
                                              <p:val>
                                                <p:strVal val="#ppt_y"/>
                                              </p:val>
                                            </p:tav>
                                            <p:tav tm="100000">
                                              <p:val>
                                                <p:strVal val="#ppt_y"/>
                                              </p:val>
                                            </p:tav>
                                          </p:tavLst>
                                        </p:anim>
                                      </p:childTnLst>
                                    </p:cTn>
                                  </p:par>
                                  <p:par>
                                    <p:cTn id="48" presetID="42" presetClass="path" presetSubtype="0" accel="50000" fill="hold" nodeType="withEffect">
                                      <p:stCondLst>
                                        <p:cond delay="150"/>
                                      </p:stCondLst>
                                      <p:childTnLst>
                                        <p:animMotion origin="layout" path="M -2.08333E-7 7.40741E-7 L -0.12734 0.225 " pathEditMode="relative" rAng="0" ptsTypes="AA">
                                          <p:cBhvr>
                                            <p:cTn id="49" dur="500" spd="-100000" fill="hold"/>
                                            <p:tgtEl>
                                              <p:spTgt spid="118"/>
                                            </p:tgtEl>
                                            <p:attrNameLst>
                                              <p:attrName>ppt_x</p:attrName>
                                              <p:attrName>ppt_y</p:attrName>
                                            </p:attrNameLst>
                                          </p:cBhvr>
                                          <p:rCtr x="-6367" y="11250"/>
                                        </p:animMotion>
                                      </p:childTnLst>
                                    </p:cTn>
                                  </p:par>
                                  <p:par>
                                    <p:cTn id="50" presetID="42" presetClass="path" presetSubtype="0" accel="50000" fill="hold" nodeType="withEffect">
                                      <p:stCondLst>
                                        <p:cond delay="400"/>
                                      </p:stCondLst>
                                      <p:childTnLst>
                                        <p:animMotion origin="layout" path="M -2.5E-6 7.40741E-7 L -0.38203 0.22639 " pathEditMode="relative" rAng="0" ptsTypes="AA">
                                          <p:cBhvr>
                                            <p:cTn id="51" dur="500" spd="-100000" fill="hold"/>
                                            <p:tgtEl>
                                              <p:spTgt spid="99"/>
                                            </p:tgtEl>
                                            <p:attrNameLst>
                                              <p:attrName>ppt_x</p:attrName>
                                              <p:attrName>ppt_y</p:attrName>
                                            </p:attrNameLst>
                                          </p:cBhvr>
                                          <p:rCtr x="-19102" y="11319"/>
                                        </p:animMotion>
                                      </p:childTnLst>
                                    </p:cTn>
                                  </p:par>
                                  <p:par>
                                    <p:cTn id="52" presetID="42" presetClass="path" presetSubtype="0" accel="50000" fill="hold" nodeType="withEffect">
                                      <p:stCondLst>
                                        <p:cond delay="200"/>
                                      </p:stCondLst>
                                      <p:childTnLst>
                                        <p:animMotion origin="layout" path="M 3.75E-6 -4.44444E-6 L -0.25157 0.00139 " pathEditMode="relative" rAng="0" ptsTypes="AA">
                                          <p:cBhvr>
                                            <p:cTn id="53" dur="500" spd="-100000" fill="hold"/>
                                            <p:tgtEl>
                                              <p:spTgt spid="110"/>
                                            </p:tgtEl>
                                            <p:attrNameLst>
                                              <p:attrName>ppt_x</p:attrName>
                                              <p:attrName>ppt_y</p:attrName>
                                            </p:attrNameLst>
                                          </p:cBhvr>
                                          <p:rCtr x="-12578" y="69"/>
                                        </p:animMotion>
                                      </p:childTnLst>
                                    </p:cTn>
                                  </p:par>
                                  <p:par>
                                    <p:cTn id="54" presetID="42" presetClass="path" presetSubtype="0" accel="50000" fill="hold" nodeType="withEffect">
                                      <p:stCondLst>
                                        <p:cond delay="500"/>
                                      </p:stCondLst>
                                      <p:childTnLst>
                                        <p:animMotion origin="layout" path="M -3.54167E-6 -4.44444E-6 L -0.52109 0.00278 " pathEditMode="relative" rAng="0" ptsTypes="AA">
                                          <p:cBhvr>
                                            <p:cTn id="55" dur="500" spd="-100000" fill="hold"/>
                                            <p:tgtEl>
                                              <p:spTgt spid="128"/>
                                            </p:tgtEl>
                                            <p:attrNameLst>
                                              <p:attrName>ppt_x</p:attrName>
                                              <p:attrName>ppt_y</p:attrName>
                                            </p:attrNameLst>
                                          </p:cBhvr>
                                          <p:rCtr x="-26055" y="139"/>
                                        </p:animMotion>
                                      </p:childTnLst>
                                    </p:cTn>
                                  </p:par>
                                  <p:par>
                                    <p:cTn id="56" presetID="42" presetClass="path" presetSubtype="0" accel="50000" fill="hold" nodeType="withEffect">
                                      <p:stCondLst>
                                        <p:cond delay="600"/>
                                      </p:stCondLst>
                                      <p:childTnLst>
                                        <p:animMotion origin="layout" path="M 2.08333E-7 7.40741E-7 L -0.64297 0.21805 " pathEditMode="relative" rAng="0" ptsTypes="AA">
                                          <p:cBhvr>
                                            <p:cTn id="57" dur="500" spd="-100000" fill="hold"/>
                                            <p:tgtEl>
                                              <p:spTgt spid="37"/>
                                            </p:tgtEl>
                                            <p:attrNameLst>
                                              <p:attrName>ppt_x</p:attrName>
                                              <p:attrName>ppt_y</p:attrName>
                                            </p:attrNameLst>
                                          </p:cBhvr>
                                          <p:rCtr x="-32148" y="10903"/>
                                        </p:animMotion>
                                      </p:childTnLst>
                                    </p:cTn>
                                  </p:par>
                                </p:childTnLst>
                              </p:cTn>
                            </p:par>
                            <p:par>
                              <p:cTn id="58" fill="hold">
                                <p:stCondLst>
                                  <p:cond delay="4700"/>
                                </p:stCondLst>
                                <p:childTnLst>
                                  <p:par>
                                    <p:cTn id="59" presetID="22" presetClass="entr" presetSubtype="4" fill="hold"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200"/>
                                            <p:tgtEl>
                                              <p:spTgt spid="48"/>
                                            </p:tgtEl>
                                          </p:cBhvr>
                                        </p:animEffect>
                                      </p:childTnLst>
                                    </p:cTn>
                                  </p:par>
                                </p:childTnLst>
                              </p:cTn>
                            </p:par>
                            <p:par>
                              <p:cTn id="62" fill="hold">
                                <p:stCondLst>
                                  <p:cond delay="4900"/>
                                </p:stCondLst>
                                <p:childTnLst>
                                  <p:par>
                                    <p:cTn id="63" presetID="22" presetClass="entr" presetSubtype="1"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up)">
                                          <p:cBhvr>
                                            <p:cTn id="65" dur="200"/>
                                            <p:tgtEl>
                                              <p:spTgt spid="57"/>
                                            </p:tgtEl>
                                          </p:cBhvr>
                                        </p:animEffect>
                                      </p:childTnLst>
                                    </p:cTn>
                                  </p:par>
                                </p:childTnLst>
                              </p:cTn>
                            </p:par>
                            <p:par>
                              <p:cTn id="66" fill="hold">
                                <p:stCondLst>
                                  <p:cond delay="5100"/>
                                </p:stCondLst>
                                <p:childTnLst>
                                  <p:par>
                                    <p:cTn id="67" presetID="22" presetClass="entr" presetSubtype="4"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200"/>
                                            <p:tgtEl>
                                              <p:spTgt spid="53"/>
                                            </p:tgtEl>
                                          </p:cBhvr>
                                        </p:animEffect>
                                      </p:childTnLst>
                                    </p:cTn>
                                  </p:par>
                                </p:childTnLst>
                              </p:cTn>
                            </p:par>
                            <p:par>
                              <p:cTn id="70" fill="hold">
                                <p:stCondLst>
                                  <p:cond delay="5300"/>
                                </p:stCondLst>
                                <p:childTnLst>
                                  <p:par>
                                    <p:cTn id="71" presetID="22" presetClass="entr" presetSubtype="1" fill="hold"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up)">
                                          <p:cBhvr>
                                            <p:cTn id="73" dur="200"/>
                                            <p:tgtEl>
                                              <p:spTgt spid="61"/>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200"/>
                                            <p:tgtEl>
                                              <p:spTgt spid="33"/>
                                            </p:tgtEl>
                                          </p:cBhvr>
                                        </p:animEffect>
                                      </p:childTnLst>
                                    </p:cTn>
                                  </p:par>
                                </p:childTnLst>
                              </p:cTn>
                            </p:par>
                            <p:par>
                              <p:cTn id="78" fill="hold">
                                <p:stCondLst>
                                  <p:cond delay="5700"/>
                                </p:stCondLst>
                                <p:childTnLst>
                                  <p:par>
                                    <p:cTn id="79" presetID="47" presetClass="entr" presetSubtype="0" fill="hold" nodeType="after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fade">
                                          <p:cBhvr>
                                            <p:cTn id="81" dur="1000"/>
                                            <p:tgtEl>
                                              <p:spTgt spid="66"/>
                                            </p:tgtEl>
                                          </p:cBhvr>
                                        </p:animEffect>
                                        <p:anim calcmode="lin" valueType="num">
                                          <p:cBhvr>
                                            <p:cTn id="82" dur="1000" fill="hold"/>
                                            <p:tgtEl>
                                              <p:spTgt spid="66"/>
                                            </p:tgtEl>
                                            <p:attrNameLst>
                                              <p:attrName>ppt_x</p:attrName>
                                            </p:attrNameLst>
                                          </p:cBhvr>
                                          <p:tavLst>
                                            <p:tav tm="0">
                                              <p:val>
                                                <p:strVal val="#ppt_x"/>
                                              </p:val>
                                            </p:tav>
                                            <p:tav tm="100000">
                                              <p:val>
                                                <p:strVal val="#ppt_x"/>
                                              </p:val>
                                            </p:tav>
                                          </p:tavLst>
                                        </p:anim>
                                        <p:anim calcmode="lin" valueType="num">
                                          <p:cBhvr>
                                            <p:cTn id="83" dur="1000" fill="hold"/>
                                            <p:tgtEl>
                                              <p:spTgt spid="66"/>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fade">
                                          <p:cBhvr>
                                            <p:cTn id="86" dur="1000"/>
                                            <p:tgtEl>
                                              <p:spTgt spid="69"/>
                                            </p:tgtEl>
                                          </p:cBhvr>
                                        </p:animEffect>
                                        <p:anim calcmode="lin" valueType="num">
                                          <p:cBhvr>
                                            <p:cTn id="87" dur="1000" fill="hold"/>
                                            <p:tgtEl>
                                              <p:spTgt spid="69"/>
                                            </p:tgtEl>
                                            <p:attrNameLst>
                                              <p:attrName>ppt_x</p:attrName>
                                            </p:attrNameLst>
                                          </p:cBhvr>
                                          <p:tavLst>
                                            <p:tav tm="0">
                                              <p:val>
                                                <p:strVal val="#ppt_x"/>
                                              </p:val>
                                            </p:tav>
                                            <p:tav tm="100000">
                                              <p:val>
                                                <p:strVal val="#ppt_x"/>
                                              </p:val>
                                            </p:tav>
                                          </p:tavLst>
                                        </p:anim>
                                        <p:anim calcmode="lin" valueType="num">
                                          <p:cBhvr>
                                            <p:cTn id="88" dur="1000" fill="hold"/>
                                            <p:tgtEl>
                                              <p:spTgt spid="6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1000"/>
                                            <p:tgtEl>
                                              <p:spTgt spid="73"/>
                                            </p:tgtEl>
                                          </p:cBhvr>
                                        </p:animEffect>
                                        <p:anim calcmode="lin" valueType="num">
                                          <p:cBhvr>
                                            <p:cTn id="92" dur="1000" fill="hold"/>
                                            <p:tgtEl>
                                              <p:spTgt spid="73"/>
                                            </p:tgtEl>
                                            <p:attrNameLst>
                                              <p:attrName>ppt_x</p:attrName>
                                            </p:attrNameLst>
                                          </p:cBhvr>
                                          <p:tavLst>
                                            <p:tav tm="0">
                                              <p:val>
                                                <p:strVal val="#ppt_x"/>
                                              </p:val>
                                            </p:tav>
                                            <p:tav tm="100000">
                                              <p:val>
                                                <p:strVal val="#ppt_x"/>
                                              </p:val>
                                            </p:tav>
                                          </p:tavLst>
                                        </p:anim>
                                        <p:anim calcmode="lin" valueType="num">
                                          <p:cBhvr>
                                            <p:cTn id="93" dur="1000" fill="hold"/>
                                            <p:tgtEl>
                                              <p:spTgt spid="73"/>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1000"/>
                                            <p:tgtEl>
                                              <p:spTgt spid="78"/>
                                            </p:tgtEl>
                                          </p:cBhvr>
                                        </p:animEffect>
                                        <p:anim calcmode="lin" valueType="num">
                                          <p:cBhvr>
                                            <p:cTn id="97" dur="1000" fill="hold"/>
                                            <p:tgtEl>
                                              <p:spTgt spid="78"/>
                                            </p:tgtEl>
                                            <p:attrNameLst>
                                              <p:attrName>ppt_x</p:attrName>
                                            </p:attrNameLst>
                                          </p:cBhvr>
                                          <p:tavLst>
                                            <p:tav tm="0">
                                              <p:val>
                                                <p:strVal val="#ppt_x"/>
                                              </p:val>
                                            </p:tav>
                                            <p:tav tm="100000">
                                              <p:val>
                                                <p:strVal val="#ppt_x"/>
                                              </p:val>
                                            </p:tav>
                                          </p:tavLst>
                                        </p:anim>
                                        <p:anim calcmode="lin" valueType="num">
                                          <p:cBhvr>
                                            <p:cTn id="98" dur="1000" fill="hold"/>
                                            <p:tgtEl>
                                              <p:spTgt spid="7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fade">
                                          <p:cBhvr>
                                            <p:cTn id="101" dur="1000"/>
                                            <p:tgtEl>
                                              <p:spTgt spid="88"/>
                                            </p:tgtEl>
                                          </p:cBhvr>
                                        </p:animEffect>
                                        <p:anim calcmode="lin" valueType="num">
                                          <p:cBhvr>
                                            <p:cTn id="102" dur="1000" fill="hold"/>
                                            <p:tgtEl>
                                              <p:spTgt spid="88"/>
                                            </p:tgtEl>
                                            <p:attrNameLst>
                                              <p:attrName>ppt_x</p:attrName>
                                            </p:attrNameLst>
                                          </p:cBhvr>
                                          <p:tavLst>
                                            <p:tav tm="0">
                                              <p:val>
                                                <p:strVal val="#ppt_x"/>
                                              </p:val>
                                            </p:tav>
                                            <p:tav tm="100000">
                                              <p:val>
                                                <p:strVal val="#ppt_x"/>
                                              </p:val>
                                            </p:tav>
                                          </p:tavLst>
                                        </p:anim>
                                        <p:anim calcmode="lin" valueType="num">
                                          <p:cBhvr>
                                            <p:cTn id="103" dur="1000" fill="hold"/>
                                            <p:tgtEl>
                                              <p:spTgt spid="88"/>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1000"/>
                                            <p:tgtEl>
                                              <p:spTgt spid="91"/>
                                            </p:tgtEl>
                                          </p:cBhvr>
                                        </p:animEffect>
                                        <p:anim calcmode="lin" valueType="num">
                                          <p:cBhvr>
                                            <p:cTn id="107" dur="1000" fill="hold"/>
                                            <p:tgtEl>
                                              <p:spTgt spid="91"/>
                                            </p:tgtEl>
                                            <p:attrNameLst>
                                              <p:attrName>ppt_x</p:attrName>
                                            </p:attrNameLst>
                                          </p:cBhvr>
                                          <p:tavLst>
                                            <p:tav tm="0">
                                              <p:val>
                                                <p:strVal val="#ppt_x"/>
                                              </p:val>
                                            </p:tav>
                                            <p:tav tm="100000">
                                              <p:val>
                                                <p:strVal val="#ppt_x"/>
                                              </p:val>
                                            </p:tav>
                                          </p:tavLst>
                                        </p:anim>
                                        <p:anim calcmode="lin" valueType="num">
                                          <p:cBhvr>
                                            <p:cTn id="108"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任意多边形 107"/>
          <p:cNvSpPr/>
          <p:nvPr/>
        </p:nvSpPr>
        <p:spPr>
          <a:xfrm>
            <a:off x="4431656" y="4500563"/>
            <a:ext cx="1536700" cy="1782762"/>
          </a:xfrm>
          <a:custGeom>
            <a:avLst/>
            <a:gdLst>
              <a:gd name="connsiteX0" fmla="*/ 724662 w 1449324"/>
              <a:gd name="connsiteY0" fmla="*/ 0 h 1681216"/>
              <a:gd name="connsiteX1" fmla="*/ 1449324 w 1449324"/>
              <a:gd name="connsiteY1" fmla="*/ 362331 h 1681216"/>
              <a:gd name="connsiteX2" fmla="*/ 1449324 w 1449324"/>
              <a:gd name="connsiteY2" fmla="*/ 1318885 h 1681216"/>
              <a:gd name="connsiteX3" fmla="*/ 724662 w 1449324"/>
              <a:gd name="connsiteY3" fmla="*/ 1681216 h 1681216"/>
              <a:gd name="connsiteX4" fmla="*/ 0 w 1449324"/>
              <a:gd name="connsiteY4" fmla="*/ 1318885 h 1681216"/>
              <a:gd name="connsiteX5" fmla="*/ 0 w 1449324"/>
              <a:gd name="connsiteY5" fmla="*/ 362331 h 168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324" h="1681216">
                <a:moveTo>
                  <a:pt x="724662" y="0"/>
                </a:moveTo>
                <a:lnTo>
                  <a:pt x="1449324" y="362331"/>
                </a:lnTo>
                <a:lnTo>
                  <a:pt x="1449324" y="1318885"/>
                </a:lnTo>
                <a:lnTo>
                  <a:pt x="724662" y="1681216"/>
                </a:lnTo>
                <a:lnTo>
                  <a:pt x="0" y="1318885"/>
                </a:lnTo>
                <a:lnTo>
                  <a:pt x="0" y="362331"/>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111" name="任意多边形 110"/>
          <p:cNvSpPr/>
          <p:nvPr/>
        </p:nvSpPr>
        <p:spPr>
          <a:xfrm>
            <a:off x="6098531" y="1471613"/>
            <a:ext cx="1535113" cy="1782762"/>
          </a:xfrm>
          <a:custGeom>
            <a:avLst/>
            <a:gdLst>
              <a:gd name="connsiteX0" fmla="*/ 724662 w 1449324"/>
              <a:gd name="connsiteY0" fmla="*/ 0 h 1681216"/>
              <a:gd name="connsiteX1" fmla="*/ 1449324 w 1449324"/>
              <a:gd name="connsiteY1" fmla="*/ 362331 h 1681216"/>
              <a:gd name="connsiteX2" fmla="*/ 1449324 w 1449324"/>
              <a:gd name="connsiteY2" fmla="*/ 1318885 h 1681216"/>
              <a:gd name="connsiteX3" fmla="*/ 724662 w 1449324"/>
              <a:gd name="connsiteY3" fmla="*/ 1681216 h 1681216"/>
              <a:gd name="connsiteX4" fmla="*/ 0 w 1449324"/>
              <a:gd name="connsiteY4" fmla="*/ 1318885 h 1681216"/>
              <a:gd name="connsiteX5" fmla="*/ 0 w 1449324"/>
              <a:gd name="connsiteY5" fmla="*/ 362331 h 168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324" h="1681216">
                <a:moveTo>
                  <a:pt x="724662" y="0"/>
                </a:moveTo>
                <a:lnTo>
                  <a:pt x="1449324" y="362331"/>
                </a:lnTo>
                <a:lnTo>
                  <a:pt x="1449324" y="1318885"/>
                </a:lnTo>
                <a:lnTo>
                  <a:pt x="724662" y="1681216"/>
                </a:lnTo>
                <a:lnTo>
                  <a:pt x="0" y="1318885"/>
                </a:lnTo>
                <a:lnTo>
                  <a:pt x="0" y="362331"/>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10" name="任意多边形 109"/>
          <p:cNvSpPr/>
          <p:nvPr/>
        </p:nvSpPr>
        <p:spPr>
          <a:xfrm>
            <a:off x="5260331" y="2986088"/>
            <a:ext cx="1535113" cy="1782762"/>
          </a:xfrm>
          <a:custGeom>
            <a:avLst/>
            <a:gdLst>
              <a:gd name="connsiteX0" fmla="*/ 724662 w 1449324"/>
              <a:gd name="connsiteY0" fmla="*/ 0 h 1681216"/>
              <a:gd name="connsiteX1" fmla="*/ 1449324 w 1449324"/>
              <a:gd name="connsiteY1" fmla="*/ 362331 h 1681216"/>
              <a:gd name="connsiteX2" fmla="*/ 1449324 w 1449324"/>
              <a:gd name="connsiteY2" fmla="*/ 1318885 h 1681216"/>
              <a:gd name="connsiteX3" fmla="*/ 724662 w 1449324"/>
              <a:gd name="connsiteY3" fmla="*/ 1681216 h 1681216"/>
              <a:gd name="connsiteX4" fmla="*/ 0 w 1449324"/>
              <a:gd name="connsiteY4" fmla="*/ 1318885 h 1681216"/>
              <a:gd name="connsiteX5" fmla="*/ 0 w 1449324"/>
              <a:gd name="connsiteY5" fmla="*/ 362331 h 168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324" h="1681216">
                <a:moveTo>
                  <a:pt x="724662" y="0"/>
                </a:moveTo>
                <a:lnTo>
                  <a:pt x="1449324" y="362331"/>
                </a:lnTo>
                <a:lnTo>
                  <a:pt x="1449324" y="1318885"/>
                </a:lnTo>
                <a:lnTo>
                  <a:pt x="724662" y="1681216"/>
                </a:lnTo>
                <a:lnTo>
                  <a:pt x="0" y="1318885"/>
                </a:lnTo>
                <a:lnTo>
                  <a:pt x="0" y="362331"/>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12" name="任意多边形 111"/>
          <p:cNvSpPr/>
          <p:nvPr/>
        </p:nvSpPr>
        <p:spPr>
          <a:xfrm>
            <a:off x="4431656" y="1471613"/>
            <a:ext cx="1536700" cy="1782762"/>
          </a:xfrm>
          <a:custGeom>
            <a:avLst/>
            <a:gdLst>
              <a:gd name="connsiteX0" fmla="*/ 724662 w 1449324"/>
              <a:gd name="connsiteY0" fmla="*/ 0 h 1681216"/>
              <a:gd name="connsiteX1" fmla="*/ 1449324 w 1449324"/>
              <a:gd name="connsiteY1" fmla="*/ 362331 h 1681216"/>
              <a:gd name="connsiteX2" fmla="*/ 1449324 w 1449324"/>
              <a:gd name="connsiteY2" fmla="*/ 1318885 h 1681216"/>
              <a:gd name="connsiteX3" fmla="*/ 724662 w 1449324"/>
              <a:gd name="connsiteY3" fmla="*/ 1681216 h 1681216"/>
              <a:gd name="connsiteX4" fmla="*/ 0 w 1449324"/>
              <a:gd name="connsiteY4" fmla="*/ 1318885 h 1681216"/>
              <a:gd name="connsiteX5" fmla="*/ 0 w 1449324"/>
              <a:gd name="connsiteY5" fmla="*/ 362331 h 168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324" h="1681216">
                <a:moveTo>
                  <a:pt x="724662" y="0"/>
                </a:moveTo>
                <a:lnTo>
                  <a:pt x="1449324" y="362331"/>
                </a:lnTo>
                <a:lnTo>
                  <a:pt x="1449324" y="1318885"/>
                </a:lnTo>
                <a:lnTo>
                  <a:pt x="724662" y="1681216"/>
                </a:lnTo>
                <a:lnTo>
                  <a:pt x="0" y="1318885"/>
                </a:lnTo>
                <a:lnTo>
                  <a:pt x="0" y="362331"/>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107" name="任意多边形 106"/>
          <p:cNvSpPr/>
          <p:nvPr/>
        </p:nvSpPr>
        <p:spPr>
          <a:xfrm>
            <a:off x="6098531" y="4500563"/>
            <a:ext cx="1535113" cy="1782762"/>
          </a:xfrm>
          <a:custGeom>
            <a:avLst/>
            <a:gdLst>
              <a:gd name="connsiteX0" fmla="*/ 724662 w 1449324"/>
              <a:gd name="connsiteY0" fmla="*/ 0 h 1681216"/>
              <a:gd name="connsiteX1" fmla="*/ 1449324 w 1449324"/>
              <a:gd name="connsiteY1" fmla="*/ 362331 h 1681216"/>
              <a:gd name="connsiteX2" fmla="*/ 1449324 w 1449324"/>
              <a:gd name="connsiteY2" fmla="*/ 1318885 h 1681216"/>
              <a:gd name="connsiteX3" fmla="*/ 724662 w 1449324"/>
              <a:gd name="connsiteY3" fmla="*/ 1681216 h 1681216"/>
              <a:gd name="connsiteX4" fmla="*/ 0 w 1449324"/>
              <a:gd name="connsiteY4" fmla="*/ 1318885 h 1681216"/>
              <a:gd name="connsiteX5" fmla="*/ 0 w 1449324"/>
              <a:gd name="connsiteY5" fmla="*/ 362331 h 168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324" h="1681216">
                <a:moveTo>
                  <a:pt x="724662" y="0"/>
                </a:moveTo>
                <a:lnTo>
                  <a:pt x="1449324" y="362331"/>
                </a:lnTo>
                <a:lnTo>
                  <a:pt x="1449324" y="1318885"/>
                </a:lnTo>
                <a:lnTo>
                  <a:pt x="724662" y="1681216"/>
                </a:lnTo>
                <a:lnTo>
                  <a:pt x="0" y="1318885"/>
                </a:lnTo>
                <a:lnTo>
                  <a:pt x="0" y="362331"/>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09" name="任意多边形 108"/>
          <p:cNvSpPr/>
          <p:nvPr/>
        </p:nvSpPr>
        <p:spPr>
          <a:xfrm>
            <a:off x="6925619" y="2986088"/>
            <a:ext cx="1536700" cy="1782762"/>
          </a:xfrm>
          <a:custGeom>
            <a:avLst/>
            <a:gdLst>
              <a:gd name="connsiteX0" fmla="*/ 724662 w 1449324"/>
              <a:gd name="connsiteY0" fmla="*/ 0 h 1681216"/>
              <a:gd name="connsiteX1" fmla="*/ 1449324 w 1449324"/>
              <a:gd name="connsiteY1" fmla="*/ 362331 h 1681216"/>
              <a:gd name="connsiteX2" fmla="*/ 1449324 w 1449324"/>
              <a:gd name="connsiteY2" fmla="*/ 1318885 h 1681216"/>
              <a:gd name="connsiteX3" fmla="*/ 724662 w 1449324"/>
              <a:gd name="connsiteY3" fmla="*/ 1681216 h 1681216"/>
              <a:gd name="connsiteX4" fmla="*/ 0 w 1449324"/>
              <a:gd name="connsiteY4" fmla="*/ 1318885 h 1681216"/>
              <a:gd name="connsiteX5" fmla="*/ 0 w 1449324"/>
              <a:gd name="connsiteY5" fmla="*/ 362331 h 168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9324" h="1681216">
                <a:moveTo>
                  <a:pt x="724662" y="0"/>
                </a:moveTo>
                <a:lnTo>
                  <a:pt x="1449324" y="362331"/>
                </a:lnTo>
                <a:lnTo>
                  <a:pt x="1449324" y="1318885"/>
                </a:lnTo>
                <a:lnTo>
                  <a:pt x="724662" y="1681216"/>
                </a:lnTo>
                <a:lnTo>
                  <a:pt x="0" y="1318885"/>
                </a:lnTo>
                <a:lnTo>
                  <a:pt x="0" y="362331"/>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113" name="Freeform 100"/>
          <p:cNvSpPr>
            <a:spLocks/>
          </p:cNvSpPr>
          <p:nvPr/>
        </p:nvSpPr>
        <p:spPr bwMode="auto">
          <a:xfrm>
            <a:off x="4804719" y="1957388"/>
            <a:ext cx="647700" cy="665162"/>
          </a:xfrm>
          <a:custGeom>
            <a:avLst/>
            <a:gdLst>
              <a:gd name="T0" fmla="*/ 2147483647 w 91"/>
              <a:gd name="T1" fmla="*/ 2147483647 h 88"/>
              <a:gd name="T2" fmla="*/ 2147483647 w 91"/>
              <a:gd name="T3" fmla="*/ 2147483647 h 88"/>
              <a:gd name="T4" fmla="*/ 2147483647 w 91"/>
              <a:gd name="T5" fmla="*/ 2147483647 h 88"/>
              <a:gd name="T6" fmla="*/ 2147483647 w 91"/>
              <a:gd name="T7" fmla="*/ 2147483647 h 88"/>
              <a:gd name="T8" fmla="*/ 2147483647 w 91"/>
              <a:gd name="T9" fmla="*/ 2147483647 h 88"/>
              <a:gd name="T10" fmla="*/ 2147483647 w 91"/>
              <a:gd name="T11" fmla="*/ 0 h 88"/>
              <a:gd name="T12" fmla="*/ 2147483647 w 91"/>
              <a:gd name="T13" fmla="*/ 2147483647 h 88"/>
              <a:gd name="T14" fmla="*/ 2147483647 w 91"/>
              <a:gd name="T15" fmla="*/ 2147483647 h 88"/>
              <a:gd name="T16" fmla="*/ 2147483647 w 91"/>
              <a:gd name="T17" fmla="*/ 2147483647 h 88"/>
              <a:gd name="T18" fmla="*/ 2147483647 w 91"/>
              <a:gd name="T19" fmla="*/ 2147483647 h 88"/>
              <a:gd name="T20" fmla="*/ 2147483647 w 91"/>
              <a:gd name="T21" fmla="*/ 2147483647 h 88"/>
              <a:gd name="T22" fmla="*/ 2147483647 w 91"/>
              <a:gd name="T23" fmla="*/ 2147483647 h 88"/>
              <a:gd name="T24" fmla="*/ 2147483647 w 91"/>
              <a:gd name="T25" fmla="*/ 2147483647 h 88"/>
              <a:gd name="T26" fmla="*/ 2147483647 w 91"/>
              <a:gd name="T27" fmla="*/ 2147483647 h 88"/>
              <a:gd name="T28" fmla="*/ 2147483647 w 91"/>
              <a:gd name="T29" fmla="*/ 2147483647 h 88"/>
              <a:gd name="T30" fmla="*/ 2147483647 w 91"/>
              <a:gd name="T31" fmla="*/ 2147483647 h 88"/>
              <a:gd name="T32" fmla="*/ 2147483647 w 91"/>
              <a:gd name="T33" fmla="*/ 2147483647 h 88"/>
              <a:gd name="T34" fmla="*/ 2147483647 w 91"/>
              <a:gd name="T35" fmla="*/ 2147483647 h 88"/>
              <a:gd name="T36" fmla="*/ 2147483647 w 91"/>
              <a:gd name="T37" fmla="*/ 2147483647 h 88"/>
              <a:gd name="T38" fmla="*/ 2147483647 w 91"/>
              <a:gd name="T39" fmla="*/ 2147483647 h 88"/>
              <a:gd name="T40" fmla="*/ 2147483647 w 91"/>
              <a:gd name="T41" fmla="*/ 2147483647 h 88"/>
              <a:gd name="T42" fmla="*/ 2147483647 w 91"/>
              <a:gd name="T43" fmla="*/ 2147483647 h 88"/>
              <a:gd name="T44" fmla="*/ 2147483647 w 91"/>
              <a:gd name="T45" fmla="*/ 2147483647 h 88"/>
              <a:gd name="T46" fmla="*/ 2147483647 w 91"/>
              <a:gd name="T47" fmla="*/ 2147483647 h 88"/>
              <a:gd name="T48" fmla="*/ 2147483647 w 91"/>
              <a:gd name="T49" fmla="*/ 2147483647 h 88"/>
              <a:gd name="T50" fmla="*/ 2147483647 w 91"/>
              <a:gd name="T51" fmla="*/ 2147483647 h 88"/>
              <a:gd name="T52" fmla="*/ 2147483647 w 91"/>
              <a:gd name="T53" fmla="*/ 2147483647 h 88"/>
              <a:gd name="T54" fmla="*/ 2147483647 w 91"/>
              <a:gd name="T55" fmla="*/ 2147483647 h 88"/>
              <a:gd name="T56" fmla="*/ 2147483647 w 91"/>
              <a:gd name="T57" fmla="*/ 2147483647 h 88"/>
              <a:gd name="T58" fmla="*/ 2147483647 w 91"/>
              <a:gd name="T59" fmla="*/ 2147483647 h 88"/>
              <a:gd name="T60" fmla="*/ 2147483647 w 91"/>
              <a:gd name="T61" fmla="*/ 2147483647 h 88"/>
              <a:gd name="T62" fmla="*/ 2147483647 w 91"/>
              <a:gd name="T63" fmla="*/ 2147483647 h 88"/>
              <a:gd name="T64" fmla="*/ 2147483647 w 91"/>
              <a:gd name="T65" fmla="*/ 2147483647 h 88"/>
              <a:gd name="T66" fmla="*/ 2147483647 w 91"/>
              <a:gd name="T67" fmla="*/ 2147483647 h 88"/>
              <a:gd name="T68" fmla="*/ 2147483647 w 91"/>
              <a:gd name="T69" fmla="*/ 2147483647 h 88"/>
              <a:gd name="T70" fmla="*/ 2147483647 w 91"/>
              <a:gd name="T71" fmla="*/ 2147483647 h 88"/>
              <a:gd name="T72" fmla="*/ 2147483647 w 91"/>
              <a:gd name="T73" fmla="*/ 2147483647 h 88"/>
              <a:gd name="T74" fmla="*/ 2147483647 w 91"/>
              <a:gd name="T75" fmla="*/ 2147483647 h 88"/>
              <a:gd name="T76" fmla="*/ 2147483647 w 91"/>
              <a:gd name="T77" fmla="*/ 2147483647 h 88"/>
              <a:gd name="T78" fmla="*/ 2147483647 w 91"/>
              <a:gd name="T79" fmla="*/ 2147483647 h 88"/>
              <a:gd name="T80" fmla="*/ 2147483647 w 91"/>
              <a:gd name="T81" fmla="*/ 214748364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1" h="88">
                <a:moveTo>
                  <a:pt x="26" y="25"/>
                </a:moveTo>
                <a:cubicBezTo>
                  <a:pt x="51" y="25"/>
                  <a:pt x="51" y="25"/>
                  <a:pt x="51" y="25"/>
                </a:cubicBezTo>
                <a:cubicBezTo>
                  <a:pt x="52" y="24"/>
                  <a:pt x="54" y="23"/>
                  <a:pt x="53" y="21"/>
                </a:cubicBezTo>
                <a:cubicBezTo>
                  <a:pt x="52" y="19"/>
                  <a:pt x="50" y="17"/>
                  <a:pt x="49" y="15"/>
                </a:cubicBezTo>
                <a:cubicBezTo>
                  <a:pt x="46" y="12"/>
                  <a:pt x="47" y="6"/>
                  <a:pt x="50" y="3"/>
                </a:cubicBezTo>
                <a:cubicBezTo>
                  <a:pt x="53" y="0"/>
                  <a:pt x="58" y="0"/>
                  <a:pt x="58" y="0"/>
                </a:cubicBezTo>
                <a:cubicBezTo>
                  <a:pt x="58" y="0"/>
                  <a:pt x="64" y="0"/>
                  <a:pt x="67" y="3"/>
                </a:cubicBezTo>
                <a:cubicBezTo>
                  <a:pt x="70" y="6"/>
                  <a:pt x="70" y="12"/>
                  <a:pt x="68" y="15"/>
                </a:cubicBezTo>
                <a:cubicBezTo>
                  <a:pt x="67" y="17"/>
                  <a:pt x="65" y="19"/>
                  <a:pt x="64" y="21"/>
                </a:cubicBezTo>
                <a:cubicBezTo>
                  <a:pt x="63" y="23"/>
                  <a:pt x="64" y="24"/>
                  <a:pt x="65" y="25"/>
                </a:cubicBezTo>
                <a:cubicBezTo>
                  <a:pt x="91" y="25"/>
                  <a:pt x="91" y="25"/>
                  <a:pt x="91" y="25"/>
                </a:cubicBezTo>
                <a:cubicBezTo>
                  <a:pt x="91" y="49"/>
                  <a:pt x="91" y="49"/>
                  <a:pt x="91" y="49"/>
                </a:cubicBezTo>
                <a:cubicBezTo>
                  <a:pt x="90" y="50"/>
                  <a:pt x="89" y="51"/>
                  <a:pt x="87" y="51"/>
                </a:cubicBezTo>
                <a:cubicBezTo>
                  <a:pt x="85" y="50"/>
                  <a:pt x="83" y="48"/>
                  <a:pt x="81" y="47"/>
                </a:cubicBezTo>
                <a:cubicBezTo>
                  <a:pt x="78" y="44"/>
                  <a:pt x="73" y="45"/>
                  <a:pt x="70" y="48"/>
                </a:cubicBezTo>
                <a:cubicBezTo>
                  <a:pt x="67" y="51"/>
                  <a:pt x="67" y="56"/>
                  <a:pt x="67" y="56"/>
                </a:cubicBezTo>
                <a:cubicBezTo>
                  <a:pt x="67" y="56"/>
                  <a:pt x="67" y="61"/>
                  <a:pt x="70" y="64"/>
                </a:cubicBezTo>
                <a:cubicBezTo>
                  <a:pt x="73" y="67"/>
                  <a:pt x="78" y="67"/>
                  <a:pt x="81" y="65"/>
                </a:cubicBezTo>
                <a:cubicBezTo>
                  <a:pt x="83" y="64"/>
                  <a:pt x="85" y="62"/>
                  <a:pt x="87" y="61"/>
                </a:cubicBezTo>
                <a:cubicBezTo>
                  <a:pt x="89" y="60"/>
                  <a:pt x="90" y="61"/>
                  <a:pt x="91" y="62"/>
                </a:cubicBezTo>
                <a:cubicBezTo>
                  <a:pt x="91" y="88"/>
                  <a:pt x="91" y="88"/>
                  <a:pt x="91" y="88"/>
                </a:cubicBezTo>
                <a:cubicBezTo>
                  <a:pt x="64" y="88"/>
                  <a:pt x="64" y="88"/>
                  <a:pt x="64" y="88"/>
                </a:cubicBezTo>
                <a:cubicBezTo>
                  <a:pt x="63" y="88"/>
                  <a:pt x="62" y="86"/>
                  <a:pt x="63" y="85"/>
                </a:cubicBezTo>
                <a:cubicBezTo>
                  <a:pt x="63" y="83"/>
                  <a:pt x="65" y="81"/>
                  <a:pt x="67" y="79"/>
                </a:cubicBezTo>
                <a:cubicBezTo>
                  <a:pt x="69" y="76"/>
                  <a:pt x="68" y="71"/>
                  <a:pt x="66" y="68"/>
                </a:cubicBezTo>
                <a:cubicBezTo>
                  <a:pt x="63" y="65"/>
                  <a:pt x="58" y="66"/>
                  <a:pt x="58" y="66"/>
                </a:cubicBezTo>
                <a:cubicBezTo>
                  <a:pt x="58" y="66"/>
                  <a:pt x="53" y="65"/>
                  <a:pt x="50" y="68"/>
                </a:cubicBezTo>
                <a:cubicBezTo>
                  <a:pt x="47" y="71"/>
                  <a:pt x="46" y="76"/>
                  <a:pt x="49" y="79"/>
                </a:cubicBezTo>
                <a:cubicBezTo>
                  <a:pt x="50" y="81"/>
                  <a:pt x="52" y="83"/>
                  <a:pt x="53" y="85"/>
                </a:cubicBezTo>
                <a:cubicBezTo>
                  <a:pt x="53" y="86"/>
                  <a:pt x="52" y="88"/>
                  <a:pt x="51" y="88"/>
                </a:cubicBezTo>
                <a:cubicBezTo>
                  <a:pt x="26" y="88"/>
                  <a:pt x="26" y="88"/>
                  <a:pt x="26" y="88"/>
                </a:cubicBezTo>
                <a:cubicBezTo>
                  <a:pt x="26" y="64"/>
                  <a:pt x="26" y="64"/>
                  <a:pt x="26" y="64"/>
                </a:cubicBezTo>
                <a:cubicBezTo>
                  <a:pt x="26" y="63"/>
                  <a:pt x="24" y="61"/>
                  <a:pt x="22" y="62"/>
                </a:cubicBezTo>
                <a:cubicBezTo>
                  <a:pt x="20" y="63"/>
                  <a:pt x="18" y="65"/>
                  <a:pt x="16" y="67"/>
                </a:cubicBezTo>
                <a:cubicBezTo>
                  <a:pt x="12" y="69"/>
                  <a:pt x="7" y="69"/>
                  <a:pt x="4" y="65"/>
                </a:cubicBezTo>
                <a:cubicBezTo>
                  <a:pt x="0" y="62"/>
                  <a:pt x="1" y="57"/>
                  <a:pt x="1" y="57"/>
                </a:cubicBezTo>
                <a:cubicBezTo>
                  <a:pt x="1" y="57"/>
                  <a:pt x="0" y="51"/>
                  <a:pt x="4" y="48"/>
                </a:cubicBezTo>
                <a:cubicBezTo>
                  <a:pt x="7" y="45"/>
                  <a:pt x="12" y="44"/>
                  <a:pt x="16" y="47"/>
                </a:cubicBezTo>
                <a:cubicBezTo>
                  <a:pt x="18" y="48"/>
                  <a:pt x="20" y="50"/>
                  <a:pt x="22" y="51"/>
                </a:cubicBezTo>
                <a:cubicBezTo>
                  <a:pt x="24" y="52"/>
                  <a:pt x="26" y="51"/>
                  <a:pt x="26" y="49"/>
                </a:cubicBezTo>
                <a:lnTo>
                  <a:pt x="26" y="25"/>
                </a:lnTo>
                <a:close/>
              </a:path>
            </a:pathLst>
          </a:custGeom>
          <a:solidFill>
            <a:schemeClr val="bg1"/>
          </a:solidFill>
          <a:ln>
            <a:noFill/>
          </a:ln>
        </p:spPr>
        <p:txBody>
          <a:bodyPr/>
          <a:lstStyle/>
          <a:p>
            <a:endParaRPr lang="zh-CN" altLang="en-US">
              <a:cs typeface="+mn-ea"/>
              <a:sym typeface="+mn-lt"/>
            </a:endParaRPr>
          </a:p>
        </p:txBody>
      </p:sp>
      <p:sp>
        <p:nvSpPr>
          <p:cNvPr id="114" name="Freeform 19"/>
          <p:cNvSpPr>
            <a:spLocks/>
          </p:cNvSpPr>
          <p:nvPr/>
        </p:nvSpPr>
        <p:spPr bwMode="auto">
          <a:xfrm>
            <a:off x="7432031" y="3584575"/>
            <a:ext cx="525463" cy="496888"/>
          </a:xfrm>
          <a:custGeom>
            <a:avLst/>
            <a:gdLst>
              <a:gd name="T0" fmla="*/ 2147483647 w 86"/>
              <a:gd name="T1" fmla="*/ 0 h 77"/>
              <a:gd name="T2" fmla="*/ 2147483647 w 86"/>
              <a:gd name="T3" fmla="*/ 2147483647 h 77"/>
              <a:gd name="T4" fmla="*/ 2147483647 w 86"/>
              <a:gd name="T5" fmla="*/ 2147483647 h 77"/>
              <a:gd name="T6" fmla="*/ 2147483647 w 86"/>
              <a:gd name="T7" fmla="*/ 2147483647 h 77"/>
              <a:gd name="T8" fmla="*/ 0 w 86"/>
              <a:gd name="T9" fmla="*/ 2147483647 h 77"/>
              <a:gd name="T10" fmla="*/ 0 w 86"/>
              <a:gd name="T11" fmla="*/ 2147483647 h 77"/>
              <a:gd name="T12" fmla="*/ 2147483647 w 86"/>
              <a:gd name="T13" fmla="*/ 2147483647 h 77"/>
              <a:gd name="T14" fmla="*/ 2147483647 w 86"/>
              <a:gd name="T15" fmla="*/ 2147483647 h 77"/>
              <a:gd name="T16" fmla="*/ 2147483647 w 86"/>
              <a:gd name="T17" fmla="*/ 2147483647 h 77"/>
              <a:gd name="T18" fmla="*/ 2147483647 w 86"/>
              <a:gd name="T19" fmla="*/ 2147483647 h 77"/>
              <a:gd name="T20" fmla="*/ 2147483647 w 86"/>
              <a:gd name="T21" fmla="*/ 2147483647 h 77"/>
              <a:gd name="T22" fmla="*/ 2147483647 w 86"/>
              <a:gd name="T23" fmla="*/ 2147483647 h 77"/>
              <a:gd name="T24" fmla="*/ 2147483647 w 86"/>
              <a:gd name="T25" fmla="*/ 2147483647 h 77"/>
              <a:gd name="T26" fmla="*/ 2147483647 w 86"/>
              <a:gd name="T27" fmla="*/ 2147483647 h 77"/>
              <a:gd name="T28" fmla="*/ 2147483647 w 86"/>
              <a:gd name="T29" fmla="*/ 2147483647 h 77"/>
              <a:gd name="T30" fmla="*/ 2147483647 w 86"/>
              <a:gd name="T31" fmla="*/ 2147483647 h 77"/>
              <a:gd name="T32" fmla="*/ 2147483647 w 86"/>
              <a:gd name="T33" fmla="*/ 2147483647 h 77"/>
              <a:gd name="T34" fmla="*/ 2147483647 w 86"/>
              <a:gd name="T35" fmla="*/ 2147483647 h 77"/>
              <a:gd name="T36" fmla="*/ 2147483647 w 86"/>
              <a:gd name="T37" fmla="*/ 2147483647 h 77"/>
              <a:gd name="T38" fmla="*/ 2147483647 w 86"/>
              <a:gd name="T39" fmla="*/ 2147483647 h 77"/>
              <a:gd name="T40" fmla="*/ 2147483647 w 86"/>
              <a:gd name="T41" fmla="*/ 2147483647 h 77"/>
              <a:gd name="T42" fmla="*/ 2147483647 w 86"/>
              <a:gd name="T43" fmla="*/ 2147483647 h 77"/>
              <a:gd name="T44" fmla="*/ 2147483647 w 86"/>
              <a:gd name="T45" fmla="*/ 2147483647 h 77"/>
              <a:gd name="T46" fmla="*/ 2147483647 w 86"/>
              <a:gd name="T47" fmla="*/ 2147483647 h 77"/>
              <a:gd name="T48" fmla="*/ 2147483647 w 86"/>
              <a:gd name="T49" fmla="*/ 2147483647 h 77"/>
              <a:gd name="T50" fmla="*/ 2147483647 w 86"/>
              <a:gd name="T51" fmla="*/ 2147483647 h 77"/>
              <a:gd name="T52" fmla="*/ 2147483647 w 86"/>
              <a:gd name="T53" fmla="*/ 2147483647 h 77"/>
              <a:gd name="T54" fmla="*/ 2147483647 w 86"/>
              <a:gd name="T55" fmla="*/ 2147483647 h 77"/>
              <a:gd name="T56" fmla="*/ 2147483647 w 86"/>
              <a:gd name="T57" fmla="*/ 0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 h="77">
                <a:moveTo>
                  <a:pt x="30" y="0"/>
                </a:moveTo>
                <a:cubicBezTo>
                  <a:pt x="2" y="7"/>
                  <a:pt x="34" y="28"/>
                  <a:pt x="34" y="28"/>
                </a:cubicBezTo>
                <a:cubicBezTo>
                  <a:pt x="8" y="28"/>
                  <a:pt x="8" y="28"/>
                  <a:pt x="8" y="28"/>
                </a:cubicBezTo>
                <a:cubicBezTo>
                  <a:pt x="7" y="28"/>
                  <a:pt x="7" y="28"/>
                  <a:pt x="7" y="28"/>
                </a:cubicBezTo>
                <a:cubicBezTo>
                  <a:pt x="3" y="28"/>
                  <a:pt x="0" y="31"/>
                  <a:pt x="0" y="35"/>
                </a:cubicBezTo>
                <a:cubicBezTo>
                  <a:pt x="0" y="35"/>
                  <a:pt x="0" y="35"/>
                  <a:pt x="0" y="35"/>
                </a:cubicBezTo>
                <a:cubicBezTo>
                  <a:pt x="0" y="38"/>
                  <a:pt x="2" y="40"/>
                  <a:pt x="4" y="41"/>
                </a:cubicBezTo>
                <a:cubicBezTo>
                  <a:pt x="2" y="42"/>
                  <a:pt x="1" y="45"/>
                  <a:pt x="1" y="47"/>
                </a:cubicBezTo>
                <a:cubicBezTo>
                  <a:pt x="1" y="47"/>
                  <a:pt x="1" y="47"/>
                  <a:pt x="1" y="47"/>
                </a:cubicBezTo>
                <a:cubicBezTo>
                  <a:pt x="1" y="50"/>
                  <a:pt x="3" y="53"/>
                  <a:pt x="6" y="54"/>
                </a:cubicBezTo>
                <a:cubicBezTo>
                  <a:pt x="5" y="55"/>
                  <a:pt x="4" y="56"/>
                  <a:pt x="4" y="58"/>
                </a:cubicBezTo>
                <a:cubicBezTo>
                  <a:pt x="4" y="58"/>
                  <a:pt x="4" y="58"/>
                  <a:pt x="4" y="58"/>
                </a:cubicBezTo>
                <a:cubicBezTo>
                  <a:pt x="4" y="62"/>
                  <a:pt x="7" y="65"/>
                  <a:pt x="11" y="65"/>
                </a:cubicBezTo>
                <a:cubicBezTo>
                  <a:pt x="11" y="65"/>
                  <a:pt x="11" y="65"/>
                  <a:pt x="11" y="65"/>
                </a:cubicBezTo>
                <a:cubicBezTo>
                  <a:pt x="10" y="66"/>
                  <a:pt x="9" y="68"/>
                  <a:pt x="9" y="70"/>
                </a:cubicBezTo>
                <a:cubicBezTo>
                  <a:pt x="9" y="70"/>
                  <a:pt x="9" y="70"/>
                  <a:pt x="9" y="70"/>
                </a:cubicBezTo>
                <a:cubicBezTo>
                  <a:pt x="9" y="73"/>
                  <a:pt x="12" y="76"/>
                  <a:pt x="16" y="76"/>
                </a:cubicBezTo>
                <a:cubicBezTo>
                  <a:pt x="29" y="76"/>
                  <a:pt x="29" y="76"/>
                  <a:pt x="29" y="76"/>
                </a:cubicBezTo>
                <a:cubicBezTo>
                  <a:pt x="46" y="76"/>
                  <a:pt x="46" y="76"/>
                  <a:pt x="46" y="76"/>
                </a:cubicBezTo>
                <a:cubicBezTo>
                  <a:pt x="46" y="76"/>
                  <a:pt x="46" y="76"/>
                  <a:pt x="46" y="76"/>
                </a:cubicBezTo>
                <a:cubicBezTo>
                  <a:pt x="52" y="71"/>
                  <a:pt x="52" y="71"/>
                  <a:pt x="52" y="71"/>
                </a:cubicBezTo>
                <a:cubicBezTo>
                  <a:pt x="66" y="69"/>
                  <a:pt x="66" y="69"/>
                  <a:pt x="66" y="69"/>
                </a:cubicBezTo>
                <a:cubicBezTo>
                  <a:pt x="66" y="77"/>
                  <a:pt x="66" y="77"/>
                  <a:pt x="66" y="77"/>
                </a:cubicBezTo>
                <a:cubicBezTo>
                  <a:pt x="86" y="77"/>
                  <a:pt x="86" y="77"/>
                  <a:pt x="86" y="77"/>
                </a:cubicBezTo>
                <a:cubicBezTo>
                  <a:pt x="86" y="25"/>
                  <a:pt x="86" y="25"/>
                  <a:pt x="86" y="25"/>
                </a:cubicBezTo>
                <a:cubicBezTo>
                  <a:pt x="66" y="25"/>
                  <a:pt x="66" y="25"/>
                  <a:pt x="66" y="25"/>
                </a:cubicBezTo>
                <a:cubicBezTo>
                  <a:pt x="66" y="32"/>
                  <a:pt x="66" y="32"/>
                  <a:pt x="66" y="32"/>
                </a:cubicBezTo>
                <a:cubicBezTo>
                  <a:pt x="62" y="32"/>
                  <a:pt x="62" y="32"/>
                  <a:pt x="62" y="32"/>
                </a:cubicBezTo>
                <a:cubicBezTo>
                  <a:pt x="58" y="16"/>
                  <a:pt x="32" y="17"/>
                  <a:pt x="30" y="0"/>
                </a:cubicBezTo>
                <a:close/>
              </a:path>
            </a:pathLst>
          </a:custGeom>
          <a:solidFill>
            <a:schemeClr val="bg1"/>
          </a:solidFill>
          <a:ln>
            <a:noFill/>
          </a:ln>
        </p:spPr>
        <p:txBody>
          <a:bodyPr/>
          <a:lstStyle/>
          <a:p>
            <a:endParaRPr lang="zh-CN" altLang="en-US">
              <a:cs typeface="+mn-ea"/>
              <a:sym typeface="+mn-lt"/>
            </a:endParaRPr>
          </a:p>
        </p:txBody>
      </p:sp>
      <p:sp>
        <p:nvSpPr>
          <p:cNvPr id="115" name="Freeform 71"/>
          <p:cNvSpPr>
            <a:spLocks noEditPoints="1"/>
          </p:cNvSpPr>
          <p:nvPr/>
        </p:nvSpPr>
        <p:spPr bwMode="auto">
          <a:xfrm>
            <a:off x="4917431" y="5126038"/>
            <a:ext cx="565150" cy="533400"/>
          </a:xfrm>
          <a:custGeom>
            <a:avLst/>
            <a:gdLst>
              <a:gd name="T0" fmla="*/ 2147483647 w 101"/>
              <a:gd name="T1" fmla="*/ 2147483647 h 90"/>
              <a:gd name="T2" fmla="*/ 2147483647 w 101"/>
              <a:gd name="T3" fmla="*/ 2147483647 h 90"/>
              <a:gd name="T4" fmla="*/ 2147483647 w 101"/>
              <a:gd name="T5" fmla="*/ 2147483647 h 90"/>
              <a:gd name="T6" fmla="*/ 2147483647 w 101"/>
              <a:gd name="T7" fmla="*/ 2147483647 h 90"/>
              <a:gd name="T8" fmla="*/ 2147483647 w 101"/>
              <a:gd name="T9" fmla="*/ 2147483647 h 90"/>
              <a:gd name="T10" fmla="*/ 2147483647 w 101"/>
              <a:gd name="T11" fmla="*/ 2147483647 h 90"/>
              <a:gd name="T12" fmla="*/ 2147483647 w 101"/>
              <a:gd name="T13" fmla="*/ 2147483647 h 90"/>
              <a:gd name="T14" fmla="*/ 2147483647 w 101"/>
              <a:gd name="T15" fmla="*/ 2147483647 h 90"/>
              <a:gd name="T16" fmla="*/ 0 w 101"/>
              <a:gd name="T17" fmla="*/ 2147483647 h 90"/>
              <a:gd name="T18" fmla="*/ 2147483647 w 101"/>
              <a:gd name="T19" fmla="*/ 2147483647 h 90"/>
              <a:gd name="T20" fmla="*/ 2147483647 w 101"/>
              <a:gd name="T21" fmla="*/ 0 h 90"/>
              <a:gd name="T22" fmla="*/ 2147483647 w 101"/>
              <a:gd name="T23" fmla="*/ 0 h 90"/>
              <a:gd name="T24" fmla="*/ 2147483647 w 101"/>
              <a:gd name="T25" fmla="*/ 2147483647 h 90"/>
              <a:gd name="T26" fmla="*/ 2147483647 w 101"/>
              <a:gd name="T27" fmla="*/ 2147483647 h 90"/>
              <a:gd name="T28" fmla="*/ 2147483647 w 101"/>
              <a:gd name="T29" fmla="*/ 2147483647 h 90"/>
              <a:gd name="T30" fmla="*/ 2147483647 w 101"/>
              <a:gd name="T31" fmla="*/ 2147483647 h 90"/>
              <a:gd name="T32" fmla="*/ 2147483647 w 101"/>
              <a:gd name="T33" fmla="*/ 2147483647 h 90"/>
              <a:gd name="T34" fmla="*/ 2147483647 w 101"/>
              <a:gd name="T35" fmla="*/ 2147483647 h 90"/>
              <a:gd name="T36" fmla="*/ 2147483647 w 101"/>
              <a:gd name="T37" fmla="*/ 2147483647 h 90"/>
              <a:gd name="T38" fmla="*/ 2147483647 w 101"/>
              <a:gd name="T39" fmla="*/ 2147483647 h 90"/>
              <a:gd name="T40" fmla="*/ 2147483647 w 101"/>
              <a:gd name="T41" fmla="*/ 2147483647 h 90"/>
              <a:gd name="T42" fmla="*/ 2147483647 w 101"/>
              <a:gd name="T43" fmla="*/ 2147483647 h 90"/>
              <a:gd name="T44" fmla="*/ 2147483647 w 101"/>
              <a:gd name="T45" fmla="*/ 2147483647 h 90"/>
              <a:gd name="T46" fmla="*/ 2147483647 w 101"/>
              <a:gd name="T47" fmla="*/ 2147483647 h 90"/>
              <a:gd name="T48" fmla="*/ 2147483647 w 101"/>
              <a:gd name="T49" fmla="*/ 2147483647 h 90"/>
              <a:gd name="T50" fmla="*/ 2147483647 w 101"/>
              <a:gd name="T51" fmla="*/ 2147483647 h 90"/>
              <a:gd name="T52" fmla="*/ 2147483647 w 101"/>
              <a:gd name="T53" fmla="*/ 2147483647 h 90"/>
              <a:gd name="T54" fmla="*/ 2147483647 w 101"/>
              <a:gd name="T55" fmla="*/ 2147483647 h 90"/>
              <a:gd name="T56" fmla="*/ 2147483647 w 101"/>
              <a:gd name="T57" fmla="*/ 2147483647 h 90"/>
              <a:gd name="T58" fmla="*/ 2147483647 w 101"/>
              <a:gd name="T59" fmla="*/ 2147483647 h 90"/>
              <a:gd name="T60" fmla="*/ 2147483647 w 101"/>
              <a:gd name="T61" fmla="*/ 2147483647 h 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1" h="90">
                <a:moveTo>
                  <a:pt x="35" y="77"/>
                </a:moveTo>
                <a:cubicBezTo>
                  <a:pt x="36" y="78"/>
                  <a:pt x="37" y="79"/>
                  <a:pt x="38" y="80"/>
                </a:cubicBezTo>
                <a:cubicBezTo>
                  <a:pt x="39" y="80"/>
                  <a:pt x="40" y="80"/>
                  <a:pt x="41" y="80"/>
                </a:cubicBezTo>
                <a:cubicBezTo>
                  <a:pt x="42" y="80"/>
                  <a:pt x="43" y="80"/>
                  <a:pt x="43" y="79"/>
                </a:cubicBezTo>
                <a:cubicBezTo>
                  <a:pt x="44" y="78"/>
                  <a:pt x="45" y="77"/>
                  <a:pt x="45" y="75"/>
                </a:cubicBezTo>
                <a:cubicBezTo>
                  <a:pt x="45" y="75"/>
                  <a:pt x="45" y="75"/>
                  <a:pt x="45" y="75"/>
                </a:cubicBezTo>
                <a:cubicBezTo>
                  <a:pt x="45" y="47"/>
                  <a:pt x="45" y="47"/>
                  <a:pt x="45" y="47"/>
                </a:cubicBezTo>
                <a:cubicBezTo>
                  <a:pt x="38" y="47"/>
                  <a:pt x="34" y="49"/>
                  <a:pt x="29" y="52"/>
                </a:cubicBezTo>
                <a:cubicBezTo>
                  <a:pt x="18" y="47"/>
                  <a:pt x="8" y="47"/>
                  <a:pt x="0" y="52"/>
                </a:cubicBezTo>
                <a:cubicBezTo>
                  <a:pt x="2" y="26"/>
                  <a:pt x="16" y="9"/>
                  <a:pt x="43" y="6"/>
                </a:cubicBezTo>
                <a:cubicBezTo>
                  <a:pt x="45" y="0"/>
                  <a:pt x="45" y="0"/>
                  <a:pt x="45" y="0"/>
                </a:cubicBezTo>
                <a:cubicBezTo>
                  <a:pt x="55" y="0"/>
                  <a:pt x="55" y="0"/>
                  <a:pt x="55" y="0"/>
                </a:cubicBezTo>
                <a:cubicBezTo>
                  <a:pt x="56" y="6"/>
                  <a:pt x="56" y="6"/>
                  <a:pt x="56" y="6"/>
                </a:cubicBezTo>
                <a:cubicBezTo>
                  <a:pt x="84" y="9"/>
                  <a:pt x="98" y="26"/>
                  <a:pt x="101" y="52"/>
                </a:cubicBezTo>
                <a:cubicBezTo>
                  <a:pt x="92" y="47"/>
                  <a:pt x="82" y="47"/>
                  <a:pt x="71" y="52"/>
                </a:cubicBezTo>
                <a:cubicBezTo>
                  <a:pt x="67" y="49"/>
                  <a:pt x="62" y="47"/>
                  <a:pt x="56" y="47"/>
                </a:cubicBezTo>
                <a:cubicBezTo>
                  <a:pt x="56" y="75"/>
                  <a:pt x="56" y="75"/>
                  <a:pt x="56" y="75"/>
                </a:cubicBezTo>
                <a:cubicBezTo>
                  <a:pt x="56" y="75"/>
                  <a:pt x="56" y="75"/>
                  <a:pt x="56" y="75"/>
                </a:cubicBezTo>
                <a:cubicBezTo>
                  <a:pt x="55" y="81"/>
                  <a:pt x="53" y="85"/>
                  <a:pt x="49" y="88"/>
                </a:cubicBezTo>
                <a:cubicBezTo>
                  <a:pt x="47" y="89"/>
                  <a:pt x="44" y="90"/>
                  <a:pt x="42" y="90"/>
                </a:cubicBezTo>
                <a:cubicBezTo>
                  <a:pt x="40" y="90"/>
                  <a:pt x="37" y="90"/>
                  <a:pt x="35" y="89"/>
                </a:cubicBezTo>
                <a:cubicBezTo>
                  <a:pt x="30" y="88"/>
                  <a:pt x="26" y="84"/>
                  <a:pt x="25" y="79"/>
                </a:cubicBezTo>
                <a:cubicBezTo>
                  <a:pt x="35" y="77"/>
                  <a:pt x="35" y="77"/>
                  <a:pt x="35" y="77"/>
                </a:cubicBezTo>
                <a:close/>
                <a:moveTo>
                  <a:pt x="71" y="43"/>
                </a:moveTo>
                <a:cubicBezTo>
                  <a:pt x="74" y="42"/>
                  <a:pt x="76" y="42"/>
                  <a:pt x="79" y="41"/>
                </a:cubicBezTo>
                <a:cubicBezTo>
                  <a:pt x="77" y="23"/>
                  <a:pt x="68" y="16"/>
                  <a:pt x="57" y="13"/>
                </a:cubicBezTo>
                <a:cubicBezTo>
                  <a:pt x="67" y="20"/>
                  <a:pt x="73" y="29"/>
                  <a:pt x="71" y="43"/>
                </a:cubicBezTo>
                <a:close/>
                <a:moveTo>
                  <a:pt x="10" y="40"/>
                </a:moveTo>
                <a:cubicBezTo>
                  <a:pt x="13" y="40"/>
                  <a:pt x="16" y="40"/>
                  <a:pt x="20" y="39"/>
                </a:cubicBezTo>
                <a:cubicBezTo>
                  <a:pt x="24" y="31"/>
                  <a:pt x="28" y="24"/>
                  <a:pt x="32" y="16"/>
                </a:cubicBezTo>
                <a:cubicBezTo>
                  <a:pt x="20" y="19"/>
                  <a:pt x="13" y="28"/>
                  <a:pt x="10" y="40"/>
                </a:cubicBezTo>
                <a:close/>
              </a:path>
            </a:pathLst>
          </a:custGeom>
          <a:solidFill>
            <a:schemeClr val="bg1"/>
          </a:solidFill>
          <a:ln>
            <a:noFill/>
          </a:ln>
        </p:spPr>
        <p:txBody>
          <a:bodyPr/>
          <a:lstStyle/>
          <a:p>
            <a:endParaRPr lang="zh-CN" altLang="en-US">
              <a:cs typeface="+mn-ea"/>
              <a:sym typeface="+mn-lt"/>
            </a:endParaRPr>
          </a:p>
        </p:txBody>
      </p:sp>
      <p:sp>
        <p:nvSpPr>
          <p:cNvPr id="116" name="文本框 13"/>
          <p:cNvSpPr txBox="1">
            <a:spLocks noChangeArrowheads="1"/>
          </p:cNvSpPr>
          <p:nvPr/>
        </p:nvSpPr>
        <p:spPr bwMode="auto">
          <a:xfrm>
            <a:off x="8724256" y="3533775"/>
            <a:ext cx="3024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a:lnSpc>
                <a:spcPct val="150000"/>
              </a:lnSpc>
              <a:spcAft>
                <a:spcPts val="600"/>
              </a:spcAft>
            </a:pPr>
            <a:r>
              <a:rPr lang="zh-CN" altLang="en-US" sz="1200" dirty="0">
                <a:solidFill>
                  <a:schemeClr val="tx1">
                    <a:lumMod val="65000"/>
                    <a:lumOff val="35000"/>
                  </a:schemeClr>
                </a:solidFill>
                <a:latin typeface="+mn-lt"/>
                <a:cs typeface="+mn-ea"/>
                <a:sym typeface="+mn-lt"/>
              </a:rPr>
              <a:t>请在此处添加正文内容，根据需要调整字体与字号。在此处添加正文内容，根据需要调整字体与字号。</a:t>
            </a:r>
          </a:p>
        </p:txBody>
      </p:sp>
      <p:sp>
        <p:nvSpPr>
          <p:cNvPr id="117" name="文本框 14"/>
          <p:cNvSpPr txBox="1">
            <a:spLocks noChangeArrowheads="1"/>
          </p:cNvSpPr>
          <p:nvPr/>
        </p:nvSpPr>
        <p:spPr bwMode="auto">
          <a:xfrm>
            <a:off x="8724256" y="3271838"/>
            <a:ext cx="161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eaLnBrk="1" hangingPunct="1"/>
            <a:r>
              <a:rPr lang="zh-CN" altLang="en-US" sz="1400" dirty="0">
                <a:solidFill>
                  <a:schemeClr val="accent1"/>
                </a:solidFill>
                <a:latin typeface="+mn-lt"/>
                <a:cs typeface="+mn-ea"/>
                <a:sym typeface="+mn-lt"/>
              </a:rPr>
              <a:t>请在此处添加小标题</a:t>
            </a:r>
          </a:p>
        </p:txBody>
      </p:sp>
      <p:sp>
        <p:nvSpPr>
          <p:cNvPr id="118" name="文本框 15"/>
          <p:cNvSpPr txBox="1">
            <a:spLocks noChangeArrowheads="1"/>
          </p:cNvSpPr>
          <p:nvPr/>
        </p:nvSpPr>
        <p:spPr bwMode="auto">
          <a:xfrm>
            <a:off x="1074094" y="2039938"/>
            <a:ext cx="3148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eaLnBrk="1" hangingPunct="1">
              <a:lnSpc>
                <a:spcPct val="150000"/>
              </a:lnSpc>
              <a:spcAft>
                <a:spcPts val="600"/>
              </a:spcAft>
            </a:pPr>
            <a:r>
              <a:rPr lang="zh-CN" altLang="en-US" sz="1200" dirty="0">
                <a:solidFill>
                  <a:schemeClr val="tx1">
                    <a:lumMod val="65000"/>
                    <a:lumOff val="35000"/>
                  </a:schemeClr>
                </a:solidFill>
                <a:latin typeface="+mn-lt"/>
                <a:cs typeface="+mn-ea"/>
                <a:sym typeface="+mn-lt"/>
              </a:rPr>
              <a:t>请在此处添加正文内容，根据需要调整字体与字号。在此处添加正文内容，根据需要调整字体与字号。</a:t>
            </a:r>
          </a:p>
        </p:txBody>
      </p:sp>
      <p:sp>
        <p:nvSpPr>
          <p:cNvPr id="119" name="文本框 16"/>
          <p:cNvSpPr txBox="1">
            <a:spLocks noChangeArrowheads="1"/>
          </p:cNvSpPr>
          <p:nvPr/>
        </p:nvSpPr>
        <p:spPr bwMode="auto">
          <a:xfrm>
            <a:off x="2499669" y="1778000"/>
            <a:ext cx="161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algn="r" eaLnBrk="1" hangingPunct="1"/>
            <a:r>
              <a:rPr lang="zh-CN" altLang="en-US" sz="1400" dirty="0">
                <a:solidFill>
                  <a:schemeClr val="accent1"/>
                </a:solidFill>
                <a:latin typeface="+mn-lt"/>
                <a:cs typeface="+mn-ea"/>
                <a:sym typeface="+mn-lt"/>
              </a:rPr>
              <a:t>请在此处添加小标题</a:t>
            </a:r>
          </a:p>
        </p:txBody>
      </p:sp>
      <p:sp>
        <p:nvSpPr>
          <p:cNvPr id="120" name="文本框 17"/>
          <p:cNvSpPr txBox="1">
            <a:spLocks noChangeArrowheads="1"/>
          </p:cNvSpPr>
          <p:nvPr/>
        </p:nvSpPr>
        <p:spPr bwMode="auto">
          <a:xfrm>
            <a:off x="1074094" y="5078413"/>
            <a:ext cx="3148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a:lnSpc>
                <a:spcPct val="150000"/>
              </a:lnSpc>
              <a:spcAft>
                <a:spcPts val="600"/>
              </a:spcAft>
            </a:pPr>
            <a:r>
              <a:rPr lang="zh-CN" altLang="en-US" sz="1200" dirty="0">
                <a:solidFill>
                  <a:schemeClr val="tx1">
                    <a:lumMod val="65000"/>
                    <a:lumOff val="35000"/>
                  </a:schemeClr>
                </a:solidFill>
                <a:latin typeface="+mn-lt"/>
                <a:cs typeface="+mn-ea"/>
                <a:sym typeface="+mn-lt"/>
              </a:rPr>
              <a:t>请在此处添加正文内容，根据需要调整字体与字号。在此处添加正文内容，根据需要调整字体与字号。</a:t>
            </a:r>
          </a:p>
        </p:txBody>
      </p:sp>
      <p:sp>
        <p:nvSpPr>
          <p:cNvPr id="121" name="文本框 18"/>
          <p:cNvSpPr txBox="1"/>
          <p:nvPr/>
        </p:nvSpPr>
        <p:spPr>
          <a:xfrm>
            <a:off x="2499669" y="4818063"/>
            <a:ext cx="1616075" cy="307975"/>
          </a:xfrm>
          <a:prstGeom prst="rect">
            <a:avLst/>
          </a:prstGeom>
          <a:noFill/>
        </p:spPr>
        <p:txBody>
          <a:bodyPr wrap="none" lIns="0" rIns="0">
            <a:spAutoFit/>
          </a:bodyPr>
          <a:lstStyle/>
          <a:p>
            <a:pPr algn="r" defTabSz="855346" eaLnBrk="1" fontAlgn="auto" hangingPunct="1">
              <a:spcBef>
                <a:spcPts val="0"/>
              </a:spcBef>
              <a:spcAft>
                <a:spcPts val="0"/>
              </a:spcAft>
              <a:defRPr/>
            </a:pPr>
            <a:r>
              <a:rPr lang="zh-CN" altLang="en-US" sz="1400" dirty="0">
                <a:solidFill>
                  <a:schemeClr val="accent1"/>
                </a:solidFill>
                <a:cs typeface="+mn-ea"/>
                <a:sym typeface="+mn-lt"/>
              </a:rPr>
              <a:t>请在此处添加小标题</a:t>
            </a:r>
          </a:p>
        </p:txBody>
      </p:sp>
      <p:sp>
        <p:nvSpPr>
          <p:cNvPr id="122" name="文本框 19"/>
          <p:cNvSpPr txBox="1">
            <a:spLocks noChangeArrowheads="1"/>
          </p:cNvSpPr>
          <p:nvPr/>
        </p:nvSpPr>
        <p:spPr bwMode="auto">
          <a:xfrm>
            <a:off x="6519840" y="2043340"/>
            <a:ext cx="692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algn="ctr" eaLnBrk="1" hangingPunct="1"/>
            <a:r>
              <a:rPr lang="zh-CN" altLang="en-US" sz="1800" dirty="0">
                <a:solidFill>
                  <a:schemeClr val="accent1"/>
                </a:solidFill>
                <a:latin typeface="+mn-lt"/>
                <a:cs typeface="+mn-ea"/>
                <a:sym typeface="+mn-lt"/>
              </a:rPr>
              <a:t>添加</a:t>
            </a:r>
            <a:endParaRPr lang="en-US" altLang="zh-CN" sz="1800" dirty="0">
              <a:solidFill>
                <a:schemeClr val="accent1"/>
              </a:solidFill>
              <a:latin typeface="+mn-lt"/>
              <a:cs typeface="+mn-ea"/>
              <a:sym typeface="+mn-lt"/>
            </a:endParaRPr>
          </a:p>
          <a:p>
            <a:pPr algn="ctr" eaLnBrk="1" hangingPunct="1"/>
            <a:r>
              <a:rPr lang="zh-CN" altLang="en-US" sz="1800" dirty="0">
                <a:solidFill>
                  <a:schemeClr val="accent1"/>
                </a:solidFill>
                <a:latin typeface="+mn-lt"/>
                <a:cs typeface="+mn-ea"/>
                <a:sym typeface="+mn-lt"/>
              </a:rPr>
              <a:t>关键字</a:t>
            </a:r>
          </a:p>
        </p:txBody>
      </p:sp>
      <p:sp>
        <p:nvSpPr>
          <p:cNvPr id="125" name="文本框 20"/>
          <p:cNvSpPr txBox="1">
            <a:spLocks noChangeArrowheads="1"/>
          </p:cNvSpPr>
          <p:nvPr/>
        </p:nvSpPr>
        <p:spPr bwMode="auto">
          <a:xfrm>
            <a:off x="5638096" y="3555547"/>
            <a:ext cx="692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algn="ctr"/>
            <a:r>
              <a:rPr lang="zh-CN" altLang="en-US" sz="1800" dirty="0">
                <a:solidFill>
                  <a:schemeClr val="accent1"/>
                </a:solidFill>
                <a:latin typeface="+mn-lt"/>
                <a:cs typeface="+mn-ea"/>
                <a:sym typeface="+mn-lt"/>
              </a:rPr>
              <a:t>添加</a:t>
            </a:r>
            <a:endParaRPr lang="en-US" altLang="zh-CN" sz="1800" dirty="0">
              <a:solidFill>
                <a:schemeClr val="accent1"/>
              </a:solidFill>
              <a:latin typeface="+mn-lt"/>
              <a:cs typeface="+mn-ea"/>
              <a:sym typeface="+mn-lt"/>
            </a:endParaRPr>
          </a:p>
          <a:p>
            <a:pPr algn="ctr"/>
            <a:r>
              <a:rPr lang="zh-CN" altLang="en-US" sz="1800" dirty="0">
                <a:solidFill>
                  <a:schemeClr val="accent1"/>
                </a:solidFill>
                <a:latin typeface="+mn-lt"/>
                <a:cs typeface="+mn-ea"/>
                <a:sym typeface="+mn-lt"/>
              </a:rPr>
              <a:t>关键字</a:t>
            </a:r>
          </a:p>
        </p:txBody>
      </p:sp>
      <p:sp>
        <p:nvSpPr>
          <p:cNvPr id="126" name="文本框 21"/>
          <p:cNvSpPr txBox="1">
            <a:spLocks noChangeArrowheads="1"/>
          </p:cNvSpPr>
          <p:nvPr/>
        </p:nvSpPr>
        <p:spPr bwMode="auto">
          <a:xfrm>
            <a:off x="6503942" y="5091113"/>
            <a:ext cx="692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sz="1700">
                <a:solidFill>
                  <a:schemeClr val="tx1"/>
                </a:solidFill>
                <a:latin typeface="Calibri" pitchFamily="34" charset="0"/>
              </a:defRPr>
            </a:lvl1pPr>
            <a:lvl2pPr marL="742950" indent="-285750">
              <a:defRPr sz="1700">
                <a:solidFill>
                  <a:schemeClr val="tx1"/>
                </a:solidFill>
                <a:latin typeface="Calibri" pitchFamily="34" charset="0"/>
              </a:defRPr>
            </a:lvl2pPr>
            <a:lvl3pPr marL="1143000" indent="-228600">
              <a:defRPr sz="1700">
                <a:solidFill>
                  <a:schemeClr val="tx1"/>
                </a:solidFill>
                <a:latin typeface="Calibri" pitchFamily="34" charset="0"/>
              </a:defRPr>
            </a:lvl3pPr>
            <a:lvl4pPr marL="1600200" indent="-228600">
              <a:defRPr sz="1700">
                <a:solidFill>
                  <a:schemeClr val="tx1"/>
                </a:solidFill>
                <a:latin typeface="Calibri" pitchFamily="34" charset="0"/>
              </a:defRPr>
            </a:lvl4pPr>
            <a:lvl5pPr marL="2057400" indent="-228600">
              <a:defRPr sz="1700">
                <a:solidFill>
                  <a:schemeClr val="tx1"/>
                </a:solidFill>
                <a:latin typeface="Calibri" pitchFamily="34" charset="0"/>
              </a:defRPr>
            </a:lvl5pPr>
            <a:lvl6pPr marL="2514600" indent="-228600" defTabSz="854075" eaLnBrk="0" fontAlgn="base" hangingPunct="0">
              <a:spcBef>
                <a:spcPct val="0"/>
              </a:spcBef>
              <a:spcAft>
                <a:spcPct val="0"/>
              </a:spcAft>
              <a:defRPr sz="1700">
                <a:solidFill>
                  <a:schemeClr val="tx1"/>
                </a:solidFill>
                <a:latin typeface="Calibri" pitchFamily="34" charset="0"/>
              </a:defRPr>
            </a:lvl6pPr>
            <a:lvl7pPr marL="2971800" indent="-228600" defTabSz="854075" eaLnBrk="0" fontAlgn="base" hangingPunct="0">
              <a:spcBef>
                <a:spcPct val="0"/>
              </a:spcBef>
              <a:spcAft>
                <a:spcPct val="0"/>
              </a:spcAft>
              <a:defRPr sz="1700">
                <a:solidFill>
                  <a:schemeClr val="tx1"/>
                </a:solidFill>
                <a:latin typeface="Calibri" pitchFamily="34" charset="0"/>
              </a:defRPr>
            </a:lvl7pPr>
            <a:lvl8pPr marL="3429000" indent="-228600" defTabSz="854075" eaLnBrk="0" fontAlgn="base" hangingPunct="0">
              <a:spcBef>
                <a:spcPct val="0"/>
              </a:spcBef>
              <a:spcAft>
                <a:spcPct val="0"/>
              </a:spcAft>
              <a:defRPr sz="1700">
                <a:solidFill>
                  <a:schemeClr val="tx1"/>
                </a:solidFill>
                <a:latin typeface="Calibri" pitchFamily="34" charset="0"/>
              </a:defRPr>
            </a:lvl8pPr>
            <a:lvl9pPr marL="3886200" indent="-228600" defTabSz="854075" eaLnBrk="0" fontAlgn="base" hangingPunct="0">
              <a:spcBef>
                <a:spcPct val="0"/>
              </a:spcBef>
              <a:spcAft>
                <a:spcPct val="0"/>
              </a:spcAft>
              <a:defRPr sz="1700">
                <a:solidFill>
                  <a:schemeClr val="tx1"/>
                </a:solidFill>
                <a:latin typeface="Calibri" pitchFamily="34" charset="0"/>
              </a:defRPr>
            </a:lvl9pPr>
          </a:lstStyle>
          <a:p>
            <a:pPr algn="ctr"/>
            <a:r>
              <a:rPr lang="zh-CN" altLang="en-US" sz="1800" dirty="0">
                <a:solidFill>
                  <a:schemeClr val="accent1"/>
                </a:solidFill>
                <a:latin typeface="+mn-lt"/>
                <a:cs typeface="+mn-ea"/>
                <a:sym typeface="+mn-lt"/>
              </a:rPr>
              <a:t>添加</a:t>
            </a:r>
            <a:endParaRPr lang="en-US" altLang="zh-CN" sz="1800" dirty="0">
              <a:solidFill>
                <a:schemeClr val="accent1"/>
              </a:solidFill>
              <a:latin typeface="+mn-lt"/>
              <a:cs typeface="+mn-ea"/>
              <a:sym typeface="+mn-lt"/>
            </a:endParaRPr>
          </a:p>
          <a:p>
            <a:pPr algn="ctr"/>
            <a:r>
              <a:rPr lang="zh-CN" altLang="en-US" sz="1800" dirty="0">
                <a:solidFill>
                  <a:schemeClr val="accent1"/>
                </a:solidFill>
                <a:latin typeface="+mn-lt"/>
                <a:cs typeface="+mn-ea"/>
                <a:sym typeface="+mn-lt"/>
              </a:rPr>
              <a:t>关键字</a:t>
            </a:r>
          </a:p>
        </p:txBody>
      </p:sp>
    </p:spTree>
    <p:extLst>
      <p:ext uri="{BB962C8B-B14F-4D97-AF65-F5344CB8AC3E}">
        <p14:creationId xmlns:p14="http://schemas.microsoft.com/office/powerpoint/2010/main" val="36770873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childTnLst>
                          </p:cTn>
                        </p:par>
                        <p:par>
                          <p:cTn id="26" fill="hold">
                            <p:stCondLst>
                              <p:cond delay="3600"/>
                            </p:stCondLst>
                            <p:childTnLst>
                              <p:par>
                                <p:cTn id="27" presetID="10" presetClass="entr" presetSubtype="0" fill="hold" nodeType="after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childTnLst>
                          </p:cTn>
                        </p:par>
                        <p:par>
                          <p:cTn id="30" fill="hold">
                            <p:stCondLst>
                              <p:cond delay="4100"/>
                            </p:stCondLst>
                            <p:childTnLst>
                              <p:par>
                                <p:cTn id="31" presetID="10" presetClass="entr" presetSubtype="0" fill="hold" nodeType="after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fade">
                                      <p:cBhvr>
                                        <p:cTn id="33" dur="500"/>
                                        <p:tgtEl>
                                          <p:spTgt spid="109"/>
                                        </p:tgtEl>
                                      </p:cBhvr>
                                    </p:animEffect>
                                  </p:childTnLst>
                                </p:cTn>
                              </p:par>
                            </p:childTnLst>
                          </p:cTn>
                        </p:par>
                        <p:par>
                          <p:cTn id="34" fill="hold">
                            <p:stCondLst>
                              <p:cond delay="4600"/>
                            </p:stCondLst>
                            <p:childTnLst>
                              <p:par>
                                <p:cTn id="35" presetID="10" presetClass="entr" presetSubtype="0" fill="hold" nodeType="after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fade">
                                      <p:cBhvr>
                                        <p:cTn id="37" dur="500"/>
                                        <p:tgtEl>
                                          <p:spTgt spid="110"/>
                                        </p:tgtEl>
                                      </p:cBhvr>
                                    </p:animEffect>
                                  </p:childTnLst>
                                </p:cTn>
                              </p:par>
                            </p:childTnLst>
                          </p:cTn>
                        </p:par>
                        <p:par>
                          <p:cTn id="38" fill="hold">
                            <p:stCondLst>
                              <p:cond delay="5100"/>
                            </p:stCondLst>
                            <p:childTnLst>
                              <p:par>
                                <p:cTn id="39" presetID="10" presetClass="entr" presetSubtype="0" fill="hold" nodeType="after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fade">
                                      <p:cBhvr>
                                        <p:cTn id="41" dur="500"/>
                                        <p:tgtEl>
                                          <p:spTgt spid="111"/>
                                        </p:tgtEl>
                                      </p:cBhvr>
                                    </p:animEffect>
                                  </p:childTnLst>
                                </p:cTn>
                              </p:par>
                            </p:childTnLst>
                          </p:cTn>
                        </p:par>
                        <p:par>
                          <p:cTn id="42" fill="hold">
                            <p:stCondLst>
                              <p:cond delay="5600"/>
                            </p:stCondLst>
                            <p:childTnLst>
                              <p:par>
                                <p:cTn id="43" presetID="10" presetClass="entr" presetSubtype="0"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fade">
                                      <p:cBhvr>
                                        <p:cTn id="45" dur="500"/>
                                        <p:tgtEl>
                                          <p:spTgt spid="112"/>
                                        </p:tgtEl>
                                      </p:cBhvr>
                                    </p:animEffect>
                                  </p:childTnLst>
                                </p:cTn>
                              </p:par>
                            </p:childTnLst>
                          </p:cTn>
                        </p:par>
                        <p:par>
                          <p:cTn id="46" fill="hold">
                            <p:stCondLst>
                              <p:cond delay="6100"/>
                            </p:stCondLst>
                            <p:childTnLst>
                              <p:par>
                                <p:cTn id="47" presetID="10" presetClass="entr" presetSubtype="0" fill="hold" grpId="0" nodeType="afterEffect">
                                  <p:stCondLst>
                                    <p:cond delay="0"/>
                                  </p:stCondLst>
                                  <p:childTnLst>
                                    <p:set>
                                      <p:cBhvr>
                                        <p:cTn id="48" dur="1" fill="hold">
                                          <p:stCondLst>
                                            <p:cond delay="0"/>
                                          </p:stCondLst>
                                        </p:cTn>
                                        <p:tgtEl>
                                          <p:spTgt spid="122"/>
                                        </p:tgtEl>
                                        <p:attrNameLst>
                                          <p:attrName>style.visibility</p:attrName>
                                        </p:attrNameLst>
                                      </p:cBhvr>
                                      <p:to>
                                        <p:strVal val="visible"/>
                                      </p:to>
                                    </p:set>
                                    <p:animEffect transition="in" filter="fade">
                                      <p:cBhvr>
                                        <p:cTn id="49" dur="500"/>
                                        <p:tgtEl>
                                          <p:spTgt spid="122"/>
                                        </p:tgtEl>
                                      </p:cBhvr>
                                    </p:animEffect>
                                  </p:childTnLst>
                                </p:cTn>
                              </p:par>
                            </p:childTnLst>
                          </p:cTn>
                        </p:par>
                        <p:par>
                          <p:cTn id="50" fill="hold">
                            <p:stCondLst>
                              <p:cond delay="6600"/>
                            </p:stCondLst>
                            <p:childTnLst>
                              <p:par>
                                <p:cTn id="51" presetID="10" presetClass="entr" presetSubtype="0" fill="hold" grpId="0" nodeType="after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500"/>
                                        <p:tgtEl>
                                          <p:spTgt spid="125"/>
                                        </p:tgtEl>
                                      </p:cBhvr>
                                    </p:animEffect>
                                  </p:childTnLst>
                                </p:cTn>
                              </p:par>
                            </p:childTnLst>
                          </p:cTn>
                        </p:par>
                        <p:par>
                          <p:cTn id="54" fill="hold">
                            <p:stCondLst>
                              <p:cond delay="7100"/>
                            </p:stCondLst>
                            <p:childTnLst>
                              <p:par>
                                <p:cTn id="55" presetID="10" presetClass="entr" presetSubtype="0" fill="hold" grpId="0" nodeType="after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childTnLst>
                          </p:cTn>
                        </p:par>
                        <p:par>
                          <p:cTn id="58" fill="hold">
                            <p:stCondLst>
                              <p:cond delay="7600"/>
                            </p:stCondLst>
                            <p:childTnLst>
                              <p:par>
                                <p:cTn id="59" presetID="10" presetClass="entr" presetSubtype="0" fill="hold" grpId="0" nodeType="afterEffect">
                                  <p:stCondLst>
                                    <p:cond delay="0"/>
                                  </p:stCondLst>
                                  <p:childTnLst>
                                    <p:set>
                                      <p:cBhvr>
                                        <p:cTn id="60" dur="1" fill="hold">
                                          <p:stCondLst>
                                            <p:cond delay="0"/>
                                          </p:stCondLst>
                                        </p:cTn>
                                        <p:tgtEl>
                                          <p:spTgt spid="113"/>
                                        </p:tgtEl>
                                        <p:attrNameLst>
                                          <p:attrName>style.visibility</p:attrName>
                                        </p:attrNameLst>
                                      </p:cBhvr>
                                      <p:to>
                                        <p:strVal val="visible"/>
                                      </p:to>
                                    </p:set>
                                    <p:animEffect transition="in" filter="fade">
                                      <p:cBhvr>
                                        <p:cTn id="61" dur="500"/>
                                        <p:tgtEl>
                                          <p:spTgt spid="113"/>
                                        </p:tgtEl>
                                      </p:cBhvr>
                                    </p:animEffect>
                                  </p:childTnLst>
                                </p:cTn>
                              </p:par>
                            </p:childTnLst>
                          </p:cTn>
                        </p:par>
                        <p:par>
                          <p:cTn id="62" fill="hold">
                            <p:stCondLst>
                              <p:cond delay="8100"/>
                            </p:stCondLst>
                            <p:childTnLst>
                              <p:par>
                                <p:cTn id="63" presetID="10" presetClass="entr" presetSubtype="0" fill="hold" grpId="0" nodeType="afterEffect">
                                  <p:stCondLst>
                                    <p:cond delay="0"/>
                                  </p:stCondLst>
                                  <p:childTnLst>
                                    <p:set>
                                      <p:cBhvr>
                                        <p:cTn id="64" dur="1" fill="hold">
                                          <p:stCondLst>
                                            <p:cond delay="0"/>
                                          </p:stCondLst>
                                        </p:cTn>
                                        <p:tgtEl>
                                          <p:spTgt spid="114"/>
                                        </p:tgtEl>
                                        <p:attrNameLst>
                                          <p:attrName>style.visibility</p:attrName>
                                        </p:attrNameLst>
                                      </p:cBhvr>
                                      <p:to>
                                        <p:strVal val="visible"/>
                                      </p:to>
                                    </p:set>
                                    <p:animEffect transition="in" filter="fade">
                                      <p:cBhvr>
                                        <p:cTn id="65" dur="500"/>
                                        <p:tgtEl>
                                          <p:spTgt spid="114"/>
                                        </p:tgtEl>
                                      </p:cBhvr>
                                    </p:animEffect>
                                  </p:childTnLst>
                                </p:cTn>
                              </p:par>
                            </p:childTnLst>
                          </p:cTn>
                        </p:par>
                        <p:par>
                          <p:cTn id="66" fill="hold">
                            <p:stCondLst>
                              <p:cond delay="8600"/>
                            </p:stCondLst>
                            <p:childTnLst>
                              <p:par>
                                <p:cTn id="67" presetID="10" presetClass="entr" presetSubtype="0" fill="hold" grpId="0" nodeType="after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fade">
                                      <p:cBhvr>
                                        <p:cTn id="69" dur="500"/>
                                        <p:tgtEl>
                                          <p:spTgt spid="115"/>
                                        </p:tgtEl>
                                      </p:cBhvr>
                                    </p:animEffect>
                                  </p:childTnLst>
                                </p:cTn>
                              </p:par>
                            </p:childTnLst>
                          </p:cTn>
                        </p:par>
                        <p:par>
                          <p:cTn id="70" fill="hold">
                            <p:stCondLst>
                              <p:cond delay="9100"/>
                            </p:stCondLst>
                            <p:childTnLst>
                              <p:par>
                                <p:cTn id="71" presetID="10" presetClass="entr" presetSubtype="0" fill="hold" grpId="0" nodeType="after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500"/>
                                        <p:tgtEl>
                                          <p:spTgt spid="117"/>
                                        </p:tgtEl>
                                      </p:cBhvr>
                                    </p:animEffect>
                                  </p:childTnLst>
                                </p:cTn>
                              </p:par>
                            </p:childTnLst>
                          </p:cTn>
                        </p:par>
                        <p:par>
                          <p:cTn id="74" fill="hold">
                            <p:stCondLst>
                              <p:cond delay="9600"/>
                            </p:stCondLst>
                            <p:childTnLst>
                              <p:par>
                                <p:cTn id="75" presetID="10" presetClass="entr" presetSubtype="0" fill="hold" grpId="0" nodeType="afterEffect">
                                  <p:stCondLst>
                                    <p:cond delay="0"/>
                                  </p:stCondLst>
                                  <p:childTnLst>
                                    <p:set>
                                      <p:cBhvr>
                                        <p:cTn id="76" dur="1" fill="hold">
                                          <p:stCondLst>
                                            <p:cond delay="0"/>
                                          </p:stCondLst>
                                        </p:cTn>
                                        <p:tgtEl>
                                          <p:spTgt spid="116"/>
                                        </p:tgtEl>
                                        <p:attrNameLst>
                                          <p:attrName>style.visibility</p:attrName>
                                        </p:attrNameLst>
                                      </p:cBhvr>
                                      <p:to>
                                        <p:strVal val="visible"/>
                                      </p:to>
                                    </p:set>
                                    <p:animEffect transition="in" filter="fade">
                                      <p:cBhvr>
                                        <p:cTn id="77" dur="500"/>
                                        <p:tgtEl>
                                          <p:spTgt spid="116"/>
                                        </p:tgtEl>
                                      </p:cBhvr>
                                    </p:animEffect>
                                  </p:childTnLst>
                                </p:cTn>
                              </p:par>
                            </p:childTnLst>
                          </p:cTn>
                        </p:par>
                        <p:par>
                          <p:cTn id="78" fill="hold">
                            <p:stCondLst>
                              <p:cond delay="10100"/>
                            </p:stCondLst>
                            <p:childTnLst>
                              <p:par>
                                <p:cTn id="79" presetID="10" presetClass="entr" presetSubtype="0" fill="hold" grpId="0" nodeType="afterEffect">
                                  <p:stCondLst>
                                    <p:cond delay="0"/>
                                  </p:stCondLst>
                                  <p:childTnLst>
                                    <p:set>
                                      <p:cBhvr>
                                        <p:cTn id="80" dur="1" fill="hold">
                                          <p:stCondLst>
                                            <p:cond delay="0"/>
                                          </p:stCondLst>
                                        </p:cTn>
                                        <p:tgtEl>
                                          <p:spTgt spid="119"/>
                                        </p:tgtEl>
                                        <p:attrNameLst>
                                          <p:attrName>style.visibility</p:attrName>
                                        </p:attrNameLst>
                                      </p:cBhvr>
                                      <p:to>
                                        <p:strVal val="visible"/>
                                      </p:to>
                                    </p:set>
                                    <p:animEffect transition="in" filter="fade">
                                      <p:cBhvr>
                                        <p:cTn id="81" dur="500"/>
                                        <p:tgtEl>
                                          <p:spTgt spid="119"/>
                                        </p:tgtEl>
                                      </p:cBhvr>
                                    </p:animEffect>
                                  </p:childTnLst>
                                </p:cTn>
                              </p:par>
                            </p:childTnLst>
                          </p:cTn>
                        </p:par>
                        <p:par>
                          <p:cTn id="82" fill="hold">
                            <p:stCondLst>
                              <p:cond delay="10600"/>
                            </p:stCondLst>
                            <p:childTnLst>
                              <p:par>
                                <p:cTn id="83" presetID="10" presetClass="entr" presetSubtype="0" fill="hold" grpId="0" nodeType="after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fade">
                                      <p:cBhvr>
                                        <p:cTn id="85" dur="500"/>
                                        <p:tgtEl>
                                          <p:spTgt spid="118"/>
                                        </p:tgtEl>
                                      </p:cBhvr>
                                    </p:animEffect>
                                  </p:childTnLst>
                                </p:cTn>
                              </p:par>
                            </p:childTnLst>
                          </p:cTn>
                        </p:par>
                        <p:par>
                          <p:cTn id="86" fill="hold">
                            <p:stCondLst>
                              <p:cond delay="11100"/>
                            </p:stCondLst>
                            <p:childTnLst>
                              <p:par>
                                <p:cTn id="87" presetID="10" presetClass="entr" presetSubtype="0" fill="hold" grpId="0" nodeType="after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fade">
                                      <p:cBhvr>
                                        <p:cTn id="89" dur="500"/>
                                        <p:tgtEl>
                                          <p:spTgt spid="121"/>
                                        </p:tgtEl>
                                      </p:cBhvr>
                                    </p:animEffect>
                                  </p:childTnLst>
                                </p:cTn>
                              </p:par>
                            </p:childTnLst>
                          </p:cTn>
                        </p:par>
                        <p:par>
                          <p:cTn id="90" fill="hold">
                            <p:stCondLst>
                              <p:cond delay="11600"/>
                            </p:stCondLst>
                            <p:childTnLst>
                              <p:par>
                                <p:cTn id="91" presetID="10" presetClass="entr" presetSubtype="0" fill="hold" grpId="0" nodeType="afterEffect">
                                  <p:stCondLst>
                                    <p:cond delay="0"/>
                                  </p:stCondLst>
                                  <p:childTnLst>
                                    <p:set>
                                      <p:cBhvr>
                                        <p:cTn id="92" dur="1" fill="hold">
                                          <p:stCondLst>
                                            <p:cond delay="0"/>
                                          </p:stCondLst>
                                        </p:cTn>
                                        <p:tgtEl>
                                          <p:spTgt spid="120"/>
                                        </p:tgtEl>
                                        <p:attrNameLst>
                                          <p:attrName>style.visibility</p:attrName>
                                        </p:attrNameLst>
                                      </p:cBhvr>
                                      <p:to>
                                        <p:strVal val="visible"/>
                                      </p:to>
                                    </p:set>
                                    <p:animEffect transition="in" filter="fade">
                                      <p:cBhvr>
                                        <p:cTn id="9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13" grpId="0" animBg="1"/>
      <p:bldP spid="114" grpId="0" animBg="1"/>
      <p:bldP spid="115" grpId="0" animBg="1"/>
      <p:bldP spid="116" grpId="0"/>
      <p:bldP spid="117" grpId="0"/>
      <p:bldP spid="118" grpId="0"/>
      <p:bldP spid="119" grpId="0"/>
      <p:bldP spid="120" grpId="0"/>
      <p:bldP spid="121" grpId="0"/>
      <p:bldP spid="122" grpId="0"/>
      <p:bldP spid="125" grpId="0"/>
      <p:bldP spid="1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62" name="Group 72"/>
          <p:cNvGrpSpPr/>
          <p:nvPr/>
        </p:nvGrpSpPr>
        <p:grpSpPr>
          <a:xfrm>
            <a:off x="1708744" y="2069624"/>
            <a:ext cx="8263302" cy="3660644"/>
            <a:chOff x="3070225" y="2241065"/>
            <a:chExt cx="6995388" cy="3169135"/>
          </a:xfrm>
        </p:grpSpPr>
        <p:sp>
          <p:nvSpPr>
            <p:cNvPr id="63" name="Freeform 5"/>
            <p:cNvSpPr>
              <a:spLocks/>
            </p:cNvSpPr>
            <p:nvPr/>
          </p:nvSpPr>
          <p:spPr bwMode="auto">
            <a:xfrm>
              <a:off x="3070225" y="2241065"/>
              <a:ext cx="5749795" cy="3169135"/>
            </a:xfrm>
            <a:custGeom>
              <a:avLst/>
              <a:gdLst/>
              <a:ahLst/>
              <a:cxnLst>
                <a:cxn ang="0">
                  <a:pos x="1466" y="24"/>
                </a:cxn>
                <a:cxn ang="0">
                  <a:pos x="1247" y="244"/>
                </a:cxn>
                <a:cxn ang="0">
                  <a:pos x="1265" y="331"/>
                </a:cxn>
                <a:cxn ang="0">
                  <a:pos x="1166" y="463"/>
                </a:cxn>
                <a:cxn ang="0">
                  <a:pos x="1166" y="463"/>
                </a:cxn>
                <a:cxn ang="0">
                  <a:pos x="1131" y="459"/>
                </a:cxn>
                <a:cxn ang="0">
                  <a:pos x="1110" y="460"/>
                </a:cxn>
                <a:cxn ang="0">
                  <a:pos x="1110" y="460"/>
                </a:cxn>
                <a:cxn ang="0">
                  <a:pos x="1022" y="318"/>
                </a:cxn>
                <a:cxn ang="0">
                  <a:pos x="1048" y="215"/>
                </a:cxn>
                <a:cxn ang="0">
                  <a:pos x="833" y="0"/>
                </a:cxn>
                <a:cxn ang="0">
                  <a:pos x="618" y="215"/>
                </a:cxn>
                <a:cxn ang="0">
                  <a:pos x="645" y="320"/>
                </a:cxn>
                <a:cxn ang="0">
                  <a:pos x="645" y="320"/>
                </a:cxn>
                <a:cxn ang="0">
                  <a:pos x="563" y="433"/>
                </a:cxn>
                <a:cxn ang="0">
                  <a:pos x="563" y="433"/>
                </a:cxn>
                <a:cxn ang="0">
                  <a:pos x="534" y="431"/>
                </a:cxn>
                <a:cxn ang="0">
                  <a:pos x="454" y="444"/>
                </a:cxn>
                <a:cxn ang="0">
                  <a:pos x="454" y="444"/>
                </a:cxn>
                <a:cxn ang="0">
                  <a:pos x="364" y="370"/>
                </a:cxn>
                <a:cxn ang="0">
                  <a:pos x="372" y="313"/>
                </a:cxn>
                <a:cxn ang="0">
                  <a:pos x="186" y="127"/>
                </a:cxn>
                <a:cxn ang="0">
                  <a:pos x="0" y="313"/>
                </a:cxn>
                <a:cxn ang="0">
                  <a:pos x="186" y="500"/>
                </a:cxn>
                <a:cxn ang="0">
                  <a:pos x="233" y="494"/>
                </a:cxn>
                <a:cxn ang="0">
                  <a:pos x="303" y="588"/>
                </a:cxn>
                <a:cxn ang="0">
                  <a:pos x="303" y="588"/>
                </a:cxn>
                <a:cxn ang="0">
                  <a:pos x="285" y="680"/>
                </a:cxn>
                <a:cxn ang="0">
                  <a:pos x="534" y="928"/>
                </a:cxn>
                <a:cxn ang="0">
                  <a:pos x="782" y="680"/>
                </a:cxn>
                <a:cxn ang="0">
                  <a:pos x="746" y="550"/>
                </a:cxn>
                <a:cxn ang="0">
                  <a:pos x="815" y="429"/>
                </a:cxn>
                <a:cxn ang="0">
                  <a:pos x="815" y="429"/>
                </a:cxn>
                <a:cxn ang="0">
                  <a:pos x="833" y="430"/>
                </a:cxn>
                <a:cxn ang="0">
                  <a:pos x="875" y="426"/>
                </a:cxn>
                <a:cxn ang="0">
                  <a:pos x="985" y="552"/>
                </a:cxn>
                <a:cxn ang="0">
                  <a:pos x="985" y="552"/>
                </a:cxn>
                <a:cxn ang="0">
                  <a:pos x="970" y="620"/>
                </a:cxn>
                <a:cxn ang="0">
                  <a:pos x="1131" y="782"/>
                </a:cxn>
                <a:cxn ang="0">
                  <a:pos x="1292" y="620"/>
                </a:cxn>
                <a:cxn ang="0">
                  <a:pos x="1283" y="567"/>
                </a:cxn>
                <a:cxn ang="0">
                  <a:pos x="1403" y="454"/>
                </a:cxn>
                <a:cxn ang="0">
                  <a:pos x="1466" y="463"/>
                </a:cxn>
                <a:cxn ang="0">
                  <a:pos x="1686" y="244"/>
                </a:cxn>
                <a:cxn ang="0">
                  <a:pos x="1466" y="24"/>
                </a:cxn>
              </a:cxnLst>
              <a:rect l="0" t="0" r="r" b="b"/>
              <a:pathLst>
                <a:path w="1686" h="928">
                  <a:moveTo>
                    <a:pt x="1466" y="24"/>
                  </a:moveTo>
                  <a:cubicBezTo>
                    <a:pt x="1345" y="24"/>
                    <a:pt x="1247" y="123"/>
                    <a:pt x="1247" y="244"/>
                  </a:cubicBezTo>
                  <a:cubicBezTo>
                    <a:pt x="1247" y="275"/>
                    <a:pt x="1253" y="304"/>
                    <a:pt x="1265" y="331"/>
                  </a:cubicBezTo>
                  <a:cubicBezTo>
                    <a:pt x="1302" y="418"/>
                    <a:pt x="1235" y="478"/>
                    <a:pt x="1166" y="463"/>
                  </a:cubicBezTo>
                  <a:cubicBezTo>
                    <a:pt x="1166" y="463"/>
                    <a:pt x="1166" y="463"/>
                    <a:pt x="1166" y="463"/>
                  </a:cubicBezTo>
                  <a:cubicBezTo>
                    <a:pt x="1155" y="460"/>
                    <a:pt x="1143" y="459"/>
                    <a:pt x="1131" y="459"/>
                  </a:cubicBezTo>
                  <a:cubicBezTo>
                    <a:pt x="1124" y="459"/>
                    <a:pt x="1117" y="459"/>
                    <a:pt x="1110" y="460"/>
                  </a:cubicBezTo>
                  <a:cubicBezTo>
                    <a:pt x="1110" y="460"/>
                    <a:pt x="1110" y="460"/>
                    <a:pt x="1110" y="460"/>
                  </a:cubicBezTo>
                  <a:cubicBezTo>
                    <a:pt x="1039" y="470"/>
                    <a:pt x="977" y="402"/>
                    <a:pt x="1022" y="318"/>
                  </a:cubicBezTo>
                  <a:cubicBezTo>
                    <a:pt x="1039" y="287"/>
                    <a:pt x="1048" y="252"/>
                    <a:pt x="1048" y="215"/>
                  </a:cubicBezTo>
                  <a:cubicBezTo>
                    <a:pt x="1048" y="96"/>
                    <a:pt x="952" y="0"/>
                    <a:pt x="833" y="0"/>
                  </a:cubicBezTo>
                  <a:cubicBezTo>
                    <a:pt x="714" y="0"/>
                    <a:pt x="618" y="96"/>
                    <a:pt x="618" y="215"/>
                  </a:cubicBezTo>
                  <a:cubicBezTo>
                    <a:pt x="618" y="253"/>
                    <a:pt x="628" y="289"/>
                    <a:pt x="645" y="320"/>
                  </a:cubicBezTo>
                  <a:cubicBezTo>
                    <a:pt x="645" y="320"/>
                    <a:pt x="645" y="320"/>
                    <a:pt x="645" y="320"/>
                  </a:cubicBezTo>
                  <a:cubicBezTo>
                    <a:pt x="677" y="376"/>
                    <a:pt x="638" y="442"/>
                    <a:pt x="563" y="433"/>
                  </a:cubicBezTo>
                  <a:cubicBezTo>
                    <a:pt x="563" y="433"/>
                    <a:pt x="563" y="433"/>
                    <a:pt x="563" y="433"/>
                  </a:cubicBezTo>
                  <a:cubicBezTo>
                    <a:pt x="554" y="432"/>
                    <a:pt x="544" y="431"/>
                    <a:pt x="534" y="431"/>
                  </a:cubicBezTo>
                  <a:cubicBezTo>
                    <a:pt x="506" y="431"/>
                    <a:pt x="479" y="436"/>
                    <a:pt x="454" y="444"/>
                  </a:cubicBezTo>
                  <a:cubicBezTo>
                    <a:pt x="454" y="444"/>
                    <a:pt x="454" y="444"/>
                    <a:pt x="454" y="444"/>
                  </a:cubicBezTo>
                  <a:cubicBezTo>
                    <a:pt x="391" y="466"/>
                    <a:pt x="349" y="418"/>
                    <a:pt x="364" y="370"/>
                  </a:cubicBezTo>
                  <a:cubicBezTo>
                    <a:pt x="369" y="352"/>
                    <a:pt x="372" y="333"/>
                    <a:pt x="372" y="313"/>
                  </a:cubicBezTo>
                  <a:cubicBezTo>
                    <a:pt x="372" y="211"/>
                    <a:pt x="289" y="127"/>
                    <a:pt x="186" y="127"/>
                  </a:cubicBezTo>
                  <a:cubicBezTo>
                    <a:pt x="83" y="127"/>
                    <a:pt x="0" y="211"/>
                    <a:pt x="0" y="313"/>
                  </a:cubicBezTo>
                  <a:cubicBezTo>
                    <a:pt x="0" y="416"/>
                    <a:pt x="83" y="500"/>
                    <a:pt x="186" y="500"/>
                  </a:cubicBezTo>
                  <a:cubicBezTo>
                    <a:pt x="202" y="500"/>
                    <a:pt x="218" y="498"/>
                    <a:pt x="233" y="494"/>
                  </a:cubicBezTo>
                  <a:cubicBezTo>
                    <a:pt x="282" y="482"/>
                    <a:pt x="328" y="526"/>
                    <a:pt x="303" y="588"/>
                  </a:cubicBezTo>
                  <a:cubicBezTo>
                    <a:pt x="303" y="588"/>
                    <a:pt x="303" y="588"/>
                    <a:pt x="303" y="588"/>
                  </a:cubicBezTo>
                  <a:cubicBezTo>
                    <a:pt x="292" y="616"/>
                    <a:pt x="285" y="647"/>
                    <a:pt x="285" y="680"/>
                  </a:cubicBezTo>
                  <a:cubicBezTo>
                    <a:pt x="285" y="817"/>
                    <a:pt x="397" y="928"/>
                    <a:pt x="534" y="928"/>
                  </a:cubicBezTo>
                  <a:cubicBezTo>
                    <a:pt x="671" y="928"/>
                    <a:pt x="782" y="817"/>
                    <a:pt x="782" y="680"/>
                  </a:cubicBezTo>
                  <a:cubicBezTo>
                    <a:pt x="782" y="632"/>
                    <a:pt x="769" y="588"/>
                    <a:pt x="746" y="550"/>
                  </a:cubicBezTo>
                  <a:cubicBezTo>
                    <a:pt x="707" y="486"/>
                    <a:pt x="751" y="424"/>
                    <a:pt x="815" y="429"/>
                  </a:cubicBezTo>
                  <a:cubicBezTo>
                    <a:pt x="815" y="429"/>
                    <a:pt x="815" y="429"/>
                    <a:pt x="815" y="429"/>
                  </a:cubicBezTo>
                  <a:cubicBezTo>
                    <a:pt x="821" y="430"/>
                    <a:pt x="827" y="430"/>
                    <a:pt x="833" y="430"/>
                  </a:cubicBezTo>
                  <a:cubicBezTo>
                    <a:pt x="847" y="430"/>
                    <a:pt x="861" y="428"/>
                    <a:pt x="875" y="426"/>
                  </a:cubicBezTo>
                  <a:cubicBezTo>
                    <a:pt x="969" y="407"/>
                    <a:pt x="1015" y="487"/>
                    <a:pt x="985" y="552"/>
                  </a:cubicBezTo>
                  <a:cubicBezTo>
                    <a:pt x="985" y="552"/>
                    <a:pt x="985" y="552"/>
                    <a:pt x="985" y="552"/>
                  </a:cubicBezTo>
                  <a:cubicBezTo>
                    <a:pt x="975" y="573"/>
                    <a:pt x="970" y="596"/>
                    <a:pt x="970" y="620"/>
                  </a:cubicBezTo>
                  <a:cubicBezTo>
                    <a:pt x="970" y="709"/>
                    <a:pt x="1042" y="782"/>
                    <a:pt x="1131" y="782"/>
                  </a:cubicBezTo>
                  <a:cubicBezTo>
                    <a:pt x="1220" y="782"/>
                    <a:pt x="1292" y="709"/>
                    <a:pt x="1292" y="620"/>
                  </a:cubicBezTo>
                  <a:cubicBezTo>
                    <a:pt x="1292" y="601"/>
                    <a:pt x="1289" y="583"/>
                    <a:pt x="1283" y="567"/>
                  </a:cubicBezTo>
                  <a:cubicBezTo>
                    <a:pt x="1260" y="501"/>
                    <a:pt x="1312" y="427"/>
                    <a:pt x="1403" y="454"/>
                  </a:cubicBezTo>
                  <a:cubicBezTo>
                    <a:pt x="1423" y="460"/>
                    <a:pt x="1444" y="463"/>
                    <a:pt x="1466" y="463"/>
                  </a:cubicBezTo>
                  <a:cubicBezTo>
                    <a:pt x="1587" y="463"/>
                    <a:pt x="1686" y="365"/>
                    <a:pt x="1686" y="244"/>
                  </a:cubicBezTo>
                  <a:cubicBezTo>
                    <a:pt x="1686" y="123"/>
                    <a:pt x="1587" y="24"/>
                    <a:pt x="1466" y="24"/>
                  </a:cubicBezTo>
                  <a:close/>
                </a:path>
              </a:pathLst>
            </a:cu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kern="0">
                <a:solidFill>
                  <a:schemeClr val="bg1"/>
                </a:solidFill>
                <a:cs typeface="+mn-ea"/>
                <a:sym typeface="+mn-lt"/>
              </a:endParaRPr>
            </a:p>
          </p:txBody>
        </p:sp>
        <p:grpSp>
          <p:nvGrpSpPr>
            <p:cNvPr id="64" name="Group 71"/>
            <p:cNvGrpSpPr/>
            <p:nvPr/>
          </p:nvGrpSpPr>
          <p:grpSpPr>
            <a:xfrm>
              <a:off x="8522349" y="3337607"/>
              <a:ext cx="1543264" cy="1471310"/>
              <a:chOff x="8522349" y="3337607"/>
              <a:chExt cx="1543264" cy="1471310"/>
            </a:xfrm>
          </p:grpSpPr>
          <p:sp>
            <p:nvSpPr>
              <p:cNvPr id="65" name="Freeform 17"/>
              <p:cNvSpPr>
                <a:spLocks/>
              </p:cNvSpPr>
              <p:nvPr/>
            </p:nvSpPr>
            <p:spPr bwMode="auto">
              <a:xfrm>
                <a:off x="8522349" y="3337607"/>
                <a:ext cx="615860" cy="569356"/>
              </a:xfrm>
              <a:custGeom>
                <a:avLst/>
                <a:gdLst>
                  <a:gd name="T0" fmla="*/ 0 w 89"/>
                  <a:gd name="T1" fmla="*/ 40 h 82"/>
                  <a:gd name="T2" fmla="*/ 32 w 89"/>
                  <a:gd name="T3" fmla="*/ 0 h 82"/>
                  <a:gd name="T4" fmla="*/ 32 w 89"/>
                  <a:gd name="T5" fmla="*/ 0 h 82"/>
                  <a:gd name="T6" fmla="*/ 79 w 89"/>
                  <a:gd name="T7" fmla="*/ 38 h 82"/>
                  <a:gd name="T8" fmla="*/ 89 w 89"/>
                  <a:gd name="T9" fmla="*/ 37 h 82"/>
                  <a:gd name="T10" fmla="*/ 89 w 89"/>
                  <a:gd name="T11" fmla="*/ 37 h 82"/>
                  <a:gd name="T12" fmla="*/ 48 w 89"/>
                  <a:gd name="T13" fmla="*/ 82 h 82"/>
                  <a:gd name="T14" fmla="*/ 47 w 89"/>
                  <a:gd name="T15" fmla="*/ 82 h 82"/>
                  <a:gd name="T16" fmla="*/ 0 w 89"/>
                  <a:gd name="T17" fmla="*/ 41 h 82"/>
                  <a:gd name="T18" fmla="*/ 0 w 89"/>
                  <a:gd name="T19" fmla="*/ 41 h 82"/>
                  <a:gd name="T20" fmla="*/ 0 w 89"/>
                  <a:gd name="T21" fmla="*/ 4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82">
                    <a:moveTo>
                      <a:pt x="0" y="40"/>
                    </a:moveTo>
                    <a:cubicBezTo>
                      <a:pt x="32" y="0"/>
                      <a:pt x="32" y="0"/>
                      <a:pt x="32" y="0"/>
                    </a:cubicBezTo>
                    <a:cubicBezTo>
                      <a:pt x="32" y="0"/>
                      <a:pt x="32" y="0"/>
                      <a:pt x="32" y="0"/>
                    </a:cubicBezTo>
                    <a:cubicBezTo>
                      <a:pt x="37" y="22"/>
                      <a:pt x="56" y="38"/>
                      <a:pt x="79" y="38"/>
                    </a:cubicBezTo>
                    <a:cubicBezTo>
                      <a:pt x="82" y="38"/>
                      <a:pt x="86" y="38"/>
                      <a:pt x="89" y="37"/>
                    </a:cubicBezTo>
                    <a:cubicBezTo>
                      <a:pt x="89" y="37"/>
                      <a:pt x="89" y="37"/>
                      <a:pt x="89" y="37"/>
                    </a:cubicBezTo>
                    <a:cubicBezTo>
                      <a:pt x="48" y="82"/>
                      <a:pt x="48" y="82"/>
                      <a:pt x="48" y="82"/>
                    </a:cubicBezTo>
                    <a:cubicBezTo>
                      <a:pt x="47" y="82"/>
                      <a:pt x="47" y="82"/>
                      <a:pt x="47" y="82"/>
                    </a:cubicBezTo>
                    <a:cubicBezTo>
                      <a:pt x="45" y="59"/>
                      <a:pt x="25" y="41"/>
                      <a:pt x="0" y="41"/>
                    </a:cubicBezTo>
                    <a:cubicBezTo>
                      <a:pt x="0" y="41"/>
                      <a:pt x="0" y="41"/>
                      <a:pt x="0" y="41"/>
                    </a:cubicBezTo>
                    <a:lnTo>
                      <a:pt x="0" y="40"/>
                    </a:lnTo>
                    <a:close/>
                  </a:path>
                </a:pathLst>
              </a:cu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kern="0">
                  <a:solidFill>
                    <a:schemeClr val="bg1"/>
                  </a:solidFill>
                  <a:cs typeface="+mn-ea"/>
                  <a:sym typeface="+mn-lt"/>
                </a:endParaRPr>
              </a:p>
            </p:txBody>
          </p:sp>
          <p:sp>
            <p:nvSpPr>
              <p:cNvPr id="66" name="Oval 9"/>
              <p:cNvSpPr>
                <a:spLocks noChangeArrowheads="1"/>
              </p:cNvSpPr>
              <p:nvPr/>
            </p:nvSpPr>
            <p:spPr bwMode="auto">
              <a:xfrm>
                <a:off x="8786517" y="3523899"/>
                <a:ext cx="1279096" cy="1285018"/>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kern="0">
                  <a:solidFill>
                    <a:schemeClr val="bg1"/>
                  </a:solidFill>
                  <a:cs typeface="+mn-ea"/>
                  <a:sym typeface="+mn-lt"/>
                </a:endParaRPr>
              </a:p>
            </p:txBody>
          </p:sp>
        </p:grpSp>
      </p:grpSp>
      <p:grpSp>
        <p:nvGrpSpPr>
          <p:cNvPr id="67" name="Group 64"/>
          <p:cNvGrpSpPr/>
          <p:nvPr/>
        </p:nvGrpSpPr>
        <p:grpSpPr>
          <a:xfrm>
            <a:off x="8510190" y="3652724"/>
            <a:ext cx="1445144" cy="1303703"/>
            <a:chOff x="8820020" y="3598864"/>
            <a:chExt cx="1223402" cy="1128657"/>
          </a:xfrm>
        </p:grpSpPr>
        <p:sp>
          <p:nvSpPr>
            <p:cNvPr id="68" name="Oval 9"/>
            <p:cNvSpPr>
              <a:spLocks noChangeArrowheads="1"/>
            </p:cNvSpPr>
            <p:nvPr/>
          </p:nvSpPr>
          <p:spPr bwMode="auto">
            <a:xfrm>
              <a:off x="8861100" y="3598864"/>
              <a:ext cx="1132893" cy="1128657"/>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69" name="TextBox 68"/>
            <p:cNvSpPr txBox="1"/>
            <p:nvPr/>
          </p:nvSpPr>
          <p:spPr>
            <a:xfrm>
              <a:off x="9020943" y="4137549"/>
              <a:ext cx="851135" cy="220822"/>
            </a:xfrm>
            <a:prstGeom prst="rect">
              <a:avLst/>
            </a:prstGeom>
            <a:noFill/>
          </p:spPr>
          <p:txBody>
            <a:bodyPr wrap="none" rtlCol="0">
              <a:spAutoFit/>
            </a:bodyPr>
            <a:lstStyle/>
            <a:p>
              <a:pPr algn="ctr">
                <a:lnSpc>
                  <a:spcPct val="150000"/>
                </a:lnSpc>
              </a:pPr>
              <a:r>
                <a:rPr lang="zh-CN" altLang="en-US" sz="800" kern="100" dirty="0">
                  <a:solidFill>
                    <a:schemeClr val="bg1"/>
                  </a:solidFill>
                  <a:cs typeface="+mn-ea"/>
                  <a:sym typeface="+mn-lt"/>
                </a:rPr>
                <a:t>（添加补充内容）</a:t>
              </a:r>
              <a:endParaRPr lang="en-US" altLang="zh-CN" sz="800" kern="100" dirty="0">
                <a:solidFill>
                  <a:schemeClr val="bg1"/>
                </a:solidFill>
                <a:cs typeface="+mn-ea"/>
                <a:sym typeface="+mn-lt"/>
              </a:endParaRPr>
            </a:p>
          </p:txBody>
        </p:sp>
        <p:sp>
          <p:nvSpPr>
            <p:cNvPr id="70" name="TextBox 69"/>
            <p:cNvSpPr txBox="1"/>
            <p:nvPr/>
          </p:nvSpPr>
          <p:spPr>
            <a:xfrm>
              <a:off x="8820020" y="3832429"/>
              <a:ext cx="1223402" cy="361653"/>
            </a:xfrm>
            <a:prstGeom prst="rect">
              <a:avLst/>
            </a:prstGeom>
            <a:noFill/>
          </p:spPr>
          <p:txBody>
            <a:bodyPr wrap="square" rtlCol="0">
              <a:spAutoFit/>
            </a:bodyPr>
            <a:lstStyle/>
            <a:p>
              <a:pPr algn="ctr">
                <a:lnSpc>
                  <a:spcPct val="150000"/>
                </a:lnSpc>
              </a:pPr>
              <a:r>
                <a:rPr lang="zh-CN" altLang="en-US" sz="1600" dirty="0">
                  <a:solidFill>
                    <a:schemeClr val="bg1"/>
                  </a:solidFill>
                  <a:cs typeface="+mn-ea"/>
                  <a:sym typeface="+mn-lt"/>
                </a:rPr>
                <a:t>输入标题</a:t>
              </a:r>
              <a:endParaRPr lang="en-US" altLang="zh-CN" sz="1600" dirty="0">
                <a:solidFill>
                  <a:schemeClr val="bg1"/>
                </a:solidFill>
                <a:cs typeface="+mn-ea"/>
                <a:sym typeface="+mn-lt"/>
              </a:endParaRPr>
            </a:p>
          </p:txBody>
        </p:sp>
      </p:grpSp>
      <p:grpSp>
        <p:nvGrpSpPr>
          <p:cNvPr id="71" name="Group 1"/>
          <p:cNvGrpSpPr/>
          <p:nvPr/>
        </p:nvGrpSpPr>
        <p:grpSpPr>
          <a:xfrm>
            <a:off x="1749005" y="2653746"/>
            <a:ext cx="1445144" cy="1305443"/>
            <a:chOff x="3104308" y="2746758"/>
            <a:chExt cx="1223402" cy="1130163"/>
          </a:xfrm>
        </p:grpSpPr>
        <p:sp>
          <p:nvSpPr>
            <p:cNvPr id="72" name="Oval 6"/>
            <p:cNvSpPr>
              <a:spLocks noChangeArrowheads="1"/>
            </p:cNvSpPr>
            <p:nvPr/>
          </p:nvSpPr>
          <p:spPr bwMode="auto">
            <a:xfrm>
              <a:off x="3142210" y="2746758"/>
              <a:ext cx="1128364" cy="1130163"/>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73" name="TextBox 72"/>
            <p:cNvSpPr txBox="1"/>
            <p:nvPr/>
          </p:nvSpPr>
          <p:spPr>
            <a:xfrm>
              <a:off x="3251547" y="3255295"/>
              <a:ext cx="851135" cy="220822"/>
            </a:xfrm>
            <a:prstGeom prst="rect">
              <a:avLst/>
            </a:prstGeom>
            <a:noFill/>
          </p:spPr>
          <p:txBody>
            <a:bodyPr wrap="none" rtlCol="0">
              <a:spAutoFit/>
            </a:bodyPr>
            <a:lstStyle/>
            <a:p>
              <a:pPr algn="ctr">
                <a:lnSpc>
                  <a:spcPct val="150000"/>
                </a:lnSpc>
              </a:pPr>
              <a:r>
                <a:rPr lang="zh-CN" altLang="en-US" sz="800" kern="100" dirty="0">
                  <a:solidFill>
                    <a:schemeClr val="bg1"/>
                  </a:solidFill>
                  <a:cs typeface="+mn-ea"/>
                  <a:sym typeface="+mn-lt"/>
                </a:rPr>
                <a:t>（添加补充内容）</a:t>
              </a:r>
              <a:endParaRPr lang="en-US" altLang="zh-CN" sz="800" kern="100" dirty="0">
                <a:solidFill>
                  <a:schemeClr val="bg1"/>
                </a:solidFill>
                <a:cs typeface="+mn-ea"/>
                <a:sym typeface="+mn-lt"/>
              </a:endParaRPr>
            </a:p>
          </p:txBody>
        </p:sp>
        <p:sp>
          <p:nvSpPr>
            <p:cNvPr id="74" name="TextBox 73"/>
            <p:cNvSpPr txBox="1"/>
            <p:nvPr/>
          </p:nvSpPr>
          <p:spPr>
            <a:xfrm>
              <a:off x="3104308" y="2959859"/>
              <a:ext cx="1223402" cy="361653"/>
            </a:xfrm>
            <a:prstGeom prst="rect">
              <a:avLst/>
            </a:prstGeom>
            <a:noFill/>
          </p:spPr>
          <p:txBody>
            <a:bodyPr wrap="square" rtlCol="0">
              <a:spAutoFit/>
            </a:bodyPr>
            <a:lstStyle/>
            <a:p>
              <a:pPr algn="ctr">
                <a:lnSpc>
                  <a:spcPct val="150000"/>
                </a:lnSpc>
              </a:pPr>
              <a:r>
                <a:rPr lang="zh-CN" altLang="en-US" sz="1600" dirty="0">
                  <a:solidFill>
                    <a:schemeClr val="bg1"/>
                  </a:solidFill>
                  <a:cs typeface="+mn-ea"/>
                  <a:sym typeface="+mn-lt"/>
                </a:rPr>
                <a:t>输入标题</a:t>
              </a:r>
              <a:endParaRPr lang="en-US" altLang="zh-CN" sz="1600" dirty="0">
                <a:solidFill>
                  <a:schemeClr val="bg1"/>
                </a:solidFill>
                <a:cs typeface="+mn-ea"/>
                <a:sym typeface="+mn-lt"/>
              </a:endParaRPr>
            </a:p>
          </p:txBody>
        </p:sp>
      </p:grpSp>
      <p:grpSp>
        <p:nvGrpSpPr>
          <p:cNvPr id="75" name="Group 51"/>
          <p:cNvGrpSpPr/>
          <p:nvPr/>
        </p:nvGrpSpPr>
        <p:grpSpPr>
          <a:xfrm>
            <a:off x="2958856" y="3853174"/>
            <a:ext cx="1832444" cy="1793944"/>
            <a:chOff x="4114006" y="3785141"/>
            <a:chExt cx="1551275" cy="1553074"/>
          </a:xfrm>
        </p:grpSpPr>
        <p:sp>
          <p:nvSpPr>
            <p:cNvPr id="76" name="Oval 7"/>
            <p:cNvSpPr>
              <a:spLocks noChangeArrowheads="1"/>
            </p:cNvSpPr>
            <p:nvPr/>
          </p:nvSpPr>
          <p:spPr bwMode="auto">
            <a:xfrm>
              <a:off x="4114006" y="3785141"/>
              <a:ext cx="1551275" cy="155307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77" name="TextBox 76"/>
            <p:cNvSpPr txBox="1"/>
            <p:nvPr/>
          </p:nvSpPr>
          <p:spPr>
            <a:xfrm>
              <a:off x="4182371" y="4628053"/>
              <a:ext cx="1372238" cy="326403"/>
            </a:xfrm>
            <a:prstGeom prst="rect">
              <a:avLst/>
            </a:prstGeom>
            <a:noFill/>
          </p:spPr>
          <p:txBody>
            <a:bodyPr wrap="none" rtlCol="0">
              <a:spAutoFit/>
            </a:bodyPr>
            <a:lstStyle/>
            <a:p>
              <a:pPr algn="ctr">
                <a:lnSpc>
                  <a:spcPct val="150000"/>
                </a:lnSpc>
              </a:pPr>
              <a:r>
                <a:rPr lang="zh-CN" altLang="en-US" sz="1400" kern="100" dirty="0">
                  <a:solidFill>
                    <a:schemeClr val="bg1"/>
                  </a:solidFill>
                  <a:cs typeface="+mn-ea"/>
                  <a:sym typeface="+mn-lt"/>
                </a:rPr>
                <a:t>（添加补充内容）</a:t>
              </a:r>
              <a:endParaRPr lang="en-US" altLang="zh-CN" sz="1400" kern="100" dirty="0">
                <a:solidFill>
                  <a:schemeClr val="bg1"/>
                </a:solidFill>
                <a:cs typeface="+mn-ea"/>
                <a:sym typeface="+mn-lt"/>
              </a:endParaRPr>
            </a:p>
          </p:txBody>
        </p:sp>
        <p:sp>
          <p:nvSpPr>
            <p:cNvPr id="78" name="TextBox 77"/>
            <p:cNvSpPr txBox="1"/>
            <p:nvPr/>
          </p:nvSpPr>
          <p:spPr>
            <a:xfrm>
              <a:off x="4265093" y="4222580"/>
              <a:ext cx="1223402" cy="361653"/>
            </a:xfrm>
            <a:prstGeom prst="rect">
              <a:avLst/>
            </a:prstGeom>
            <a:noFill/>
          </p:spPr>
          <p:txBody>
            <a:bodyPr wrap="square" rtlCol="0">
              <a:spAutoFit/>
            </a:bodyPr>
            <a:lstStyle/>
            <a:p>
              <a:pPr algn="ctr">
                <a:lnSpc>
                  <a:spcPct val="150000"/>
                </a:lnSpc>
              </a:pPr>
              <a:r>
                <a:rPr lang="zh-CN" altLang="en-US" sz="1600" dirty="0">
                  <a:solidFill>
                    <a:schemeClr val="bg1"/>
                  </a:solidFill>
                  <a:cs typeface="+mn-ea"/>
                  <a:sym typeface="+mn-lt"/>
                </a:rPr>
                <a:t>输入标题</a:t>
              </a:r>
              <a:endParaRPr lang="en-US" altLang="zh-CN" sz="1600" dirty="0">
                <a:solidFill>
                  <a:schemeClr val="bg1"/>
                </a:solidFill>
                <a:cs typeface="+mn-ea"/>
                <a:sym typeface="+mn-lt"/>
              </a:endParaRPr>
            </a:p>
          </p:txBody>
        </p:sp>
      </p:grpSp>
      <p:grpSp>
        <p:nvGrpSpPr>
          <p:cNvPr id="79" name="Group 52"/>
          <p:cNvGrpSpPr/>
          <p:nvPr/>
        </p:nvGrpSpPr>
        <p:grpSpPr>
          <a:xfrm>
            <a:off x="4283094" y="2148616"/>
            <a:ext cx="1566718" cy="1534104"/>
            <a:chOff x="5249569" y="2309451"/>
            <a:chExt cx="1326322" cy="1328122"/>
          </a:xfrm>
        </p:grpSpPr>
        <p:sp>
          <p:nvSpPr>
            <p:cNvPr id="80" name="Oval 8"/>
            <p:cNvSpPr>
              <a:spLocks noChangeArrowheads="1"/>
            </p:cNvSpPr>
            <p:nvPr/>
          </p:nvSpPr>
          <p:spPr bwMode="auto">
            <a:xfrm>
              <a:off x="5249569" y="2309451"/>
              <a:ext cx="1326322" cy="1328122"/>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81" name="TextBox 80"/>
            <p:cNvSpPr txBox="1"/>
            <p:nvPr/>
          </p:nvSpPr>
          <p:spPr>
            <a:xfrm>
              <a:off x="5449413" y="2924083"/>
              <a:ext cx="937986" cy="238364"/>
            </a:xfrm>
            <a:prstGeom prst="rect">
              <a:avLst/>
            </a:prstGeom>
            <a:noFill/>
          </p:spPr>
          <p:txBody>
            <a:bodyPr wrap="none" rtlCol="0">
              <a:spAutoFit/>
            </a:bodyPr>
            <a:lstStyle/>
            <a:p>
              <a:pPr algn="ctr">
                <a:lnSpc>
                  <a:spcPct val="150000"/>
                </a:lnSpc>
              </a:pPr>
              <a:r>
                <a:rPr lang="zh-CN" altLang="en-US" sz="900" kern="100" dirty="0">
                  <a:solidFill>
                    <a:schemeClr val="bg1"/>
                  </a:solidFill>
                  <a:cs typeface="+mn-ea"/>
                  <a:sym typeface="+mn-lt"/>
                </a:rPr>
                <a:t>（添加补充内容）</a:t>
              </a:r>
              <a:endParaRPr lang="en-US" altLang="zh-CN" sz="900" kern="100" dirty="0">
                <a:solidFill>
                  <a:schemeClr val="bg1"/>
                </a:solidFill>
                <a:cs typeface="+mn-ea"/>
                <a:sym typeface="+mn-lt"/>
              </a:endParaRPr>
            </a:p>
          </p:txBody>
        </p:sp>
        <p:sp>
          <p:nvSpPr>
            <p:cNvPr id="82" name="TextBox 81"/>
            <p:cNvSpPr txBox="1"/>
            <p:nvPr/>
          </p:nvSpPr>
          <p:spPr>
            <a:xfrm>
              <a:off x="5291915" y="2596101"/>
              <a:ext cx="1223402" cy="361653"/>
            </a:xfrm>
            <a:prstGeom prst="rect">
              <a:avLst/>
            </a:prstGeom>
            <a:noFill/>
          </p:spPr>
          <p:txBody>
            <a:bodyPr wrap="square" rtlCol="0">
              <a:spAutoFit/>
            </a:bodyPr>
            <a:lstStyle/>
            <a:p>
              <a:pPr algn="ctr">
                <a:lnSpc>
                  <a:spcPct val="150000"/>
                </a:lnSpc>
              </a:pPr>
              <a:r>
                <a:rPr lang="zh-CN" altLang="en-US" sz="1600" dirty="0">
                  <a:solidFill>
                    <a:schemeClr val="bg1"/>
                  </a:solidFill>
                  <a:cs typeface="+mn-ea"/>
                  <a:sym typeface="+mn-lt"/>
                </a:rPr>
                <a:t>输入标题</a:t>
              </a:r>
              <a:endParaRPr lang="en-US" altLang="zh-CN" sz="1600" dirty="0">
                <a:solidFill>
                  <a:schemeClr val="bg1"/>
                </a:solidFill>
                <a:cs typeface="+mn-ea"/>
                <a:sym typeface="+mn-lt"/>
              </a:endParaRPr>
            </a:p>
          </p:txBody>
        </p:sp>
      </p:grpSp>
      <p:grpSp>
        <p:nvGrpSpPr>
          <p:cNvPr id="83" name="Group 66"/>
          <p:cNvGrpSpPr/>
          <p:nvPr/>
        </p:nvGrpSpPr>
        <p:grpSpPr>
          <a:xfrm>
            <a:off x="6817053" y="2246314"/>
            <a:ext cx="1598605" cy="1567364"/>
            <a:chOff x="7394719" y="2394032"/>
            <a:chExt cx="1353316" cy="1356916"/>
          </a:xfrm>
        </p:grpSpPr>
        <p:sp>
          <p:nvSpPr>
            <p:cNvPr id="84" name="Oval 10"/>
            <p:cNvSpPr>
              <a:spLocks noChangeArrowheads="1"/>
            </p:cNvSpPr>
            <p:nvPr/>
          </p:nvSpPr>
          <p:spPr bwMode="auto">
            <a:xfrm>
              <a:off x="7394719" y="2394032"/>
              <a:ext cx="1353316" cy="1356916"/>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grpSp>
          <p:nvGrpSpPr>
            <p:cNvPr id="85" name="Group 65"/>
            <p:cNvGrpSpPr/>
            <p:nvPr/>
          </p:nvGrpSpPr>
          <p:grpSpPr>
            <a:xfrm>
              <a:off x="7483965" y="2735377"/>
              <a:ext cx="1223402" cy="557570"/>
              <a:chOff x="7512540" y="2725852"/>
              <a:chExt cx="1223402" cy="557570"/>
            </a:xfrm>
          </p:grpSpPr>
          <p:sp>
            <p:nvSpPr>
              <p:cNvPr id="86" name="TextBox 85"/>
              <p:cNvSpPr txBox="1"/>
              <p:nvPr/>
            </p:nvSpPr>
            <p:spPr>
              <a:xfrm>
                <a:off x="7583187" y="3009808"/>
                <a:ext cx="1111686" cy="273614"/>
              </a:xfrm>
              <a:prstGeom prst="rect">
                <a:avLst/>
              </a:prstGeom>
              <a:noFill/>
            </p:spPr>
            <p:txBody>
              <a:bodyPr wrap="none" rtlCol="0">
                <a:spAutoFit/>
              </a:bodyPr>
              <a:lstStyle/>
              <a:p>
                <a:pPr algn="ctr">
                  <a:lnSpc>
                    <a:spcPct val="150000"/>
                  </a:lnSpc>
                </a:pPr>
                <a:r>
                  <a:rPr lang="zh-CN" altLang="en-US" sz="1100" kern="100" dirty="0">
                    <a:solidFill>
                      <a:schemeClr val="bg1"/>
                    </a:solidFill>
                    <a:cs typeface="+mn-ea"/>
                    <a:sym typeface="+mn-lt"/>
                  </a:rPr>
                  <a:t>（添加补充内容）</a:t>
                </a:r>
                <a:endParaRPr lang="en-US" altLang="zh-CN" sz="1100" kern="100" dirty="0">
                  <a:solidFill>
                    <a:schemeClr val="bg1"/>
                  </a:solidFill>
                  <a:cs typeface="+mn-ea"/>
                  <a:sym typeface="+mn-lt"/>
                </a:endParaRPr>
              </a:p>
            </p:txBody>
          </p:sp>
          <p:sp>
            <p:nvSpPr>
              <p:cNvPr id="87" name="TextBox 86"/>
              <p:cNvSpPr txBox="1"/>
              <p:nvPr/>
            </p:nvSpPr>
            <p:spPr>
              <a:xfrm>
                <a:off x="7512540" y="2725852"/>
                <a:ext cx="1223402" cy="361653"/>
              </a:xfrm>
              <a:prstGeom prst="rect">
                <a:avLst/>
              </a:prstGeom>
              <a:noFill/>
            </p:spPr>
            <p:txBody>
              <a:bodyPr wrap="square" rtlCol="0">
                <a:spAutoFit/>
              </a:bodyPr>
              <a:lstStyle/>
              <a:p>
                <a:pPr algn="ctr">
                  <a:lnSpc>
                    <a:spcPct val="150000"/>
                  </a:lnSpc>
                </a:pPr>
                <a:r>
                  <a:rPr lang="zh-CN" altLang="en-US" sz="1600" dirty="0">
                    <a:solidFill>
                      <a:schemeClr val="bg1"/>
                    </a:solidFill>
                    <a:cs typeface="+mn-ea"/>
                    <a:sym typeface="+mn-lt"/>
                  </a:rPr>
                  <a:t>输入标题</a:t>
                </a:r>
                <a:endParaRPr lang="en-US" altLang="zh-CN" sz="1600" dirty="0">
                  <a:solidFill>
                    <a:schemeClr val="bg1"/>
                  </a:solidFill>
                  <a:cs typeface="+mn-ea"/>
                  <a:sym typeface="+mn-lt"/>
                </a:endParaRPr>
              </a:p>
            </p:txBody>
          </p:sp>
        </p:grpSp>
      </p:grpSp>
      <p:grpSp>
        <p:nvGrpSpPr>
          <p:cNvPr id="88" name="Group 61"/>
          <p:cNvGrpSpPr/>
          <p:nvPr/>
        </p:nvGrpSpPr>
        <p:grpSpPr>
          <a:xfrm>
            <a:off x="5539491" y="3963347"/>
            <a:ext cx="1445144" cy="1107963"/>
            <a:chOff x="6313185" y="3880521"/>
            <a:chExt cx="1223402" cy="959198"/>
          </a:xfrm>
        </p:grpSpPr>
        <p:grpSp>
          <p:nvGrpSpPr>
            <p:cNvPr id="89" name="Group 54"/>
            <p:cNvGrpSpPr/>
            <p:nvPr/>
          </p:nvGrpSpPr>
          <p:grpSpPr>
            <a:xfrm>
              <a:off x="6446317" y="3880521"/>
              <a:ext cx="962799" cy="959198"/>
              <a:chOff x="6446317" y="3880521"/>
              <a:chExt cx="962799" cy="959198"/>
            </a:xfrm>
          </p:grpSpPr>
          <p:sp>
            <p:nvSpPr>
              <p:cNvPr id="91" name="Oval 9"/>
              <p:cNvSpPr>
                <a:spLocks noChangeArrowheads="1"/>
              </p:cNvSpPr>
              <p:nvPr/>
            </p:nvSpPr>
            <p:spPr bwMode="auto">
              <a:xfrm>
                <a:off x="6446317" y="3880521"/>
                <a:ext cx="962799" cy="95919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92" name="TextBox 91"/>
              <p:cNvSpPr txBox="1"/>
              <p:nvPr/>
            </p:nvSpPr>
            <p:spPr>
              <a:xfrm>
                <a:off x="6514109" y="4335428"/>
                <a:ext cx="851134" cy="220822"/>
              </a:xfrm>
              <a:prstGeom prst="rect">
                <a:avLst/>
              </a:prstGeom>
              <a:noFill/>
            </p:spPr>
            <p:txBody>
              <a:bodyPr wrap="none" rtlCol="0">
                <a:spAutoFit/>
              </a:bodyPr>
              <a:lstStyle/>
              <a:p>
                <a:pPr algn="ctr">
                  <a:lnSpc>
                    <a:spcPct val="150000"/>
                  </a:lnSpc>
                </a:pPr>
                <a:r>
                  <a:rPr lang="zh-CN" altLang="en-US" sz="800" kern="100" dirty="0">
                    <a:solidFill>
                      <a:schemeClr val="bg1"/>
                    </a:solidFill>
                    <a:cs typeface="+mn-ea"/>
                    <a:sym typeface="+mn-lt"/>
                  </a:rPr>
                  <a:t>（添加补充内容）</a:t>
                </a:r>
                <a:endParaRPr lang="en-US" altLang="zh-CN" sz="800" kern="100" dirty="0">
                  <a:solidFill>
                    <a:schemeClr val="bg1"/>
                  </a:solidFill>
                  <a:cs typeface="+mn-ea"/>
                  <a:sym typeface="+mn-lt"/>
                </a:endParaRPr>
              </a:p>
            </p:txBody>
          </p:sp>
        </p:grpSp>
        <p:sp>
          <p:nvSpPr>
            <p:cNvPr id="90" name="TextBox 89"/>
            <p:cNvSpPr txBox="1"/>
            <p:nvPr/>
          </p:nvSpPr>
          <p:spPr>
            <a:xfrm>
              <a:off x="6313185" y="4078572"/>
              <a:ext cx="1223402" cy="326403"/>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输入标题</a:t>
              </a:r>
              <a:endParaRPr lang="en-US" altLang="zh-CN" sz="1400" dirty="0">
                <a:solidFill>
                  <a:schemeClr val="bg1"/>
                </a:solidFill>
                <a:cs typeface="+mn-ea"/>
                <a:sym typeface="+mn-lt"/>
              </a:endParaRPr>
            </a:p>
          </p:txBody>
        </p:sp>
      </p:grpSp>
    </p:spTree>
    <p:extLst>
      <p:ext uri="{BB962C8B-B14F-4D97-AF65-F5344CB8AC3E}">
        <p14:creationId xmlns:p14="http://schemas.microsoft.com/office/powerpoint/2010/main" val="214483525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childTnLst>
                          </p:cTn>
                        </p:par>
                        <p:par>
                          <p:cTn id="26" fill="hold">
                            <p:stCondLst>
                              <p:cond delay="3600"/>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4100"/>
                            </p:stCondLst>
                            <p:childTnLst>
                              <p:par>
                                <p:cTn id="33" presetID="53" presetClass="entr" presetSubtype="16"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p:cTn id="35" dur="500" fill="hold"/>
                                        <p:tgtEl>
                                          <p:spTgt spid="75"/>
                                        </p:tgtEl>
                                        <p:attrNameLst>
                                          <p:attrName>ppt_w</p:attrName>
                                        </p:attrNameLst>
                                      </p:cBhvr>
                                      <p:tavLst>
                                        <p:tav tm="0">
                                          <p:val>
                                            <p:fltVal val="0"/>
                                          </p:val>
                                        </p:tav>
                                        <p:tav tm="100000">
                                          <p:val>
                                            <p:strVal val="#ppt_w"/>
                                          </p:val>
                                        </p:tav>
                                      </p:tavLst>
                                    </p:anim>
                                    <p:anim calcmode="lin" valueType="num">
                                      <p:cBhvr>
                                        <p:cTn id="36" dur="500" fill="hold"/>
                                        <p:tgtEl>
                                          <p:spTgt spid="75"/>
                                        </p:tgtEl>
                                        <p:attrNameLst>
                                          <p:attrName>ppt_h</p:attrName>
                                        </p:attrNameLst>
                                      </p:cBhvr>
                                      <p:tavLst>
                                        <p:tav tm="0">
                                          <p:val>
                                            <p:fltVal val="0"/>
                                          </p:val>
                                        </p:tav>
                                        <p:tav tm="100000">
                                          <p:val>
                                            <p:strVal val="#ppt_h"/>
                                          </p:val>
                                        </p:tav>
                                      </p:tavLst>
                                    </p:anim>
                                    <p:animEffect transition="in" filter="fade">
                                      <p:cBhvr>
                                        <p:cTn id="37" dur="500"/>
                                        <p:tgtEl>
                                          <p:spTgt spid="75"/>
                                        </p:tgtEl>
                                      </p:cBhvr>
                                    </p:animEffect>
                                  </p:childTnLst>
                                </p:cTn>
                              </p:par>
                            </p:childTnLst>
                          </p:cTn>
                        </p:par>
                        <p:par>
                          <p:cTn id="38" fill="hold">
                            <p:stCondLst>
                              <p:cond delay="4600"/>
                            </p:stCondLst>
                            <p:childTnLst>
                              <p:par>
                                <p:cTn id="39" presetID="53" presetClass="entr" presetSubtype="16"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childTnLst>
                          </p:cTn>
                        </p:par>
                        <p:par>
                          <p:cTn id="44" fill="hold">
                            <p:stCondLst>
                              <p:cond delay="5100"/>
                            </p:stCondLst>
                            <p:childTnLst>
                              <p:par>
                                <p:cTn id="45" presetID="53" presetClass="entr" presetSubtype="16" fill="hold" nodeType="afterEffect">
                                  <p:stCondLst>
                                    <p:cond delay="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fltVal val="0"/>
                                          </p:val>
                                        </p:tav>
                                        <p:tav tm="100000">
                                          <p:val>
                                            <p:strVal val="#ppt_w"/>
                                          </p:val>
                                        </p:tav>
                                      </p:tavLst>
                                    </p:anim>
                                    <p:anim calcmode="lin" valueType="num">
                                      <p:cBhvr>
                                        <p:cTn id="48" dur="500" fill="hold"/>
                                        <p:tgtEl>
                                          <p:spTgt spid="88"/>
                                        </p:tgtEl>
                                        <p:attrNameLst>
                                          <p:attrName>ppt_h</p:attrName>
                                        </p:attrNameLst>
                                      </p:cBhvr>
                                      <p:tavLst>
                                        <p:tav tm="0">
                                          <p:val>
                                            <p:fltVal val="0"/>
                                          </p:val>
                                        </p:tav>
                                        <p:tav tm="100000">
                                          <p:val>
                                            <p:strVal val="#ppt_h"/>
                                          </p:val>
                                        </p:tav>
                                      </p:tavLst>
                                    </p:anim>
                                    <p:animEffect transition="in" filter="fade">
                                      <p:cBhvr>
                                        <p:cTn id="49" dur="500"/>
                                        <p:tgtEl>
                                          <p:spTgt spid="88"/>
                                        </p:tgtEl>
                                      </p:cBhvr>
                                    </p:animEffect>
                                  </p:childTnLst>
                                </p:cTn>
                              </p:par>
                            </p:childTnLst>
                          </p:cTn>
                        </p:par>
                        <p:par>
                          <p:cTn id="50" fill="hold">
                            <p:stCondLst>
                              <p:cond delay="5600"/>
                            </p:stCondLst>
                            <p:childTnLst>
                              <p:par>
                                <p:cTn id="51" presetID="53" presetClass="entr" presetSubtype="16" fill="hold" nodeType="after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p:cTn id="53" dur="500" fill="hold"/>
                                        <p:tgtEl>
                                          <p:spTgt spid="83"/>
                                        </p:tgtEl>
                                        <p:attrNameLst>
                                          <p:attrName>ppt_w</p:attrName>
                                        </p:attrNameLst>
                                      </p:cBhvr>
                                      <p:tavLst>
                                        <p:tav tm="0">
                                          <p:val>
                                            <p:fltVal val="0"/>
                                          </p:val>
                                        </p:tav>
                                        <p:tav tm="100000">
                                          <p:val>
                                            <p:strVal val="#ppt_w"/>
                                          </p:val>
                                        </p:tav>
                                      </p:tavLst>
                                    </p:anim>
                                    <p:anim calcmode="lin" valueType="num">
                                      <p:cBhvr>
                                        <p:cTn id="54" dur="500" fill="hold"/>
                                        <p:tgtEl>
                                          <p:spTgt spid="83"/>
                                        </p:tgtEl>
                                        <p:attrNameLst>
                                          <p:attrName>ppt_h</p:attrName>
                                        </p:attrNameLst>
                                      </p:cBhvr>
                                      <p:tavLst>
                                        <p:tav tm="0">
                                          <p:val>
                                            <p:fltVal val="0"/>
                                          </p:val>
                                        </p:tav>
                                        <p:tav tm="100000">
                                          <p:val>
                                            <p:strVal val="#ppt_h"/>
                                          </p:val>
                                        </p:tav>
                                      </p:tavLst>
                                    </p:anim>
                                    <p:animEffect transition="in" filter="fade">
                                      <p:cBhvr>
                                        <p:cTn id="55" dur="500"/>
                                        <p:tgtEl>
                                          <p:spTgt spid="83"/>
                                        </p:tgtEl>
                                      </p:cBhvr>
                                    </p:animEffect>
                                  </p:childTnLst>
                                </p:cTn>
                              </p:par>
                            </p:childTnLst>
                          </p:cTn>
                        </p:par>
                        <p:par>
                          <p:cTn id="56" fill="hold">
                            <p:stCondLst>
                              <p:cond delay="6100"/>
                            </p:stCondLst>
                            <p:childTnLst>
                              <p:par>
                                <p:cTn id="57" presetID="53" presetClass="entr" presetSubtype="16" fill="hold" nodeType="afterEffect">
                                  <p:stCondLst>
                                    <p:cond delay="0"/>
                                  </p:stCondLst>
                                  <p:childTnLst>
                                    <p:set>
                                      <p:cBhvr>
                                        <p:cTn id="58" dur="1" fill="hold">
                                          <p:stCondLst>
                                            <p:cond delay="0"/>
                                          </p:stCondLst>
                                        </p:cTn>
                                        <p:tgtEl>
                                          <p:spTgt spid="67"/>
                                        </p:tgtEl>
                                        <p:attrNameLst>
                                          <p:attrName>style.visibility</p:attrName>
                                        </p:attrNameLst>
                                      </p:cBhvr>
                                      <p:to>
                                        <p:strVal val="visible"/>
                                      </p:to>
                                    </p:set>
                                    <p:anim calcmode="lin" valueType="num">
                                      <p:cBhvr>
                                        <p:cTn id="59" dur="500" fill="hold"/>
                                        <p:tgtEl>
                                          <p:spTgt spid="67"/>
                                        </p:tgtEl>
                                        <p:attrNameLst>
                                          <p:attrName>ppt_w</p:attrName>
                                        </p:attrNameLst>
                                      </p:cBhvr>
                                      <p:tavLst>
                                        <p:tav tm="0">
                                          <p:val>
                                            <p:fltVal val="0"/>
                                          </p:val>
                                        </p:tav>
                                        <p:tav tm="100000">
                                          <p:val>
                                            <p:strVal val="#ppt_w"/>
                                          </p:val>
                                        </p:tav>
                                      </p:tavLst>
                                    </p:anim>
                                    <p:anim calcmode="lin" valueType="num">
                                      <p:cBhvr>
                                        <p:cTn id="60" dur="500" fill="hold"/>
                                        <p:tgtEl>
                                          <p:spTgt spid="67"/>
                                        </p:tgtEl>
                                        <p:attrNameLst>
                                          <p:attrName>ppt_h</p:attrName>
                                        </p:attrNameLst>
                                      </p:cBhvr>
                                      <p:tavLst>
                                        <p:tav tm="0">
                                          <p:val>
                                            <p:fltVal val="0"/>
                                          </p:val>
                                        </p:tav>
                                        <p:tav tm="100000">
                                          <p:val>
                                            <p:strVal val="#ppt_h"/>
                                          </p:val>
                                        </p:tav>
                                      </p:tavLst>
                                    </p:anim>
                                    <p:animEffect transition="in" filter="fade">
                                      <p:cBhvr>
                                        <p:cTn id="6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5" name="组合 4"/>
          <p:cNvGrpSpPr/>
          <p:nvPr/>
        </p:nvGrpSpPr>
        <p:grpSpPr>
          <a:xfrm>
            <a:off x="6374193" y="4005065"/>
            <a:ext cx="3706611" cy="1811807"/>
            <a:chOff x="6374193" y="4005065"/>
            <a:chExt cx="3706611" cy="1811807"/>
          </a:xfrm>
        </p:grpSpPr>
        <p:sp>
          <p:nvSpPr>
            <p:cNvPr id="68" name="对角圆角矩形 67"/>
            <p:cNvSpPr/>
            <p:nvPr/>
          </p:nvSpPr>
          <p:spPr>
            <a:xfrm>
              <a:off x="6384033" y="4005065"/>
              <a:ext cx="3696771" cy="1811807"/>
            </a:xfrm>
            <a:prstGeom prst="round2DiagRect">
              <a:avLst>
                <a:gd name="adj1" fmla="val 31785"/>
                <a:gd name="adj2" fmla="val 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a:off x="6374193" y="5096791"/>
              <a:ext cx="720080" cy="720080"/>
            </a:xfrm>
            <a:prstGeom prst="rect">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70" name="TextBox 69"/>
            <p:cNvSpPr txBox="1"/>
            <p:nvPr/>
          </p:nvSpPr>
          <p:spPr>
            <a:xfrm>
              <a:off x="7094273" y="5225999"/>
              <a:ext cx="600427" cy="461665"/>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2400" b="1" dirty="0">
                <a:solidFill>
                  <a:schemeClr val="accent1"/>
                </a:solidFill>
                <a:cs typeface="+mn-ea"/>
                <a:sym typeface="+mn-lt"/>
              </a:endParaRPr>
            </a:p>
          </p:txBody>
        </p:sp>
        <p:sp>
          <p:nvSpPr>
            <p:cNvPr id="71" name="Rectangle 42"/>
            <p:cNvSpPr/>
            <p:nvPr/>
          </p:nvSpPr>
          <p:spPr>
            <a:xfrm flipH="1">
              <a:off x="6816004" y="4365104"/>
              <a:ext cx="2880320" cy="815079"/>
            </a:xfrm>
            <a:prstGeom prst="rect">
              <a:avLst/>
            </a:prstGeom>
            <a:noFill/>
            <a:ln w="12700" cap="flat" cmpd="sng" algn="ctr">
              <a:noFill/>
              <a:prstDash val="solid"/>
            </a:ln>
            <a:effectLst/>
          </p:spPr>
          <p:txBody>
            <a:bodyPr lIns="91440" tIns="0" rIns="91440" bIns="0" rtlCol="0" anchor="t"/>
            <a:lstStyle/>
            <a:p>
              <a:pPr fontAlgn="base">
                <a:lnSpc>
                  <a:spcPct val="150000"/>
                </a:lnSpc>
                <a:spcBef>
                  <a:spcPct val="0"/>
                </a:spcBef>
                <a:spcAft>
                  <a:spcPct val="0"/>
                </a:spcAft>
              </a:pPr>
              <a:r>
                <a:rPr lang="zh-CN" altLang="en-US" sz="1050" dirty="0">
                  <a:solidFill>
                    <a:schemeClr val="bg1">
                      <a:lumMod val="50000"/>
                    </a:schemeClr>
                  </a:solidFill>
                  <a:cs typeface="+mn-ea"/>
                  <a:sym typeface="+mn-lt"/>
                </a:rPr>
                <a:t>此处添加详细文本描述，建议与标题相关并符合整体语言风格，语言描述尽量简洁生动。</a:t>
              </a:r>
              <a:endParaRPr lang="en-US" altLang="zh-CN" sz="1050" dirty="0">
                <a:solidFill>
                  <a:schemeClr val="bg1">
                    <a:lumMod val="50000"/>
                  </a:schemeClr>
                </a:solidFill>
                <a:cs typeface="+mn-ea"/>
                <a:sym typeface="+mn-lt"/>
              </a:endParaRPr>
            </a:p>
          </p:txBody>
        </p:sp>
        <p:sp>
          <p:nvSpPr>
            <p:cNvPr id="72" name="Rectangle 42"/>
            <p:cNvSpPr/>
            <p:nvPr/>
          </p:nvSpPr>
          <p:spPr>
            <a:xfrm flipH="1">
              <a:off x="7621015" y="5330220"/>
              <a:ext cx="2058328" cy="253222"/>
            </a:xfrm>
            <a:prstGeom prst="rect">
              <a:avLst/>
            </a:prstGeom>
            <a:noFill/>
            <a:ln w="12700" cap="flat" cmpd="sng" algn="ctr">
              <a:noFill/>
              <a:prstDash val="solid"/>
            </a:ln>
            <a:effectLst/>
          </p:spPr>
          <p:txBody>
            <a:bodyPr lIns="91440" tIns="0" rIns="91440" bIns="0" rtlCol="0" anchor="t"/>
            <a:lstStyle/>
            <a:p>
              <a:r>
                <a:rPr lang="zh-CN" altLang="en-US" sz="1400" dirty="0">
                  <a:solidFill>
                    <a:schemeClr val="accent1"/>
                  </a:solidFill>
                  <a:cs typeface="+mn-ea"/>
                  <a:sym typeface="+mn-lt"/>
                </a:rPr>
                <a:t>请在此处添加小标题</a:t>
              </a:r>
            </a:p>
          </p:txBody>
        </p:sp>
        <p:sp>
          <p:nvSpPr>
            <p:cNvPr id="78" name="Freeform 130"/>
            <p:cNvSpPr>
              <a:spLocks noEditPoints="1"/>
            </p:cNvSpPr>
            <p:nvPr/>
          </p:nvSpPr>
          <p:spPr bwMode="auto">
            <a:xfrm>
              <a:off x="6514364" y="5283242"/>
              <a:ext cx="439738" cy="333375"/>
            </a:xfrm>
            <a:custGeom>
              <a:avLst/>
              <a:gdLst>
                <a:gd name="T0" fmla="*/ 138 w 277"/>
                <a:gd name="T1" fmla="*/ 183 h 210"/>
                <a:gd name="T2" fmla="*/ 212 w 277"/>
                <a:gd name="T3" fmla="*/ 156 h 210"/>
                <a:gd name="T4" fmla="*/ 209 w 277"/>
                <a:gd name="T5" fmla="*/ 171 h 210"/>
                <a:gd name="T6" fmla="*/ 200 w 277"/>
                <a:gd name="T7" fmla="*/ 182 h 210"/>
                <a:gd name="T8" fmla="*/ 170 w 277"/>
                <a:gd name="T9" fmla="*/ 196 h 210"/>
                <a:gd name="T10" fmla="*/ 146 w 277"/>
                <a:gd name="T11" fmla="*/ 209 h 210"/>
                <a:gd name="T12" fmla="*/ 129 w 277"/>
                <a:gd name="T13" fmla="*/ 209 h 210"/>
                <a:gd name="T14" fmla="*/ 105 w 277"/>
                <a:gd name="T15" fmla="*/ 194 h 210"/>
                <a:gd name="T16" fmla="*/ 70 w 277"/>
                <a:gd name="T17" fmla="*/ 176 h 210"/>
                <a:gd name="T18" fmla="*/ 51 w 277"/>
                <a:gd name="T19" fmla="*/ 153 h 210"/>
                <a:gd name="T20" fmla="*/ 248 w 277"/>
                <a:gd name="T21" fmla="*/ 98 h 210"/>
                <a:gd name="T22" fmla="*/ 251 w 277"/>
                <a:gd name="T23" fmla="*/ 103 h 210"/>
                <a:gd name="T24" fmla="*/ 255 w 277"/>
                <a:gd name="T25" fmla="*/ 124 h 210"/>
                <a:gd name="T26" fmla="*/ 256 w 277"/>
                <a:gd name="T27" fmla="*/ 161 h 210"/>
                <a:gd name="T28" fmla="*/ 253 w 277"/>
                <a:gd name="T29" fmla="*/ 193 h 210"/>
                <a:gd name="T30" fmla="*/ 248 w 277"/>
                <a:gd name="T31" fmla="*/ 197 h 210"/>
                <a:gd name="T32" fmla="*/ 243 w 277"/>
                <a:gd name="T33" fmla="*/ 197 h 210"/>
                <a:gd name="T34" fmla="*/ 238 w 277"/>
                <a:gd name="T35" fmla="*/ 196 h 210"/>
                <a:gd name="T36" fmla="*/ 234 w 277"/>
                <a:gd name="T37" fmla="*/ 192 h 210"/>
                <a:gd name="T38" fmla="*/ 238 w 277"/>
                <a:gd name="T39" fmla="*/ 165 h 210"/>
                <a:gd name="T40" fmla="*/ 237 w 277"/>
                <a:gd name="T41" fmla="*/ 130 h 210"/>
                <a:gd name="T42" fmla="*/ 232 w 277"/>
                <a:gd name="T43" fmla="*/ 114 h 210"/>
                <a:gd name="T44" fmla="*/ 229 w 277"/>
                <a:gd name="T45" fmla="*/ 109 h 210"/>
                <a:gd name="T46" fmla="*/ 143 w 277"/>
                <a:gd name="T47" fmla="*/ 0 h 210"/>
                <a:gd name="T48" fmla="*/ 270 w 277"/>
                <a:gd name="T49" fmla="*/ 68 h 210"/>
                <a:gd name="T50" fmla="*/ 275 w 277"/>
                <a:gd name="T51" fmla="*/ 74 h 210"/>
                <a:gd name="T52" fmla="*/ 275 w 277"/>
                <a:gd name="T53" fmla="*/ 80 h 210"/>
                <a:gd name="T54" fmla="*/ 270 w 277"/>
                <a:gd name="T55" fmla="*/ 87 h 210"/>
                <a:gd name="T56" fmla="*/ 162 w 277"/>
                <a:gd name="T57" fmla="*/ 70 h 210"/>
                <a:gd name="T58" fmla="*/ 148 w 277"/>
                <a:gd name="T59" fmla="*/ 61 h 210"/>
                <a:gd name="T60" fmla="*/ 124 w 277"/>
                <a:gd name="T61" fmla="*/ 62 h 210"/>
                <a:gd name="T62" fmla="*/ 111 w 277"/>
                <a:gd name="T63" fmla="*/ 75 h 210"/>
                <a:gd name="T64" fmla="*/ 124 w 277"/>
                <a:gd name="T65" fmla="*/ 89 h 210"/>
                <a:gd name="T66" fmla="*/ 143 w 277"/>
                <a:gd name="T67" fmla="*/ 91 h 210"/>
                <a:gd name="T68" fmla="*/ 229 w 277"/>
                <a:gd name="T69" fmla="*/ 109 h 210"/>
                <a:gd name="T70" fmla="*/ 143 w 277"/>
                <a:gd name="T71" fmla="*/ 155 h 210"/>
                <a:gd name="T72" fmla="*/ 121 w 277"/>
                <a:gd name="T73" fmla="*/ 151 h 210"/>
                <a:gd name="T74" fmla="*/ 2 w 277"/>
                <a:gd name="T75" fmla="*/ 83 h 210"/>
                <a:gd name="T76" fmla="*/ 0 w 277"/>
                <a:gd name="T77" fmla="*/ 77 h 210"/>
                <a:gd name="T78" fmla="*/ 2 w 277"/>
                <a:gd name="T79" fmla="*/ 70 h 210"/>
                <a:gd name="T80" fmla="*/ 121 w 277"/>
                <a:gd name="T81" fmla="*/ 3 h 210"/>
                <a:gd name="T82" fmla="*/ 143 w 277"/>
                <a:gd name="T8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7" h="210">
                  <a:moveTo>
                    <a:pt x="44" y="135"/>
                  </a:moveTo>
                  <a:lnTo>
                    <a:pt x="138" y="183"/>
                  </a:lnTo>
                  <a:lnTo>
                    <a:pt x="215" y="146"/>
                  </a:lnTo>
                  <a:lnTo>
                    <a:pt x="212" y="156"/>
                  </a:lnTo>
                  <a:lnTo>
                    <a:pt x="211" y="165"/>
                  </a:lnTo>
                  <a:lnTo>
                    <a:pt x="209" y="171"/>
                  </a:lnTo>
                  <a:lnTo>
                    <a:pt x="206" y="176"/>
                  </a:lnTo>
                  <a:lnTo>
                    <a:pt x="200" y="182"/>
                  </a:lnTo>
                  <a:lnTo>
                    <a:pt x="188" y="187"/>
                  </a:lnTo>
                  <a:lnTo>
                    <a:pt x="170" y="196"/>
                  </a:lnTo>
                  <a:lnTo>
                    <a:pt x="157" y="203"/>
                  </a:lnTo>
                  <a:lnTo>
                    <a:pt x="146" y="209"/>
                  </a:lnTo>
                  <a:lnTo>
                    <a:pt x="138" y="210"/>
                  </a:lnTo>
                  <a:lnTo>
                    <a:pt x="129" y="209"/>
                  </a:lnTo>
                  <a:lnTo>
                    <a:pt x="119" y="202"/>
                  </a:lnTo>
                  <a:lnTo>
                    <a:pt x="105" y="194"/>
                  </a:lnTo>
                  <a:lnTo>
                    <a:pt x="87" y="185"/>
                  </a:lnTo>
                  <a:lnTo>
                    <a:pt x="70" y="176"/>
                  </a:lnTo>
                  <a:lnTo>
                    <a:pt x="59" y="166"/>
                  </a:lnTo>
                  <a:lnTo>
                    <a:pt x="51" y="153"/>
                  </a:lnTo>
                  <a:lnTo>
                    <a:pt x="44" y="135"/>
                  </a:lnTo>
                  <a:close/>
                  <a:moveTo>
                    <a:pt x="248" y="98"/>
                  </a:moveTo>
                  <a:lnTo>
                    <a:pt x="250" y="100"/>
                  </a:lnTo>
                  <a:lnTo>
                    <a:pt x="251" y="103"/>
                  </a:lnTo>
                  <a:lnTo>
                    <a:pt x="253" y="111"/>
                  </a:lnTo>
                  <a:lnTo>
                    <a:pt x="255" y="124"/>
                  </a:lnTo>
                  <a:lnTo>
                    <a:pt x="256" y="141"/>
                  </a:lnTo>
                  <a:lnTo>
                    <a:pt x="256" y="161"/>
                  </a:lnTo>
                  <a:lnTo>
                    <a:pt x="253" y="189"/>
                  </a:lnTo>
                  <a:lnTo>
                    <a:pt x="253" y="193"/>
                  </a:lnTo>
                  <a:lnTo>
                    <a:pt x="251" y="196"/>
                  </a:lnTo>
                  <a:lnTo>
                    <a:pt x="248" y="197"/>
                  </a:lnTo>
                  <a:lnTo>
                    <a:pt x="246" y="197"/>
                  </a:lnTo>
                  <a:lnTo>
                    <a:pt x="243" y="197"/>
                  </a:lnTo>
                  <a:lnTo>
                    <a:pt x="241" y="197"/>
                  </a:lnTo>
                  <a:lnTo>
                    <a:pt x="238" y="196"/>
                  </a:lnTo>
                  <a:lnTo>
                    <a:pt x="235" y="193"/>
                  </a:lnTo>
                  <a:lnTo>
                    <a:pt x="234" y="192"/>
                  </a:lnTo>
                  <a:lnTo>
                    <a:pt x="234" y="191"/>
                  </a:lnTo>
                  <a:lnTo>
                    <a:pt x="238" y="165"/>
                  </a:lnTo>
                  <a:lnTo>
                    <a:pt x="238" y="146"/>
                  </a:lnTo>
                  <a:lnTo>
                    <a:pt x="237" y="130"/>
                  </a:lnTo>
                  <a:lnTo>
                    <a:pt x="234" y="120"/>
                  </a:lnTo>
                  <a:lnTo>
                    <a:pt x="232" y="114"/>
                  </a:lnTo>
                  <a:lnTo>
                    <a:pt x="230" y="110"/>
                  </a:lnTo>
                  <a:lnTo>
                    <a:pt x="229" y="109"/>
                  </a:lnTo>
                  <a:lnTo>
                    <a:pt x="248" y="98"/>
                  </a:lnTo>
                  <a:close/>
                  <a:moveTo>
                    <a:pt x="143" y="0"/>
                  </a:moveTo>
                  <a:lnTo>
                    <a:pt x="155" y="3"/>
                  </a:lnTo>
                  <a:lnTo>
                    <a:pt x="270" y="68"/>
                  </a:lnTo>
                  <a:lnTo>
                    <a:pt x="274" y="70"/>
                  </a:lnTo>
                  <a:lnTo>
                    <a:pt x="275" y="74"/>
                  </a:lnTo>
                  <a:lnTo>
                    <a:pt x="277" y="77"/>
                  </a:lnTo>
                  <a:lnTo>
                    <a:pt x="275" y="80"/>
                  </a:lnTo>
                  <a:lnTo>
                    <a:pt x="274" y="83"/>
                  </a:lnTo>
                  <a:lnTo>
                    <a:pt x="270" y="87"/>
                  </a:lnTo>
                  <a:lnTo>
                    <a:pt x="248" y="98"/>
                  </a:lnTo>
                  <a:lnTo>
                    <a:pt x="162" y="70"/>
                  </a:lnTo>
                  <a:lnTo>
                    <a:pt x="157" y="65"/>
                  </a:lnTo>
                  <a:lnTo>
                    <a:pt x="148" y="61"/>
                  </a:lnTo>
                  <a:lnTo>
                    <a:pt x="138" y="60"/>
                  </a:lnTo>
                  <a:lnTo>
                    <a:pt x="124" y="62"/>
                  </a:lnTo>
                  <a:lnTo>
                    <a:pt x="115" y="68"/>
                  </a:lnTo>
                  <a:lnTo>
                    <a:pt x="111" y="75"/>
                  </a:lnTo>
                  <a:lnTo>
                    <a:pt x="115" y="83"/>
                  </a:lnTo>
                  <a:lnTo>
                    <a:pt x="124" y="89"/>
                  </a:lnTo>
                  <a:lnTo>
                    <a:pt x="138" y="92"/>
                  </a:lnTo>
                  <a:lnTo>
                    <a:pt x="143" y="91"/>
                  </a:lnTo>
                  <a:lnTo>
                    <a:pt x="148" y="91"/>
                  </a:lnTo>
                  <a:lnTo>
                    <a:pt x="229" y="109"/>
                  </a:lnTo>
                  <a:lnTo>
                    <a:pt x="155" y="151"/>
                  </a:lnTo>
                  <a:lnTo>
                    <a:pt x="143" y="155"/>
                  </a:lnTo>
                  <a:lnTo>
                    <a:pt x="132" y="155"/>
                  </a:lnTo>
                  <a:lnTo>
                    <a:pt x="121" y="151"/>
                  </a:lnTo>
                  <a:lnTo>
                    <a:pt x="6" y="87"/>
                  </a:lnTo>
                  <a:lnTo>
                    <a:pt x="2" y="83"/>
                  </a:lnTo>
                  <a:lnTo>
                    <a:pt x="0" y="80"/>
                  </a:lnTo>
                  <a:lnTo>
                    <a:pt x="0" y="77"/>
                  </a:lnTo>
                  <a:lnTo>
                    <a:pt x="0" y="74"/>
                  </a:lnTo>
                  <a:lnTo>
                    <a:pt x="2" y="70"/>
                  </a:lnTo>
                  <a:lnTo>
                    <a:pt x="6" y="68"/>
                  </a:lnTo>
                  <a:lnTo>
                    <a:pt x="121" y="3"/>
                  </a:lnTo>
                  <a:lnTo>
                    <a:pt x="132" y="0"/>
                  </a:lnTo>
                  <a:lnTo>
                    <a:pt x="1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 name="组合 1"/>
          <p:cNvGrpSpPr/>
          <p:nvPr/>
        </p:nvGrpSpPr>
        <p:grpSpPr>
          <a:xfrm>
            <a:off x="2279577" y="1761210"/>
            <a:ext cx="3696771" cy="1811807"/>
            <a:chOff x="2279577" y="1761210"/>
            <a:chExt cx="3696771" cy="1811807"/>
          </a:xfrm>
        </p:grpSpPr>
        <p:grpSp>
          <p:nvGrpSpPr>
            <p:cNvPr id="62" name="组合 61"/>
            <p:cNvGrpSpPr/>
            <p:nvPr/>
          </p:nvGrpSpPr>
          <p:grpSpPr>
            <a:xfrm>
              <a:off x="2279577" y="1761210"/>
              <a:ext cx="3696771" cy="1811807"/>
              <a:chOff x="755576" y="1761209"/>
              <a:chExt cx="3696771" cy="1811807"/>
            </a:xfrm>
          </p:grpSpPr>
          <p:sp>
            <p:nvSpPr>
              <p:cNvPr id="63" name="对角圆角矩形 62"/>
              <p:cNvSpPr/>
              <p:nvPr/>
            </p:nvSpPr>
            <p:spPr>
              <a:xfrm>
                <a:off x="755576" y="1761209"/>
                <a:ext cx="3696771" cy="1811807"/>
              </a:xfrm>
              <a:prstGeom prst="round2DiagRect">
                <a:avLst>
                  <a:gd name="adj1" fmla="val 31785"/>
                  <a:gd name="adj2" fmla="val 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p:cNvSpPr/>
              <p:nvPr/>
            </p:nvSpPr>
            <p:spPr>
              <a:xfrm>
                <a:off x="3732267" y="1761209"/>
                <a:ext cx="720080" cy="720080"/>
              </a:xfrm>
              <a:prstGeom prst="rect">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en-US" altLang="zh-CN" sz="2000" b="1" dirty="0">
                    <a:solidFill>
                      <a:schemeClr val="bg1"/>
                    </a:solidFill>
                    <a:cs typeface="+mn-ea"/>
                    <a:sym typeface="+mn-lt"/>
                  </a:rPr>
                  <a:t>V</a:t>
                </a:r>
                <a:endParaRPr lang="zh-CN" altLang="en-US" sz="2000" b="1" dirty="0">
                  <a:solidFill>
                    <a:schemeClr val="bg1"/>
                  </a:solidFill>
                  <a:cs typeface="+mn-ea"/>
                  <a:sym typeface="+mn-lt"/>
                </a:endParaRPr>
              </a:p>
            </p:txBody>
          </p:sp>
          <p:sp>
            <p:nvSpPr>
              <p:cNvPr id="65" name="TextBox 64"/>
              <p:cNvSpPr txBox="1"/>
              <p:nvPr/>
            </p:nvSpPr>
            <p:spPr>
              <a:xfrm>
                <a:off x="3131840" y="1890416"/>
                <a:ext cx="600427" cy="461665"/>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2400" b="1" dirty="0">
                  <a:solidFill>
                    <a:schemeClr val="accent1"/>
                  </a:solidFill>
                  <a:cs typeface="+mn-ea"/>
                  <a:sym typeface="+mn-lt"/>
                </a:endParaRPr>
              </a:p>
            </p:txBody>
          </p:sp>
          <p:sp>
            <p:nvSpPr>
              <p:cNvPr id="66" name="Rectangle 42"/>
              <p:cNvSpPr/>
              <p:nvPr/>
            </p:nvSpPr>
            <p:spPr>
              <a:xfrm flipH="1">
                <a:off x="1187548" y="2631853"/>
                <a:ext cx="2880320" cy="815079"/>
              </a:xfrm>
              <a:prstGeom prst="rect">
                <a:avLst/>
              </a:prstGeom>
              <a:noFill/>
              <a:ln w="12700" cap="flat" cmpd="sng" algn="ctr">
                <a:noFill/>
                <a:prstDash val="solid"/>
              </a:ln>
              <a:effectLst/>
            </p:spPr>
            <p:txBody>
              <a:bodyPr lIns="91440" tIns="0" rIns="91440" bIns="0" rtlCol="0" anchor="t"/>
              <a:lstStyle/>
              <a:p>
                <a:pPr fontAlgn="base">
                  <a:lnSpc>
                    <a:spcPct val="150000"/>
                  </a:lnSpc>
                  <a:spcBef>
                    <a:spcPct val="0"/>
                  </a:spcBef>
                  <a:spcAft>
                    <a:spcPct val="0"/>
                  </a:spcAft>
                </a:pPr>
                <a:r>
                  <a:rPr lang="zh-CN" altLang="en-US" sz="1050" dirty="0">
                    <a:solidFill>
                      <a:schemeClr val="bg1">
                        <a:lumMod val="50000"/>
                      </a:schemeClr>
                    </a:solidFill>
                    <a:cs typeface="+mn-ea"/>
                    <a:sym typeface="+mn-lt"/>
                  </a:rPr>
                  <a:t>此处添加详细文本描述，建议与标题相关并符合整体语言风格，语言描述尽量简洁生动。</a:t>
                </a:r>
                <a:endParaRPr lang="en-US" altLang="zh-CN" sz="1050" dirty="0">
                  <a:solidFill>
                    <a:schemeClr val="bg1">
                      <a:lumMod val="50000"/>
                    </a:schemeClr>
                  </a:solidFill>
                  <a:cs typeface="+mn-ea"/>
                  <a:sym typeface="+mn-lt"/>
                </a:endParaRPr>
              </a:p>
            </p:txBody>
          </p:sp>
          <p:sp>
            <p:nvSpPr>
              <p:cNvPr id="67" name="Rectangle 42"/>
              <p:cNvSpPr/>
              <p:nvPr/>
            </p:nvSpPr>
            <p:spPr>
              <a:xfrm flipH="1">
                <a:off x="1217528" y="2024688"/>
                <a:ext cx="2058328" cy="253222"/>
              </a:xfrm>
              <a:prstGeom prst="rect">
                <a:avLst/>
              </a:prstGeom>
              <a:noFill/>
              <a:ln w="12700" cap="flat" cmpd="sng" algn="ctr">
                <a:noFill/>
                <a:prstDash val="solid"/>
              </a:ln>
              <a:effectLst/>
            </p:spPr>
            <p:txBody>
              <a:bodyPr lIns="91440" tIns="0" rIns="91440" bIns="0" rtlCol="0" anchor="t"/>
              <a:lstStyle/>
              <a:p>
                <a:r>
                  <a:rPr lang="zh-CN" altLang="en-US" sz="1400" dirty="0">
                    <a:solidFill>
                      <a:schemeClr val="accent1"/>
                    </a:solidFill>
                    <a:cs typeface="+mn-ea"/>
                    <a:sym typeface="+mn-lt"/>
                  </a:rPr>
                  <a:t>请在此处添加小标题</a:t>
                </a:r>
              </a:p>
            </p:txBody>
          </p:sp>
        </p:grpSp>
        <p:sp>
          <p:nvSpPr>
            <p:cNvPr id="79" name="Freeform 134"/>
            <p:cNvSpPr>
              <a:spLocks/>
            </p:cNvSpPr>
            <p:nvPr/>
          </p:nvSpPr>
          <p:spPr bwMode="auto">
            <a:xfrm>
              <a:off x="5486383" y="1925043"/>
              <a:ext cx="306388" cy="427038"/>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 name="组合 2"/>
          <p:cNvGrpSpPr/>
          <p:nvPr/>
        </p:nvGrpSpPr>
        <p:grpSpPr>
          <a:xfrm>
            <a:off x="6384032" y="1761208"/>
            <a:ext cx="3696772" cy="1811809"/>
            <a:chOff x="6384032" y="1761208"/>
            <a:chExt cx="3696772" cy="1811809"/>
          </a:xfrm>
        </p:grpSpPr>
        <p:sp>
          <p:nvSpPr>
            <p:cNvPr id="57" name="对角圆角矩形 56"/>
            <p:cNvSpPr/>
            <p:nvPr/>
          </p:nvSpPr>
          <p:spPr>
            <a:xfrm flipH="1">
              <a:off x="6384033" y="1761210"/>
              <a:ext cx="3696771" cy="1811807"/>
            </a:xfrm>
            <a:prstGeom prst="round2DiagRect">
              <a:avLst>
                <a:gd name="adj1" fmla="val 31785"/>
                <a:gd name="adj2" fmla="val 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a:off x="6384032" y="1761208"/>
              <a:ext cx="720080" cy="720080"/>
            </a:xfrm>
            <a:prstGeom prst="rect">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59" name="TextBox 58"/>
            <p:cNvSpPr txBox="1"/>
            <p:nvPr/>
          </p:nvSpPr>
          <p:spPr>
            <a:xfrm>
              <a:off x="7094274" y="1890417"/>
              <a:ext cx="600427" cy="461665"/>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2400" b="1" dirty="0">
                <a:solidFill>
                  <a:schemeClr val="accent1"/>
                </a:solidFill>
                <a:cs typeface="+mn-ea"/>
                <a:sym typeface="+mn-lt"/>
              </a:endParaRPr>
            </a:p>
          </p:txBody>
        </p:sp>
        <p:sp>
          <p:nvSpPr>
            <p:cNvPr id="60" name="Rectangle 42"/>
            <p:cNvSpPr/>
            <p:nvPr/>
          </p:nvSpPr>
          <p:spPr>
            <a:xfrm flipH="1">
              <a:off x="6816004" y="2631854"/>
              <a:ext cx="2880320" cy="815079"/>
            </a:xfrm>
            <a:prstGeom prst="rect">
              <a:avLst/>
            </a:prstGeom>
            <a:noFill/>
            <a:ln w="12700" cap="flat" cmpd="sng" algn="ctr">
              <a:noFill/>
              <a:prstDash val="solid"/>
            </a:ln>
            <a:effectLst/>
          </p:spPr>
          <p:txBody>
            <a:bodyPr lIns="91440" tIns="0" rIns="91440" bIns="0" rtlCol="0" anchor="t"/>
            <a:lstStyle/>
            <a:p>
              <a:pPr fontAlgn="base">
                <a:lnSpc>
                  <a:spcPct val="150000"/>
                </a:lnSpc>
                <a:spcBef>
                  <a:spcPct val="0"/>
                </a:spcBef>
                <a:spcAft>
                  <a:spcPct val="0"/>
                </a:spcAft>
              </a:pPr>
              <a:r>
                <a:rPr lang="zh-CN" altLang="en-US" sz="1050" dirty="0">
                  <a:solidFill>
                    <a:schemeClr val="bg1">
                      <a:lumMod val="50000"/>
                    </a:schemeClr>
                  </a:solidFill>
                  <a:cs typeface="+mn-ea"/>
                  <a:sym typeface="+mn-lt"/>
                </a:rPr>
                <a:t>此处添加详细文本描述，建议与标题相关并符合整体语言风格，语言描述尽量简洁生动。</a:t>
              </a:r>
              <a:endParaRPr lang="en-US" altLang="zh-CN" sz="1050" dirty="0">
                <a:solidFill>
                  <a:schemeClr val="bg1">
                    <a:lumMod val="50000"/>
                  </a:schemeClr>
                </a:solidFill>
                <a:cs typeface="+mn-ea"/>
                <a:sym typeface="+mn-lt"/>
              </a:endParaRPr>
            </a:p>
          </p:txBody>
        </p:sp>
        <p:sp>
          <p:nvSpPr>
            <p:cNvPr id="61" name="Rectangle 42"/>
            <p:cNvSpPr/>
            <p:nvPr/>
          </p:nvSpPr>
          <p:spPr>
            <a:xfrm flipH="1">
              <a:off x="7637996" y="2024688"/>
              <a:ext cx="2058328" cy="253222"/>
            </a:xfrm>
            <a:prstGeom prst="rect">
              <a:avLst/>
            </a:prstGeom>
            <a:noFill/>
            <a:ln w="12700" cap="flat" cmpd="sng" algn="ctr">
              <a:noFill/>
              <a:prstDash val="solid"/>
            </a:ln>
            <a:effectLst/>
          </p:spPr>
          <p:txBody>
            <a:bodyPr lIns="91440" tIns="0" rIns="91440" bIns="0" rtlCol="0" anchor="t"/>
            <a:lstStyle/>
            <a:p>
              <a:r>
                <a:rPr lang="zh-CN" altLang="en-US" sz="1400" dirty="0">
                  <a:solidFill>
                    <a:schemeClr val="accent1"/>
                  </a:solidFill>
                  <a:cs typeface="+mn-ea"/>
                  <a:sym typeface="+mn-lt"/>
                </a:rPr>
                <a:t>请在此处添加小标题</a:t>
              </a:r>
            </a:p>
          </p:txBody>
        </p:sp>
        <p:sp>
          <p:nvSpPr>
            <p:cNvPr id="80" name="Freeform 135"/>
            <p:cNvSpPr>
              <a:spLocks noEditPoints="1"/>
            </p:cNvSpPr>
            <p:nvPr/>
          </p:nvSpPr>
          <p:spPr bwMode="auto">
            <a:xfrm>
              <a:off x="6619453" y="1890417"/>
              <a:ext cx="249238" cy="447675"/>
            </a:xfrm>
            <a:custGeom>
              <a:avLst/>
              <a:gdLst>
                <a:gd name="T0" fmla="*/ 19 w 157"/>
                <a:gd name="T1" fmla="*/ 72 h 282"/>
                <a:gd name="T2" fmla="*/ 43 w 157"/>
                <a:gd name="T3" fmla="*/ 99 h 282"/>
                <a:gd name="T4" fmla="*/ 69 w 157"/>
                <a:gd name="T5" fmla="*/ 130 h 282"/>
                <a:gd name="T6" fmla="*/ 62 w 157"/>
                <a:gd name="T7" fmla="*/ 163 h 282"/>
                <a:gd name="T8" fmla="*/ 34 w 157"/>
                <a:gd name="T9" fmla="*/ 192 h 282"/>
                <a:gd name="T10" fmla="*/ 16 w 157"/>
                <a:gd name="T11" fmla="*/ 218 h 282"/>
                <a:gd name="T12" fmla="*/ 37 w 157"/>
                <a:gd name="T13" fmla="*/ 229 h 282"/>
                <a:gd name="T14" fmla="*/ 69 w 157"/>
                <a:gd name="T15" fmla="*/ 210 h 282"/>
                <a:gd name="T16" fmla="*/ 74 w 157"/>
                <a:gd name="T17" fmla="*/ 195 h 282"/>
                <a:gd name="T18" fmla="*/ 82 w 157"/>
                <a:gd name="T19" fmla="*/ 194 h 282"/>
                <a:gd name="T20" fmla="*/ 86 w 157"/>
                <a:gd name="T21" fmla="*/ 201 h 282"/>
                <a:gd name="T22" fmla="*/ 109 w 157"/>
                <a:gd name="T23" fmla="*/ 224 h 282"/>
                <a:gd name="T24" fmla="*/ 141 w 157"/>
                <a:gd name="T25" fmla="*/ 236 h 282"/>
                <a:gd name="T26" fmla="*/ 132 w 157"/>
                <a:gd name="T27" fmla="*/ 201 h 282"/>
                <a:gd name="T28" fmla="*/ 104 w 157"/>
                <a:gd name="T29" fmla="*/ 173 h 282"/>
                <a:gd name="T30" fmla="*/ 86 w 157"/>
                <a:gd name="T31" fmla="*/ 141 h 282"/>
                <a:gd name="T32" fmla="*/ 104 w 157"/>
                <a:gd name="T33" fmla="*/ 109 h 282"/>
                <a:gd name="T34" fmla="*/ 132 w 157"/>
                <a:gd name="T35" fmla="*/ 81 h 282"/>
                <a:gd name="T36" fmla="*/ 141 w 157"/>
                <a:gd name="T37" fmla="*/ 50 h 282"/>
                <a:gd name="T38" fmla="*/ 79 w 157"/>
                <a:gd name="T39" fmla="*/ 65 h 282"/>
                <a:gd name="T40" fmla="*/ 16 w 157"/>
                <a:gd name="T41" fmla="*/ 50 h 282"/>
                <a:gd name="T42" fmla="*/ 43 w 157"/>
                <a:gd name="T43" fmla="*/ 23 h 282"/>
                <a:gd name="T44" fmla="*/ 21 w 157"/>
                <a:gd name="T45" fmla="*/ 33 h 282"/>
                <a:gd name="T46" fmla="*/ 16 w 157"/>
                <a:gd name="T47" fmla="*/ 36 h 282"/>
                <a:gd name="T48" fmla="*/ 18 w 157"/>
                <a:gd name="T49" fmla="*/ 41 h 282"/>
                <a:gd name="T50" fmla="*/ 79 w 157"/>
                <a:gd name="T51" fmla="*/ 55 h 282"/>
                <a:gd name="T52" fmla="*/ 141 w 157"/>
                <a:gd name="T53" fmla="*/ 41 h 282"/>
                <a:gd name="T54" fmla="*/ 141 w 157"/>
                <a:gd name="T55" fmla="*/ 36 h 282"/>
                <a:gd name="T56" fmla="*/ 136 w 157"/>
                <a:gd name="T57" fmla="*/ 33 h 282"/>
                <a:gd name="T58" fmla="*/ 113 w 157"/>
                <a:gd name="T59" fmla="*/ 23 h 282"/>
                <a:gd name="T60" fmla="*/ 79 w 157"/>
                <a:gd name="T61" fmla="*/ 0 h 282"/>
                <a:gd name="T62" fmla="*/ 134 w 157"/>
                <a:gd name="T63" fmla="*/ 12 h 282"/>
                <a:gd name="T64" fmla="*/ 157 w 157"/>
                <a:gd name="T65" fmla="*/ 31 h 282"/>
                <a:gd name="T66" fmla="*/ 143 w 157"/>
                <a:gd name="T67" fmla="*/ 94 h 282"/>
                <a:gd name="T68" fmla="*/ 107 w 157"/>
                <a:gd name="T69" fmla="*/ 130 h 282"/>
                <a:gd name="T70" fmla="*/ 118 w 157"/>
                <a:gd name="T71" fmla="*/ 164 h 282"/>
                <a:gd name="T72" fmla="*/ 154 w 157"/>
                <a:gd name="T73" fmla="*/ 203 h 282"/>
                <a:gd name="T74" fmla="*/ 155 w 157"/>
                <a:gd name="T75" fmla="*/ 256 h 282"/>
                <a:gd name="T76" fmla="*/ 119 w 157"/>
                <a:gd name="T77" fmla="*/ 277 h 282"/>
                <a:gd name="T78" fmla="*/ 57 w 157"/>
                <a:gd name="T79" fmla="*/ 281 h 282"/>
                <a:gd name="T80" fmla="*/ 10 w 157"/>
                <a:gd name="T81" fmla="*/ 264 h 282"/>
                <a:gd name="T82" fmla="*/ 0 w 157"/>
                <a:gd name="T83" fmla="*/ 218 h 282"/>
                <a:gd name="T84" fmla="*/ 27 w 157"/>
                <a:gd name="T85" fmla="*/ 176 h 282"/>
                <a:gd name="T86" fmla="*/ 55 w 157"/>
                <a:gd name="T87" fmla="*/ 141 h 282"/>
                <a:gd name="T88" fmla="*/ 27 w 157"/>
                <a:gd name="T89" fmla="*/ 106 h 282"/>
                <a:gd name="T90" fmla="*/ 0 w 157"/>
                <a:gd name="T91" fmla="*/ 64 h 282"/>
                <a:gd name="T92" fmla="*/ 10 w 157"/>
                <a:gd name="T93" fmla="*/ 18 h 282"/>
                <a:gd name="T94" fmla="*/ 57 w 157"/>
                <a:gd name="T9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7" h="282">
                  <a:moveTo>
                    <a:pt x="16" y="50"/>
                  </a:moveTo>
                  <a:lnTo>
                    <a:pt x="16" y="64"/>
                  </a:lnTo>
                  <a:lnTo>
                    <a:pt x="19" y="72"/>
                  </a:lnTo>
                  <a:lnTo>
                    <a:pt x="25" y="81"/>
                  </a:lnTo>
                  <a:lnTo>
                    <a:pt x="34" y="90"/>
                  </a:lnTo>
                  <a:lnTo>
                    <a:pt x="43" y="99"/>
                  </a:lnTo>
                  <a:lnTo>
                    <a:pt x="54" y="109"/>
                  </a:lnTo>
                  <a:lnTo>
                    <a:pt x="62" y="119"/>
                  </a:lnTo>
                  <a:lnTo>
                    <a:pt x="69" y="130"/>
                  </a:lnTo>
                  <a:lnTo>
                    <a:pt x="71" y="141"/>
                  </a:lnTo>
                  <a:lnTo>
                    <a:pt x="69" y="153"/>
                  </a:lnTo>
                  <a:lnTo>
                    <a:pt x="62" y="163"/>
                  </a:lnTo>
                  <a:lnTo>
                    <a:pt x="54" y="173"/>
                  </a:lnTo>
                  <a:lnTo>
                    <a:pt x="43" y="183"/>
                  </a:lnTo>
                  <a:lnTo>
                    <a:pt x="34" y="192"/>
                  </a:lnTo>
                  <a:lnTo>
                    <a:pt x="25" y="201"/>
                  </a:lnTo>
                  <a:lnTo>
                    <a:pt x="19" y="210"/>
                  </a:lnTo>
                  <a:lnTo>
                    <a:pt x="16" y="218"/>
                  </a:lnTo>
                  <a:lnTo>
                    <a:pt x="16" y="236"/>
                  </a:lnTo>
                  <a:lnTo>
                    <a:pt x="25" y="233"/>
                  </a:lnTo>
                  <a:lnTo>
                    <a:pt x="37" y="229"/>
                  </a:lnTo>
                  <a:lnTo>
                    <a:pt x="50" y="224"/>
                  </a:lnTo>
                  <a:lnTo>
                    <a:pt x="60" y="218"/>
                  </a:lnTo>
                  <a:lnTo>
                    <a:pt x="69" y="210"/>
                  </a:lnTo>
                  <a:lnTo>
                    <a:pt x="71" y="201"/>
                  </a:lnTo>
                  <a:lnTo>
                    <a:pt x="73" y="197"/>
                  </a:lnTo>
                  <a:lnTo>
                    <a:pt x="74" y="195"/>
                  </a:lnTo>
                  <a:lnTo>
                    <a:pt x="77" y="194"/>
                  </a:lnTo>
                  <a:lnTo>
                    <a:pt x="79" y="192"/>
                  </a:lnTo>
                  <a:lnTo>
                    <a:pt x="82" y="194"/>
                  </a:lnTo>
                  <a:lnTo>
                    <a:pt x="83" y="195"/>
                  </a:lnTo>
                  <a:lnTo>
                    <a:pt x="86" y="197"/>
                  </a:lnTo>
                  <a:lnTo>
                    <a:pt x="86" y="201"/>
                  </a:lnTo>
                  <a:lnTo>
                    <a:pt x="89" y="210"/>
                  </a:lnTo>
                  <a:lnTo>
                    <a:pt x="97" y="218"/>
                  </a:lnTo>
                  <a:lnTo>
                    <a:pt x="109" y="224"/>
                  </a:lnTo>
                  <a:lnTo>
                    <a:pt x="120" y="229"/>
                  </a:lnTo>
                  <a:lnTo>
                    <a:pt x="132" y="233"/>
                  </a:lnTo>
                  <a:lnTo>
                    <a:pt x="141" y="236"/>
                  </a:lnTo>
                  <a:lnTo>
                    <a:pt x="141" y="218"/>
                  </a:lnTo>
                  <a:lnTo>
                    <a:pt x="138" y="210"/>
                  </a:lnTo>
                  <a:lnTo>
                    <a:pt x="132" y="201"/>
                  </a:lnTo>
                  <a:lnTo>
                    <a:pt x="123" y="192"/>
                  </a:lnTo>
                  <a:lnTo>
                    <a:pt x="115" y="183"/>
                  </a:lnTo>
                  <a:lnTo>
                    <a:pt x="104" y="173"/>
                  </a:lnTo>
                  <a:lnTo>
                    <a:pt x="95" y="163"/>
                  </a:lnTo>
                  <a:lnTo>
                    <a:pt x="88" y="153"/>
                  </a:lnTo>
                  <a:lnTo>
                    <a:pt x="86" y="141"/>
                  </a:lnTo>
                  <a:lnTo>
                    <a:pt x="88" y="130"/>
                  </a:lnTo>
                  <a:lnTo>
                    <a:pt x="95" y="119"/>
                  </a:lnTo>
                  <a:lnTo>
                    <a:pt x="104" y="109"/>
                  </a:lnTo>
                  <a:lnTo>
                    <a:pt x="115" y="99"/>
                  </a:lnTo>
                  <a:lnTo>
                    <a:pt x="123" y="90"/>
                  </a:lnTo>
                  <a:lnTo>
                    <a:pt x="132" y="81"/>
                  </a:lnTo>
                  <a:lnTo>
                    <a:pt x="138" y="72"/>
                  </a:lnTo>
                  <a:lnTo>
                    <a:pt x="141" y="64"/>
                  </a:lnTo>
                  <a:lnTo>
                    <a:pt x="141" y="50"/>
                  </a:lnTo>
                  <a:lnTo>
                    <a:pt x="124" y="58"/>
                  </a:lnTo>
                  <a:lnTo>
                    <a:pt x="102" y="63"/>
                  </a:lnTo>
                  <a:lnTo>
                    <a:pt x="79" y="65"/>
                  </a:lnTo>
                  <a:lnTo>
                    <a:pt x="55" y="63"/>
                  </a:lnTo>
                  <a:lnTo>
                    <a:pt x="33" y="58"/>
                  </a:lnTo>
                  <a:lnTo>
                    <a:pt x="16" y="50"/>
                  </a:lnTo>
                  <a:close/>
                  <a:moveTo>
                    <a:pt x="79" y="18"/>
                  </a:moveTo>
                  <a:lnTo>
                    <a:pt x="59" y="19"/>
                  </a:lnTo>
                  <a:lnTo>
                    <a:pt x="43" y="23"/>
                  </a:lnTo>
                  <a:lnTo>
                    <a:pt x="30" y="28"/>
                  </a:lnTo>
                  <a:lnTo>
                    <a:pt x="21" y="33"/>
                  </a:lnTo>
                  <a:lnTo>
                    <a:pt x="21" y="33"/>
                  </a:lnTo>
                  <a:lnTo>
                    <a:pt x="20" y="33"/>
                  </a:lnTo>
                  <a:lnTo>
                    <a:pt x="18" y="35"/>
                  </a:lnTo>
                  <a:lnTo>
                    <a:pt x="16" y="36"/>
                  </a:lnTo>
                  <a:lnTo>
                    <a:pt x="16" y="37"/>
                  </a:lnTo>
                  <a:lnTo>
                    <a:pt x="16" y="40"/>
                  </a:lnTo>
                  <a:lnTo>
                    <a:pt x="18" y="41"/>
                  </a:lnTo>
                  <a:lnTo>
                    <a:pt x="33" y="47"/>
                  </a:lnTo>
                  <a:lnTo>
                    <a:pt x="54" y="54"/>
                  </a:lnTo>
                  <a:lnTo>
                    <a:pt x="79" y="55"/>
                  </a:lnTo>
                  <a:lnTo>
                    <a:pt x="104" y="54"/>
                  </a:lnTo>
                  <a:lnTo>
                    <a:pt x="125" y="49"/>
                  </a:lnTo>
                  <a:lnTo>
                    <a:pt x="141" y="41"/>
                  </a:lnTo>
                  <a:lnTo>
                    <a:pt x="142" y="40"/>
                  </a:lnTo>
                  <a:lnTo>
                    <a:pt x="142" y="39"/>
                  </a:lnTo>
                  <a:lnTo>
                    <a:pt x="141" y="36"/>
                  </a:lnTo>
                  <a:lnTo>
                    <a:pt x="139" y="35"/>
                  </a:lnTo>
                  <a:lnTo>
                    <a:pt x="137" y="33"/>
                  </a:lnTo>
                  <a:lnTo>
                    <a:pt x="136" y="33"/>
                  </a:lnTo>
                  <a:lnTo>
                    <a:pt x="133" y="31"/>
                  </a:lnTo>
                  <a:lnTo>
                    <a:pt x="125" y="27"/>
                  </a:lnTo>
                  <a:lnTo>
                    <a:pt x="113" y="23"/>
                  </a:lnTo>
                  <a:lnTo>
                    <a:pt x="97" y="19"/>
                  </a:lnTo>
                  <a:lnTo>
                    <a:pt x="79" y="18"/>
                  </a:lnTo>
                  <a:close/>
                  <a:moveTo>
                    <a:pt x="79" y="0"/>
                  </a:moveTo>
                  <a:lnTo>
                    <a:pt x="100" y="1"/>
                  </a:lnTo>
                  <a:lnTo>
                    <a:pt x="119" y="5"/>
                  </a:lnTo>
                  <a:lnTo>
                    <a:pt x="134" y="12"/>
                  </a:lnTo>
                  <a:lnTo>
                    <a:pt x="147" y="18"/>
                  </a:lnTo>
                  <a:lnTo>
                    <a:pt x="155" y="26"/>
                  </a:lnTo>
                  <a:lnTo>
                    <a:pt x="157" y="31"/>
                  </a:lnTo>
                  <a:lnTo>
                    <a:pt x="157" y="64"/>
                  </a:lnTo>
                  <a:lnTo>
                    <a:pt x="154" y="80"/>
                  </a:lnTo>
                  <a:lnTo>
                    <a:pt x="143" y="94"/>
                  </a:lnTo>
                  <a:lnTo>
                    <a:pt x="130" y="106"/>
                  </a:lnTo>
                  <a:lnTo>
                    <a:pt x="118" y="118"/>
                  </a:lnTo>
                  <a:lnTo>
                    <a:pt x="107" y="130"/>
                  </a:lnTo>
                  <a:lnTo>
                    <a:pt x="104" y="141"/>
                  </a:lnTo>
                  <a:lnTo>
                    <a:pt x="107" y="153"/>
                  </a:lnTo>
                  <a:lnTo>
                    <a:pt x="118" y="164"/>
                  </a:lnTo>
                  <a:lnTo>
                    <a:pt x="130" y="176"/>
                  </a:lnTo>
                  <a:lnTo>
                    <a:pt x="143" y="188"/>
                  </a:lnTo>
                  <a:lnTo>
                    <a:pt x="154" y="203"/>
                  </a:lnTo>
                  <a:lnTo>
                    <a:pt x="157" y="218"/>
                  </a:lnTo>
                  <a:lnTo>
                    <a:pt x="157" y="251"/>
                  </a:lnTo>
                  <a:lnTo>
                    <a:pt x="155" y="256"/>
                  </a:lnTo>
                  <a:lnTo>
                    <a:pt x="147" y="264"/>
                  </a:lnTo>
                  <a:lnTo>
                    <a:pt x="134" y="270"/>
                  </a:lnTo>
                  <a:lnTo>
                    <a:pt x="119" y="277"/>
                  </a:lnTo>
                  <a:lnTo>
                    <a:pt x="100" y="281"/>
                  </a:lnTo>
                  <a:lnTo>
                    <a:pt x="79" y="282"/>
                  </a:lnTo>
                  <a:lnTo>
                    <a:pt x="57" y="281"/>
                  </a:lnTo>
                  <a:lnTo>
                    <a:pt x="39" y="277"/>
                  </a:lnTo>
                  <a:lnTo>
                    <a:pt x="23" y="270"/>
                  </a:lnTo>
                  <a:lnTo>
                    <a:pt x="10" y="264"/>
                  </a:lnTo>
                  <a:lnTo>
                    <a:pt x="2" y="256"/>
                  </a:lnTo>
                  <a:lnTo>
                    <a:pt x="0" y="251"/>
                  </a:lnTo>
                  <a:lnTo>
                    <a:pt x="0" y="218"/>
                  </a:lnTo>
                  <a:lnTo>
                    <a:pt x="4" y="203"/>
                  </a:lnTo>
                  <a:lnTo>
                    <a:pt x="14" y="188"/>
                  </a:lnTo>
                  <a:lnTo>
                    <a:pt x="27" y="176"/>
                  </a:lnTo>
                  <a:lnTo>
                    <a:pt x="41" y="164"/>
                  </a:lnTo>
                  <a:lnTo>
                    <a:pt x="50" y="153"/>
                  </a:lnTo>
                  <a:lnTo>
                    <a:pt x="55" y="141"/>
                  </a:lnTo>
                  <a:lnTo>
                    <a:pt x="50" y="130"/>
                  </a:lnTo>
                  <a:lnTo>
                    <a:pt x="41" y="118"/>
                  </a:lnTo>
                  <a:lnTo>
                    <a:pt x="27" y="106"/>
                  </a:lnTo>
                  <a:lnTo>
                    <a:pt x="14" y="94"/>
                  </a:lnTo>
                  <a:lnTo>
                    <a:pt x="4" y="80"/>
                  </a:lnTo>
                  <a:lnTo>
                    <a:pt x="0" y="64"/>
                  </a:lnTo>
                  <a:lnTo>
                    <a:pt x="0" y="31"/>
                  </a:lnTo>
                  <a:lnTo>
                    <a:pt x="2" y="26"/>
                  </a:lnTo>
                  <a:lnTo>
                    <a:pt x="10" y="18"/>
                  </a:lnTo>
                  <a:lnTo>
                    <a:pt x="23" y="12"/>
                  </a:lnTo>
                  <a:lnTo>
                    <a:pt x="39" y="5"/>
                  </a:lnTo>
                  <a:lnTo>
                    <a:pt x="57" y="1"/>
                  </a:lnTo>
                  <a:lnTo>
                    <a:pt x="7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 name="组合 3"/>
          <p:cNvGrpSpPr/>
          <p:nvPr/>
        </p:nvGrpSpPr>
        <p:grpSpPr>
          <a:xfrm>
            <a:off x="2279577" y="4005065"/>
            <a:ext cx="3696771" cy="1811807"/>
            <a:chOff x="2279577" y="4005065"/>
            <a:chExt cx="3696771" cy="1811807"/>
          </a:xfrm>
        </p:grpSpPr>
        <p:sp>
          <p:nvSpPr>
            <p:cNvPr id="73" name="对角圆角矩形 72"/>
            <p:cNvSpPr/>
            <p:nvPr/>
          </p:nvSpPr>
          <p:spPr>
            <a:xfrm flipV="1">
              <a:off x="2279577" y="4005065"/>
              <a:ext cx="3696771" cy="1811807"/>
            </a:xfrm>
            <a:prstGeom prst="round2DiagRect">
              <a:avLst>
                <a:gd name="adj1" fmla="val 31785"/>
                <a:gd name="adj2" fmla="val 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矩形 73"/>
            <p:cNvSpPr/>
            <p:nvPr/>
          </p:nvSpPr>
          <p:spPr>
            <a:xfrm>
              <a:off x="5256267" y="5096791"/>
              <a:ext cx="720080" cy="720080"/>
            </a:xfrm>
            <a:prstGeom prst="rect">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75" name="TextBox 74"/>
            <p:cNvSpPr txBox="1"/>
            <p:nvPr/>
          </p:nvSpPr>
          <p:spPr>
            <a:xfrm>
              <a:off x="4655841" y="5229123"/>
              <a:ext cx="600427" cy="461665"/>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2400" b="1" dirty="0">
                <a:solidFill>
                  <a:schemeClr val="accent1"/>
                </a:solidFill>
                <a:cs typeface="+mn-ea"/>
                <a:sym typeface="+mn-lt"/>
              </a:endParaRPr>
            </a:p>
          </p:txBody>
        </p:sp>
        <p:sp>
          <p:nvSpPr>
            <p:cNvPr id="76" name="Rectangle 42"/>
            <p:cNvSpPr/>
            <p:nvPr/>
          </p:nvSpPr>
          <p:spPr>
            <a:xfrm flipH="1">
              <a:off x="2711548" y="4365103"/>
              <a:ext cx="2880320" cy="815079"/>
            </a:xfrm>
            <a:prstGeom prst="rect">
              <a:avLst/>
            </a:prstGeom>
            <a:noFill/>
            <a:ln w="12700" cap="flat" cmpd="sng" algn="ctr">
              <a:noFill/>
              <a:prstDash val="solid"/>
            </a:ln>
            <a:effectLst/>
          </p:spPr>
          <p:txBody>
            <a:bodyPr lIns="91440" tIns="0" rIns="91440" bIns="0" rtlCol="0" anchor="t"/>
            <a:lstStyle/>
            <a:p>
              <a:pPr fontAlgn="base">
                <a:lnSpc>
                  <a:spcPct val="150000"/>
                </a:lnSpc>
                <a:spcBef>
                  <a:spcPct val="0"/>
                </a:spcBef>
                <a:spcAft>
                  <a:spcPct val="0"/>
                </a:spcAft>
              </a:pPr>
              <a:r>
                <a:rPr lang="zh-CN" altLang="en-US" sz="1050" dirty="0">
                  <a:solidFill>
                    <a:schemeClr val="bg1">
                      <a:lumMod val="50000"/>
                    </a:schemeClr>
                  </a:solidFill>
                  <a:cs typeface="+mn-ea"/>
                  <a:sym typeface="+mn-lt"/>
                </a:rPr>
                <a:t>此处添加详细文本描述，建议与标题相关并符合整体语言风格，语言描述尽量简洁生动。</a:t>
              </a:r>
              <a:endParaRPr lang="en-US" altLang="zh-CN" sz="1050" dirty="0">
                <a:solidFill>
                  <a:schemeClr val="bg1">
                    <a:lumMod val="50000"/>
                  </a:schemeClr>
                </a:solidFill>
                <a:cs typeface="+mn-ea"/>
                <a:sym typeface="+mn-lt"/>
              </a:endParaRPr>
            </a:p>
          </p:txBody>
        </p:sp>
        <p:sp>
          <p:nvSpPr>
            <p:cNvPr id="77" name="Rectangle 42"/>
            <p:cNvSpPr/>
            <p:nvPr/>
          </p:nvSpPr>
          <p:spPr>
            <a:xfrm flipH="1">
              <a:off x="2741528" y="5363394"/>
              <a:ext cx="2058328" cy="253222"/>
            </a:xfrm>
            <a:prstGeom prst="rect">
              <a:avLst/>
            </a:prstGeom>
            <a:noFill/>
            <a:ln w="12700" cap="flat" cmpd="sng" algn="ctr">
              <a:noFill/>
              <a:prstDash val="solid"/>
            </a:ln>
            <a:effectLst/>
          </p:spPr>
          <p:txBody>
            <a:bodyPr lIns="91440" tIns="0" rIns="91440" bIns="0" rtlCol="0" anchor="t"/>
            <a:lstStyle/>
            <a:p>
              <a:r>
                <a:rPr lang="zh-CN" altLang="en-US" sz="1400" dirty="0">
                  <a:solidFill>
                    <a:schemeClr val="accent1"/>
                  </a:solidFill>
                  <a:cs typeface="+mn-ea"/>
                  <a:sym typeface="+mn-lt"/>
                </a:rPr>
                <a:t>请在此处添加小标题</a:t>
              </a:r>
            </a:p>
          </p:txBody>
        </p:sp>
        <p:sp>
          <p:nvSpPr>
            <p:cNvPr id="81" name="Freeform 92"/>
            <p:cNvSpPr>
              <a:spLocks noEditPoints="1"/>
            </p:cNvSpPr>
            <p:nvPr/>
          </p:nvSpPr>
          <p:spPr bwMode="auto">
            <a:xfrm>
              <a:off x="5407009" y="5262311"/>
              <a:ext cx="385763" cy="395287"/>
            </a:xfrm>
            <a:custGeom>
              <a:avLst/>
              <a:gdLst>
                <a:gd name="T0" fmla="*/ 175 w 243"/>
                <a:gd name="T1" fmla="*/ 40 h 249"/>
                <a:gd name="T2" fmla="*/ 164 w 243"/>
                <a:gd name="T3" fmla="*/ 53 h 249"/>
                <a:gd name="T4" fmla="*/ 164 w 243"/>
                <a:gd name="T5" fmla="*/ 69 h 249"/>
                <a:gd name="T6" fmla="*/ 175 w 243"/>
                <a:gd name="T7" fmla="*/ 82 h 249"/>
                <a:gd name="T8" fmla="*/ 191 w 243"/>
                <a:gd name="T9" fmla="*/ 82 h 249"/>
                <a:gd name="T10" fmla="*/ 204 w 243"/>
                <a:gd name="T11" fmla="*/ 69 h 249"/>
                <a:gd name="T12" fmla="*/ 204 w 243"/>
                <a:gd name="T13" fmla="*/ 53 h 249"/>
                <a:gd name="T14" fmla="*/ 191 w 243"/>
                <a:gd name="T15" fmla="*/ 40 h 249"/>
                <a:gd name="T16" fmla="*/ 216 w 243"/>
                <a:gd name="T17" fmla="*/ 0 h 249"/>
                <a:gd name="T18" fmla="*/ 239 w 243"/>
                <a:gd name="T19" fmla="*/ 1 h 249"/>
                <a:gd name="T20" fmla="*/ 243 w 243"/>
                <a:gd name="T21" fmla="*/ 4 h 249"/>
                <a:gd name="T22" fmla="*/ 243 w 243"/>
                <a:gd name="T23" fmla="*/ 28 h 249"/>
                <a:gd name="T24" fmla="*/ 232 w 243"/>
                <a:gd name="T25" fmla="*/ 69 h 249"/>
                <a:gd name="T26" fmla="*/ 209 w 243"/>
                <a:gd name="T27" fmla="*/ 106 h 249"/>
                <a:gd name="T28" fmla="*/ 184 w 243"/>
                <a:gd name="T29" fmla="*/ 135 h 249"/>
                <a:gd name="T30" fmla="*/ 162 w 243"/>
                <a:gd name="T31" fmla="*/ 154 h 249"/>
                <a:gd name="T32" fmla="*/ 154 w 243"/>
                <a:gd name="T33" fmla="*/ 161 h 249"/>
                <a:gd name="T34" fmla="*/ 155 w 243"/>
                <a:gd name="T35" fmla="*/ 197 h 249"/>
                <a:gd name="T36" fmla="*/ 146 w 243"/>
                <a:gd name="T37" fmla="*/ 217 h 249"/>
                <a:gd name="T38" fmla="*/ 123 w 243"/>
                <a:gd name="T39" fmla="*/ 231 h 249"/>
                <a:gd name="T40" fmla="*/ 83 w 243"/>
                <a:gd name="T41" fmla="*/ 248 h 249"/>
                <a:gd name="T42" fmla="*/ 76 w 243"/>
                <a:gd name="T43" fmla="*/ 249 h 249"/>
                <a:gd name="T44" fmla="*/ 71 w 243"/>
                <a:gd name="T45" fmla="*/ 247 h 249"/>
                <a:gd name="T46" fmla="*/ 69 w 243"/>
                <a:gd name="T47" fmla="*/ 241 h 249"/>
                <a:gd name="T48" fmla="*/ 70 w 243"/>
                <a:gd name="T49" fmla="*/ 234 h 249"/>
                <a:gd name="T50" fmla="*/ 76 w 243"/>
                <a:gd name="T51" fmla="*/ 219 h 249"/>
                <a:gd name="T52" fmla="*/ 80 w 243"/>
                <a:gd name="T53" fmla="*/ 205 h 249"/>
                <a:gd name="T54" fmla="*/ 44 w 243"/>
                <a:gd name="T55" fmla="*/ 165 h 249"/>
                <a:gd name="T56" fmla="*/ 36 w 243"/>
                <a:gd name="T57" fmla="*/ 169 h 249"/>
                <a:gd name="T58" fmla="*/ 21 w 243"/>
                <a:gd name="T59" fmla="*/ 174 h 249"/>
                <a:gd name="T60" fmla="*/ 11 w 243"/>
                <a:gd name="T61" fmla="*/ 178 h 249"/>
                <a:gd name="T62" fmla="*/ 4 w 243"/>
                <a:gd name="T63" fmla="*/ 178 h 249"/>
                <a:gd name="T64" fmla="*/ 1 w 243"/>
                <a:gd name="T65" fmla="*/ 174 h 249"/>
                <a:gd name="T66" fmla="*/ 0 w 243"/>
                <a:gd name="T67" fmla="*/ 168 h 249"/>
                <a:gd name="T68" fmla="*/ 11 w 243"/>
                <a:gd name="T69" fmla="*/ 141 h 249"/>
                <a:gd name="T70" fmla="*/ 24 w 243"/>
                <a:gd name="T71" fmla="*/ 110 h 249"/>
                <a:gd name="T72" fmla="*/ 40 w 243"/>
                <a:gd name="T73" fmla="*/ 93 h 249"/>
                <a:gd name="T74" fmla="*/ 65 w 243"/>
                <a:gd name="T75" fmla="*/ 89 h 249"/>
                <a:gd name="T76" fmla="*/ 88 w 243"/>
                <a:gd name="T77" fmla="*/ 89 h 249"/>
                <a:gd name="T78" fmla="*/ 100 w 243"/>
                <a:gd name="T79" fmla="*/ 73 h 249"/>
                <a:gd name="T80" fmla="*/ 125 w 243"/>
                <a:gd name="T81" fmla="*/ 48 h 249"/>
                <a:gd name="T82" fmla="*/ 156 w 243"/>
                <a:gd name="T83" fmla="*/ 23 h 249"/>
                <a:gd name="T84" fmla="*/ 195 w 243"/>
                <a:gd name="T85" fmla="*/ 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49">
                  <a:moveTo>
                    <a:pt x="184" y="39"/>
                  </a:moveTo>
                  <a:lnTo>
                    <a:pt x="175" y="40"/>
                  </a:lnTo>
                  <a:lnTo>
                    <a:pt x="168" y="45"/>
                  </a:lnTo>
                  <a:lnTo>
                    <a:pt x="164" y="53"/>
                  </a:lnTo>
                  <a:lnTo>
                    <a:pt x="161" y="62"/>
                  </a:lnTo>
                  <a:lnTo>
                    <a:pt x="164" y="69"/>
                  </a:lnTo>
                  <a:lnTo>
                    <a:pt x="168" y="77"/>
                  </a:lnTo>
                  <a:lnTo>
                    <a:pt x="175" y="82"/>
                  </a:lnTo>
                  <a:lnTo>
                    <a:pt x="184" y="83"/>
                  </a:lnTo>
                  <a:lnTo>
                    <a:pt x="191" y="82"/>
                  </a:lnTo>
                  <a:lnTo>
                    <a:pt x="199" y="77"/>
                  </a:lnTo>
                  <a:lnTo>
                    <a:pt x="204" y="69"/>
                  </a:lnTo>
                  <a:lnTo>
                    <a:pt x="205" y="62"/>
                  </a:lnTo>
                  <a:lnTo>
                    <a:pt x="204" y="53"/>
                  </a:lnTo>
                  <a:lnTo>
                    <a:pt x="199" y="45"/>
                  </a:lnTo>
                  <a:lnTo>
                    <a:pt x="191" y="40"/>
                  </a:lnTo>
                  <a:lnTo>
                    <a:pt x="184" y="39"/>
                  </a:lnTo>
                  <a:close/>
                  <a:moveTo>
                    <a:pt x="216" y="0"/>
                  </a:moveTo>
                  <a:lnTo>
                    <a:pt x="237" y="0"/>
                  </a:lnTo>
                  <a:lnTo>
                    <a:pt x="239" y="1"/>
                  </a:lnTo>
                  <a:lnTo>
                    <a:pt x="242" y="1"/>
                  </a:lnTo>
                  <a:lnTo>
                    <a:pt x="243" y="4"/>
                  </a:lnTo>
                  <a:lnTo>
                    <a:pt x="243" y="6"/>
                  </a:lnTo>
                  <a:lnTo>
                    <a:pt x="243" y="28"/>
                  </a:lnTo>
                  <a:lnTo>
                    <a:pt x="239" y="49"/>
                  </a:lnTo>
                  <a:lnTo>
                    <a:pt x="232" y="69"/>
                  </a:lnTo>
                  <a:lnTo>
                    <a:pt x="220" y="88"/>
                  </a:lnTo>
                  <a:lnTo>
                    <a:pt x="209" y="106"/>
                  </a:lnTo>
                  <a:lnTo>
                    <a:pt x="196" y="122"/>
                  </a:lnTo>
                  <a:lnTo>
                    <a:pt x="184" y="135"/>
                  </a:lnTo>
                  <a:lnTo>
                    <a:pt x="171" y="146"/>
                  </a:lnTo>
                  <a:lnTo>
                    <a:pt x="162" y="154"/>
                  </a:lnTo>
                  <a:lnTo>
                    <a:pt x="156" y="159"/>
                  </a:lnTo>
                  <a:lnTo>
                    <a:pt x="154" y="161"/>
                  </a:lnTo>
                  <a:lnTo>
                    <a:pt x="156" y="181"/>
                  </a:lnTo>
                  <a:lnTo>
                    <a:pt x="155" y="197"/>
                  </a:lnTo>
                  <a:lnTo>
                    <a:pt x="152" y="209"/>
                  </a:lnTo>
                  <a:lnTo>
                    <a:pt x="146" y="217"/>
                  </a:lnTo>
                  <a:lnTo>
                    <a:pt x="137" y="224"/>
                  </a:lnTo>
                  <a:lnTo>
                    <a:pt x="123" y="231"/>
                  </a:lnTo>
                  <a:lnTo>
                    <a:pt x="106" y="238"/>
                  </a:lnTo>
                  <a:lnTo>
                    <a:pt x="83" y="248"/>
                  </a:lnTo>
                  <a:lnTo>
                    <a:pt x="79" y="249"/>
                  </a:lnTo>
                  <a:lnTo>
                    <a:pt x="76" y="249"/>
                  </a:lnTo>
                  <a:lnTo>
                    <a:pt x="73" y="248"/>
                  </a:lnTo>
                  <a:lnTo>
                    <a:pt x="71" y="247"/>
                  </a:lnTo>
                  <a:lnTo>
                    <a:pt x="70" y="244"/>
                  </a:lnTo>
                  <a:lnTo>
                    <a:pt x="69" y="241"/>
                  </a:lnTo>
                  <a:lnTo>
                    <a:pt x="69" y="238"/>
                  </a:lnTo>
                  <a:lnTo>
                    <a:pt x="70" y="234"/>
                  </a:lnTo>
                  <a:lnTo>
                    <a:pt x="72" y="228"/>
                  </a:lnTo>
                  <a:lnTo>
                    <a:pt x="76" y="219"/>
                  </a:lnTo>
                  <a:lnTo>
                    <a:pt x="79" y="211"/>
                  </a:lnTo>
                  <a:lnTo>
                    <a:pt x="80" y="205"/>
                  </a:lnTo>
                  <a:lnTo>
                    <a:pt x="81" y="203"/>
                  </a:lnTo>
                  <a:lnTo>
                    <a:pt x="44" y="165"/>
                  </a:lnTo>
                  <a:lnTo>
                    <a:pt x="42" y="166"/>
                  </a:lnTo>
                  <a:lnTo>
                    <a:pt x="36" y="169"/>
                  </a:lnTo>
                  <a:lnTo>
                    <a:pt x="29" y="172"/>
                  </a:lnTo>
                  <a:lnTo>
                    <a:pt x="21" y="174"/>
                  </a:lnTo>
                  <a:lnTo>
                    <a:pt x="14" y="178"/>
                  </a:lnTo>
                  <a:lnTo>
                    <a:pt x="11" y="178"/>
                  </a:lnTo>
                  <a:lnTo>
                    <a:pt x="7" y="179"/>
                  </a:lnTo>
                  <a:lnTo>
                    <a:pt x="4" y="178"/>
                  </a:lnTo>
                  <a:lnTo>
                    <a:pt x="2" y="176"/>
                  </a:lnTo>
                  <a:lnTo>
                    <a:pt x="1" y="174"/>
                  </a:lnTo>
                  <a:lnTo>
                    <a:pt x="0" y="172"/>
                  </a:lnTo>
                  <a:lnTo>
                    <a:pt x="0" y="168"/>
                  </a:lnTo>
                  <a:lnTo>
                    <a:pt x="1" y="163"/>
                  </a:lnTo>
                  <a:lnTo>
                    <a:pt x="11" y="141"/>
                  </a:lnTo>
                  <a:lnTo>
                    <a:pt x="18" y="123"/>
                  </a:lnTo>
                  <a:lnTo>
                    <a:pt x="24" y="110"/>
                  </a:lnTo>
                  <a:lnTo>
                    <a:pt x="31" y="99"/>
                  </a:lnTo>
                  <a:lnTo>
                    <a:pt x="40" y="93"/>
                  </a:lnTo>
                  <a:lnTo>
                    <a:pt x="51" y="91"/>
                  </a:lnTo>
                  <a:lnTo>
                    <a:pt x="65" y="89"/>
                  </a:lnTo>
                  <a:lnTo>
                    <a:pt x="86" y="92"/>
                  </a:lnTo>
                  <a:lnTo>
                    <a:pt x="88" y="89"/>
                  </a:lnTo>
                  <a:lnTo>
                    <a:pt x="92" y="83"/>
                  </a:lnTo>
                  <a:lnTo>
                    <a:pt x="100" y="73"/>
                  </a:lnTo>
                  <a:lnTo>
                    <a:pt x="111" y="62"/>
                  </a:lnTo>
                  <a:lnTo>
                    <a:pt x="125" y="48"/>
                  </a:lnTo>
                  <a:lnTo>
                    <a:pt x="139" y="35"/>
                  </a:lnTo>
                  <a:lnTo>
                    <a:pt x="156" y="23"/>
                  </a:lnTo>
                  <a:lnTo>
                    <a:pt x="175" y="12"/>
                  </a:lnTo>
                  <a:lnTo>
                    <a:pt x="195" y="4"/>
                  </a:lnTo>
                  <a:lnTo>
                    <a:pt x="21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04935267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 presetClass="entr" presetSubtype="2"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1+#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par>
                          <p:cTn id="32" fill="hold">
                            <p:stCondLst>
                              <p:cond delay="4100"/>
                            </p:stCondLst>
                            <p:childTnLst>
                              <p:par>
                                <p:cTn id="33" presetID="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par>
                          <p:cTn id="37" fill="hold">
                            <p:stCondLst>
                              <p:cond delay="4600"/>
                            </p:stCondLst>
                            <p:childTnLst>
                              <p:par>
                                <p:cTn id="38" presetID="2" presetClass="entr" presetSubtype="2"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1+#ppt_w/2"/>
                                          </p:val>
                                        </p:tav>
                                        <p:tav tm="100000">
                                          <p:val>
                                            <p:strVal val="#ppt_x"/>
                                          </p:val>
                                        </p:tav>
                                      </p:tavLst>
                                    </p:anim>
                                    <p:anim calcmode="lin" valueType="num">
                                      <p:cBhvr additive="base">
                                        <p:cTn id="4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276871" y="-1515203"/>
            <a:ext cx="3571731" cy="3030406"/>
            <a:chOff x="3617604" y="-2074553"/>
            <a:chExt cx="4890262" cy="4149105"/>
          </a:xfrm>
        </p:grpSpPr>
        <p:grpSp>
          <p:nvGrpSpPr>
            <p:cNvPr id="19" name="组合 18"/>
            <p:cNvGrpSpPr/>
            <p:nvPr/>
          </p:nvGrpSpPr>
          <p:grpSpPr>
            <a:xfrm>
              <a:off x="3617604" y="-2074553"/>
              <a:ext cx="4890262" cy="4149105"/>
              <a:chOff x="5553262" y="2638733"/>
              <a:chExt cx="2397222" cy="2093640"/>
            </a:xfrm>
          </p:grpSpPr>
          <p:grpSp>
            <p:nvGrpSpPr>
              <p:cNvPr id="21" name="组合 20"/>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351">
                    <a:cs typeface="+mn-ea"/>
                    <a:sym typeface="+mn-lt"/>
                  </a:endParaRPr>
                </a:p>
              </p:txBody>
            </p:sp>
            <p:sp>
              <p:nvSpPr>
                <p:cNvPr id="25"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351">
                    <a:cs typeface="+mn-ea"/>
                    <a:sym typeface="+mn-lt"/>
                  </a:endParaRPr>
                </a:p>
              </p:txBody>
            </p:sp>
          </p:grpSp>
          <p:sp>
            <p:nvSpPr>
              <p:cNvPr id="22" name="Freeform 7"/>
              <p:cNvSpPr>
                <a:spLocks/>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sz="1351">
                  <a:cs typeface="+mn-ea"/>
                  <a:sym typeface="+mn-lt"/>
                </a:endParaRPr>
              </a:p>
            </p:txBody>
          </p:sp>
        </p:grpSp>
        <p:sp>
          <p:nvSpPr>
            <p:cNvPr id="18" name="文本框 1"/>
            <p:cNvSpPr txBox="1">
              <a:spLocks noChangeArrowheads="1"/>
            </p:cNvSpPr>
            <p:nvPr>
              <p:custDataLst>
                <p:tags r:id="rId1"/>
              </p:custDataLst>
            </p:nvPr>
          </p:nvSpPr>
          <p:spPr bwMode="auto">
            <a:xfrm>
              <a:off x="5092559" y="234424"/>
              <a:ext cx="2006884" cy="96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4000" b="1" spc="-300" dirty="0">
                  <a:solidFill>
                    <a:schemeClr val="bg1"/>
                  </a:solidFill>
                  <a:latin typeface="+mn-lt"/>
                  <a:ea typeface="+mn-ea"/>
                  <a:cs typeface="+mn-ea"/>
                  <a:sym typeface="+mn-lt"/>
                </a:rPr>
                <a:t>目 录</a:t>
              </a:r>
            </a:p>
          </p:txBody>
        </p:sp>
      </p:grpSp>
      <p:sp>
        <p:nvSpPr>
          <p:cNvPr id="26" name="TextBox 48"/>
          <p:cNvSpPr txBox="1"/>
          <p:nvPr/>
        </p:nvSpPr>
        <p:spPr>
          <a:xfrm>
            <a:off x="2569369" y="4290010"/>
            <a:ext cx="1569660" cy="708464"/>
          </a:xfrm>
          <a:prstGeom prst="rect">
            <a:avLst/>
          </a:prstGeom>
          <a:noFill/>
        </p:spPr>
        <p:txBody>
          <a:bodyPr wrap="none" rtlCol="0">
            <a:spAutoFit/>
          </a:bodyPr>
          <a:lstStyle/>
          <a:p>
            <a:pPr algn="ctr">
              <a:lnSpc>
                <a:spcPct val="150000"/>
              </a:lnSpc>
            </a:pPr>
            <a:r>
              <a:rPr lang="zh-CN" altLang="en-US" sz="1700" b="1" spc="100" dirty="0">
                <a:solidFill>
                  <a:srgbClr val="262626"/>
                </a:solidFill>
                <a:cs typeface="+mn-ea"/>
                <a:sym typeface="+mn-lt"/>
              </a:rPr>
              <a:t>工作回顾</a:t>
            </a:r>
            <a:endParaRPr lang="en-US" altLang="zh-CN" sz="1700" b="1" spc="100" dirty="0">
              <a:solidFill>
                <a:srgbClr val="262626"/>
              </a:solidFill>
              <a:cs typeface="+mn-ea"/>
              <a:sym typeface="+mn-lt"/>
            </a:endParaRPr>
          </a:p>
          <a:p>
            <a:pPr algn="ctr">
              <a:lnSpc>
                <a:spcPct val="150000"/>
              </a:lnSpc>
            </a:pPr>
            <a:r>
              <a:rPr lang="zh-CN" altLang="en-US" sz="1100" spc="100" dirty="0">
                <a:solidFill>
                  <a:srgbClr val="262626"/>
                </a:solidFill>
                <a:cs typeface="+mn-ea"/>
                <a:sym typeface="+mn-lt"/>
              </a:rPr>
              <a:t>（近年来工作情况）</a:t>
            </a:r>
            <a:endParaRPr lang="zh-CN" altLang="en-US" sz="1700" spc="100" dirty="0">
              <a:solidFill>
                <a:srgbClr val="262626"/>
              </a:solidFill>
              <a:cs typeface="+mn-ea"/>
              <a:sym typeface="+mn-lt"/>
            </a:endParaRPr>
          </a:p>
        </p:txBody>
      </p:sp>
      <p:sp>
        <p:nvSpPr>
          <p:cNvPr id="27" name="TextBox 49"/>
          <p:cNvSpPr txBox="1"/>
          <p:nvPr/>
        </p:nvSpPr>
        <p:spPr>
          <a:xfrm>
            <a:off x="4530066" y="4290010"/>
            <a:ext cx="1415772" cy="7084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cs typeface="+mn-ea"/>
                <a:sym typeface="+mn-lt"/>
              </a:rPr>
              <a:t>自我评价</a:t>
            </a:r>
            <a:endParaRPr lang="en-US" altLang="zh-CN" sz="1700" b="1" spc="100" dirty="0">
              <a:solidFill>
                <a:schemeClr val="tx1">
                  <a:lumMod val="75000"/>
                  <a:lumOff val="25000"/>
                </a:schemeClr>
              </a:solidFill>
              <a:cs typeface="+mn-ea"/>
              <a:sym typeface="+mn-lt"/>
            </a:endParaRPr>
          </a:p>
          <a:p>
            <a:pPr algn="ctr">
              <a:lnSpc>
                <a:spcPct val="150000"/>
              </a:lnSpc>
            </a:pPr>
            <a:r>
              <a:rPr lang="zh-CN" altLang="en-US" sz="1100" spc="100" dirty="0">
                <a:solidFill>
                  <a:prstClr val="black">
                    <a:lumMod val="75000"/>
                    <a:lumOff val="25000"/>
                  </a:prstClr>
                </a:solidFill>
                <a:cs typeface="+mn-ea"/>
                <a:sym typeface="+mn-lt"/>
              </a:rPr>
              <a:t>（对自己的看法）</a:t>
            </a:r>
            <a:endParaRPr lang="zh-CN" altLang="en-US" sz="1700" b="1" spc="100" dirty="0">
              <a:solidFill>
                <a:schemeClr val="tx1">
                  <a:lumMod val="75000"/>
                  <a:lumOff val="25000"/>
                </a:schemeClr>
              </a:solidFill>
              <a:cs typeface="+mn-ea"/>
              <a:sym typeface="+mn-lt"/>
            </a:endParaRPr>
          </a:p>
        </p:txBody>
      </p:sp>
      <p:sp>
        <p:nvSpPr>
          <p:cNvPr id="28" name="TextBox 50"/>
          <p:cNvSpPr txBox="1"/>
          <p:nvPr/>
        </p:nvSpPr>
        <p:spPr>
          <a:xfrm>
            <a:off x="8158200" y="4290010"/>
            <a:ext cx="1415772" cy="7084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cs typeface="+mn-ea"/>
                <a:sym typeface="+mn-lt"/>
              </a:rPr>
              <a:t>目标展望</a:t>
            </a:r>
            <a:endParaRPr lang="en-US" altLang="zh-CN" sz="1700" b="1" spc="100" dirty="0">
              <a:solidFill>
                <a:schemeClr val="tx1">
                  <a:lumMod val="75000"/>
                  <a:lumOff val="25000"/>
                </a:schemeClr>
              </a:solidFill>
              <a:cs typeface="+mn-ea"/>
              <a:sym typeface="+mn-lt"/>
            </a:endParaRPr>
          </a:p>
          <a:p>
            <a:pPr algn="ctr">
              <a:lnSpc>
                <a:spcPct val="150000"/>
              </a:lnSpc>
            </a:pPr>
            <a:r>
              <a:rPr lang="zh-CN" altLang="en-US" sz="1100" spc="100" dirty="0">
                <a:solidFill>
                  <a:prstClr val="black">
                    <a:lumMod val="75000"/>
                    <a:lumOff val="25000"/>
                  </a:prstClr>
                </a:solidFill>
                <a:cs typeface="+mn-ea"/>
                <a:sym typeface="+mn-lt"/>
              </a:rPr>
              <a:t>（对未来的规划）</a:t>
            </a:r>
            <a:endParaRPr lang="zh-CN" altLang="en-US" sz="1700" b="1" spc="100" dirty="0">
              <a:solidFill>
                <a:schemeClr val="tx1">
                  <a:lumMod val="75000"/>
                  <a:lumOff val="25000"/>
                </a:schemeClr>
              </a:solidFill>
              <a:cs typeface="+mn-ea"/>
              <a:sym typeface="+mn-lt"/>
            </a:endParaRPr>
          </a:p>
        </p:txBody>
      </p:sp>
      <p:sp>
        <p:nvSpPr>
          <p:cNvPr id="29" name="TextBox 52"/>
          <p:cNvSpPr txBox="1"/>
          <p:nvPr/>
        </p:nvSpPr>
        <p:spPr>
          <a:xfrm>
            <a:off x="6351390" y="4290010"/>
            <a:ext cx="1415772" cy="7084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cs typeface="+mn-ea"/>
                <a:sym typeface="+mn-lt"/>
              </a:rPr>
              <a:t>工作体会</a:t>
            </a:r>
            <a:endParaRPr lang="en-US" altLang="zh-CN" sz="1700" b="1" spc="100" dirty="0">
              <a:solidFill>
                <a:schemeClr val="tx1">
                  <a:lumMod val="75000"/>
                  <a:lumOff val="25000"/>
                </a:schemeClr>
              </a:solidFill>
              <a:cs typeface="+mn-ea"/>
              <a:sym typeface="+mn-lt"/>
            </a:endParaRPr>
          </a:p>
          <a:p>
            <a:pPr algn="ctr">
              <a:lnSpc>
                <a:spcPct val="150000"/>
              </a:lnSpc>
            </a:pPr>
            <a:r>
              <a:rPr lang="zh-CN" altLang="en-US" sz="1100" spc="100" dirty="0">
                <a:solidFill>
                  <a:prstClr val="black">
                    <a:lumMod val="75000"/>
                    <a:lumOff val="25000"/>
                  </a:prstClr>
                </a:solidFill>
                <a:cs typeface="+mn-ea"/>
                <a:sym typeface="+mn-lt"/>
              </a:rPr>
              <a:t>（对工作的感悟）</a:t>
            </a:r>
            <a:endParaRPr lang="zh-CN" altLang="en-US" sz="1700" b="1" spc="100" dirty="0">
              <a:solidFill>
                <a:schemeClr val="tx1">
                  <a:lumMod val="75000"/>
                  <a:lumOff val="25000"/>
                </a:schemeClr>
              </a:solidFill>
              <a:cs typeface="+mn-ea"/>
              <a:sym typeface="+mn-lt"/>
            </a:endParaRPr>
          </a:p>
        </p:txBody>
      </p:sp>
      <p:grpSp>
        <p:nvGrpSpPr>
          <p:cNvPr id="30" name="组合 29"/>
          <p:cNvGrpSpPr/>
          <p:nvPr/>
        </p:nvGrpSpPr>
        <p:grpSpPr>
          <a:xfrm rot="5400000">
            <a:off x="2843860" y="2934290"/>
            <a:ext cx="1116508" cy="1259752"/>
            <a:chOff x="4468733" y="2771468"/>
            <a:chExt cx="1487127" cy="1677919"/>
          </a:xfrm>
        </p:grpSpPr>
        <p:sp>
          <p:nvSpPr>
            <p:cNvPr id="33"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5"/>
            <p:cNvSpPr>
              <a:spLocks/>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5" name="组合 34"/>
          <p:cNvGrpSpPr/>
          <p:nvPr/>
        </p:nvGrpSpPr>
        <p:grpSpPr>
          <a:xfrm rot="5400000">
            <a:off x="4679698" y="2934290"/>
            <a:ext cx="1116508" cy="1259752"/>
            <a:chOff x="4468733" y="2771468"/>
            <a:chExt cx="1487127" cy="1677919"/>
          </a:xfrm>
        </p:grpSpPr>
        <p:sp>
          <p:nvSpPr>
            <p:cNvPr id="37"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5"/>
            <p:cNvSpPr>
              <a:spLocks/>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2" name="组合 41"/>
          <p:cNvGrpSpPr/>
          <p:nvPr/>
        </p:nvGrpSpPr>
        <p:grpSpPr>
          <a:xfrm rot="5400000">
            <a:off x="6501022" y="2934290"/>
            <a:ext cx="1116508" cy="1259752"/>
            <a:chOff x="4468733" y="2771468"/>
            <a:chExt cx="1487127" cy="1677919"/>
          </a:xfrm>
        </p:grpSpPr>
        <p:sp>
          <p:nvSpPr>
            <p:cNvPr id="43"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5"/>
            <p:cNvSpPr>
              <a:spLocks/>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5" name="组合 44"/>
          <p:cNvGrpSpPr/>
          <p:nvPr/>
        </p:nvGrpSpPr>
        <p:grpSpPr>
          <a:xfrm rot="5400000">
            <a:off x="8307833" y="2934290"/>
            <a:ext cx="1116508" cy="1259752"/>
            <a:chOff x="4468733" y="2771468"/>
            <a:chExt cx="1487127" cy="1677919"/>
          </a:xfrm>
        </p:grpSpPr>
        <p:sp>
          <p:nvSpPr>
            <p:cNvPr id="46" name="Freeform 5"/>
            <p:cNvSpPr>
              <a:spLocks/>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5"/>
            <p:cNvSpPr>
              <a:spLocks/>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5875">
              <a:noFill/>
            </a:ln>
            <a:effectLst>
              <a:innerShdw blurRad="63500" dist="254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8" name="Freeform 16"/>
          <p:cNvSpPr>
            <a:spLocks noEditPoints="1"/>
          </p:cNvSpPr>
          <p:nvPr/>
        </p:nvSpPr>
        <p:spPr bwMode="auto">
          <a:xfrm>
            <a:off x="3192076" y="3442155"/>
            <a:ext cx="420074" cy="244020"/>
          </a:xfrm>
          <a:custGeom>
            <a:avLst/>
            <a:gdLst>
              <a:gd name="T0" fmla="*/ 712 w 739"/>
              <a:gd name="T1" fmla="*/ 36 h 492"/>
              <a:gd name="T2" fmla="*/ 712 w 739"/>
              <a:gd name="T3" fmla="*/ 404 h 492"/>
              <a:gd name="T4" fmla="*/ 702 w 739"/>
              <a:gd name="T5" fmla="*/ 404 h 492"/>
              <a:gd name="T6" fmla="*/ 678 w 739"/>
              <a:gd name="T7" fmla="*/ 403 h 492"/>
              <a:gd name="T8" fmla="*/ 373 w 739"/>
              <a:gd name="T9" fmla="*/ 480 h 492"/>
              <a:gd name="T10" fmla="*/ 369 w 739"/>
              <a:gd name="T11" fmla="*/ 482 h 492"/>
              <a:gd name="T12" fmla="*/ 365 w 739"/>
              <a:gd name="T13" fmla="*/ 480 h 492"/>
              <a:gd name="T14" fmla="*/ 60 w 739"/>
              <a:gd name="T15" fmla="*/ 403 h 492"/>
              <a:gd name="T16" fmla="*/ 37 w 739"/>
              <a:gd name="T17" fmla="*/ 404 h 492"/>
              <a:gd name="T18" fmla="*/ 26 w 739"/>
              <a:gd name="T19" fmla="*/ 404 h 492"/>
              <a:gd name="T20" fmla="*/ 26 w 739"/>
              <a:gd name="T21" fmla="*/ 36 h 492"/>
              <a:gd name="T22" fmla="*/ 0 w 739"/>
              <a:gd name="T23" fmla="*/ 36 h 492"/>
              <a:gd name="T24" fmla="*/ 0 w 739"/>
              <a:gd name="T25" fmla="*/ 418 h 492"/>
              <a:gd name="T26" fmla="*/ 369 w 739"/>
              <a:gd name="T27" fmla="*/ 492 h 492"/>
              <a:gd name="T28" fmla="*/ 739 w 739"/>
              <a:gd name="T29" fmla="*/ 418 h 492"/>
              <a:gd name="T30" fmla="*/ 739 w 739"/>
              <a:gd name="T31" fmla="*/ 36 h 492"/>
              <a:gd name="T32" fmla="*/ 712 w 739"/>
              <a:gd name="T33" fmla="*/ 36 h 492"/>
              <a:gd name="T34" fmla="*/ 357 w 739"/>
              <a:gd name="T35" fmla="*/ 418 h 492"/>
              <a:gd name="T36" fmla="*/ 357 w 739"/>
              <a:gd name="T37" fmla="*/ 82 h 492"/>
              <a:gd name="T38" fmla="*/ 101 w 739"/>
              <a:gd name="T39" fmla="*/ 2 h 492"/>
              <a:gd name="T40" fmla="*/ 101 w 739"/>
              <a:gd name="T41" fmla="*/ 352 h 492"/>
              <a:gd name="T42" fmla="*/ 111 w 739"/>
              <a:gd name="T43" fmla="*/ 352 h 492"/>
              <a:gd name="T44" fmla="*/ 357 w 739"/>
              <a:gd name="T45" fmla="*/ 418 h 492"/>
              <a:gd name="T46" fmla="*/ 638 w 739"/>
              <a:gd name="T47" fmla="*/ 352 h 492"/>
              <a:gd name="T48" fmla="*/ 638 w 739"/>
              <a:gd name="T49" fmla="*/ 2 h 492"/>
              <a:gd name="T50" fmla="*/ 382 w 739"/>
              <a:gd name="T51" fmla="*/ 82 h 492"/>
              <a:gd name="T52" fmla="*/ 382 w 739"/>
              <a:gd name="T53" fmla="*/ 418 h 492"/>
              <a:gd name="T54" fmla="*/ 628 w 739"/>
              <a:gd name="T55" fmla="*/ 352 h 492"/>
              <a:gd name="T56" fmla="*/ 638 w 739"/>
              <a:gd name="T57" fmla="*/ 352 h 492"/>
              <a:gd name="T58" fmla="*/ 369 w 739"/>
              <a:gd name="T59" fmla="*/ 473 h 492"/>
              <a:gd name="T60" fmla="*/ 695 w 739"/>
              <a:gd name="T61" fmla="*/ 395 h 492"/>
              <a:gd name="T62" fmla="*/ 695 w 739"/>
              <a:gd name="T63" fmla="*/ 7 h 492"/>
              <a:gd name="T64" fmla="*/ 655 w 739"/>
              <a:gd name="T65" fmla="*/ 7 h 492"/>
              <a:gd name="T66" fmla="*/ 655 w 739"/>
              <a:gd name="T67" fmla="*/ 370 h 492"/>
              <a:gd name="T68" fmla="*/ 645 w 739"/>
              <a:gd name="T69" fmla="*/ 370 h 492"/>
              <a:gd name="T70" fmla="*/ 626 w 739"/>
              <a:gd name="T71" fmla="*/ 369 h 492"/>
              <a:gd name="T72" fmla="*/ 376 w 739"/>
              <a:gd name="T73" fmla="*/ 441 h 492"/>
              <a:gd name="T74" fmla="*/ 369 w 739"/>
              <a:gd name="T75" fmla="*/ 445 h 492"/>
              <a:gd name="T76" fmla="*/ 363 w 739"/>
              <a:gd name="T77" fmla="*/ 441 h 492"/>
              <a:gd name="T78" fmla="*/ 113 w 739"/>
              <a:gd name="T79" fmla="*/ 369 h 492"/>
              <a:gd name="T80" fmla="*/ 93 w 739"/>
              <a:gd name="T81" fmla="*/ 370 h 492"/>
              <a:gd name="T82" fmla="*/ 83 w 739"/>
              <a:gd name="T83" fmla="*/ 370 h 492"/>
              <a:gd name="T84" fmla="*/ 83 w 739"/>
              <a:gd name="T85" fmla="*/ 7 h 492"/>
              <a:gd name="T86" fmla="*/ 44 w 739"/>
              <a:gd name="T87" fmla="*/ 7 h 492"/>
              <a:gd name="T88" fmla="*/ 44 w 739"/>
              <a:gd name="T89" fmla="*/ 395 h 492"/>
              <a:gd name="T90" fmla="*/ 369 w 739"/>
              <a:gd name="T91" fmla="*/ 47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9" h="492">
                <a:moveTo>
                  <a:pt x="712" y="36"/>
                </a:moveTo>
                <a:lnTo>
                  <a:pt x="712" y="404"/>
                </a:lnTo>
                <a:lnTo>
                  <a:pt x="702" y="404"/>
                </a:lnTo>
                <a:cubicBezTo>
                  <a:pt x="694" y="404"/>
                  <a:pt x="686" y="403"/>
                  <a:pt x="678" y="403"/>
                </a:cubicBezTo>
                <a:cubicBezTo>
                  <a:pt x="576" y="403"/>
                  <a:pt x="467" y="430"/>
                  <a:pt x="373" y="480"/>
                </a:cubicBezTo>
                <a:lnTo>
                  <a:pt x="369" y="482"/>
                </a:lnTo>
                <a:lnTo>
                  <a:pt x="365" y="480"/>
                </a:lnTo>
                <a:cubicBezTo>
                  <a:pt x="271" y="430"/>
                  <a:pt x="163" y="403"/>
                  <a:pt x="60" y="403"/>
                </a:cubicBezTo>
                <a:cubicBezTo>
                  <a:pt x="52" y="403"/>
                  <a:pt x="45" y="404"/>
                  <a:pt x="37" y="404"/>
                </a:cubicBezTo>
                <a:lnTo>
                  <a:pt x="26" y="404"/>
                </a:lnTo>
                <a:lnTo>
                  <a:pt x="26" y="36"/>
                </a:lnTo>
                <a:cubicBezTo>
                  <a:pt x="17" y="36"/>
                  <a:pt x="9" y="36"/>
                  <a:pt x="0" y="36"/>
                </a:cubicBezTo>
                <a:lnTo>
                  <a:pt x="0" y="418"/>
                </a:lnTo>
                <a:cubicBezTo>
                  <a:pt x="123" y="415"/>
                  <a:pt x="254" y="442"/>
                  <a:pt x="369" y="492"/>
                </a:cubicBezTo>
                <a:cubicBezTo>
                  <a:pt x="484" y="442"/>
                  <a:pt x="616" y="415"/>
                  <a:pt x="739" y="418"/>
                </a:cubicBezTo>
                <a:lnTo>
                  <a:pt x="739" y="36"/>
                </a:lnTo>
                <a:cubicBezTo>
                  <a:pt x="730" y="36"/>
                  <a:pt x="721" y="36"/>
                  <a:pt x="712" y="36"/>
                </a:cubicBezTo>
                <a:close/>
                <a:moveTo>
                  <a:pt x="357" y="418"/>
                </a:moveTo>
                <a:lnTo>
                  <a:pt x="357" y="82"/>
                </a:lnTo>
                <a:cubicBezTo>
                  <a:pt x="277" y="28"/>
                  <a:pt x="186" y="0"/>
                  <a:pt x="101" y="2"/>
                </a:cubicBezTo>
                <a:lnTo>
                  <a:pt x="101" y="352"/>
                </a:lnTo>
                <a:cubicBezTo>
                  <a:pt x="104" y="352"/>
                  <a:pt x="107" y="352"/>
                  <a:pt x="111" y="352"/>
                </a:cubicBezTo>
                <a:cubicBezTo>
                  <a:pt x="193" y="352"/>
                  <a:pt x="280" y="375"/>
                  <a:pt x="357" y="418"/>
                </a:cubicBezTo>
                <a:close/>
                <a:moveTo>
                  <a:pt x="638" y="352"/>
                </a:moveTo>
                <a:lnTo>
                  <a:pt x="638" y="2"/>
                </a:lnTo>
                <a:cubicBezTo>
                  <a:pt x="552" y="0"/>
                  <a:pt x="461" y="28"/>
                  <a:pt x="382" y="82"/>
                </a:cubicBezTo>
                <a:lnTo>
                  <a:pt x="382" y="418"/>
                </a:lnTo>
                <a:cubicBezTo>
                  <a:pt x="459" y="375"/>
                  <a:pt x="545" y="352"/>
                  <a:pt x="628" y="352"/>
                </a:cubicBezTo>
                <a:cubicBezTo>
                  <a:pt x="631" y="352"/>
                  <a:pt x="635" y="352"/>
                  <a:pt x="638" y="352"/>
                </a:cubicBezTo>
                <a:close/>
                <a:moveTo>
                  <a:pt x="369" y="473"/>
                </a:moveTo>
                <a:cubicBezTo>
                  <a:pt x="473" y="417"/>
                  <a:pt x="590" y="391"/>
                  <a:pt x="695" y="395"/>
                </a:cubicBezTo>
                <a:lnTo>
                  <a:pt x="695" y="7"/>
                </a:lnTo>
                <a:cubicBezTo>
                  <a:pt x="682" y="6"/>
                  <a:pt x="669" y="6"/>
                  <a:pt x="655" y="7"/>
                </a:cubicBezTo>
                <a:lnTo>
                  <a:pt x="655" y="370"/>
                </a:lnTo>
                <a:lnTo>
                  <a:pt x="645" y="370"/>
                </a:lnTo>
                <a:cubicBezTo>
                  <a:pt x="639" y="369"/>
                  <a:pt x="632" y="369"/>
                  <a:pt x="626" y="369"/>
                </a:cubicBezTo>
                <a:cubicBezTo>
                  <a:pt x="542" y="369"/>
                  <a:pt x="453" y="395"/>
                  <a:pt x="376" y="441"/>
                </a:cubicBezTo>
                <a:lnTo>
                  <a:pt x="369" y="445"/>
                </a:lnTo>
                <a:lnTo>
                  <a:pt x="363" y="441"/>
                </a:lnTo>
                <a:cubicBezTo>
                  <a:pt x="286" y="395"/>
                  <a:pt x="197" y="369"/>
                  <a:pt x="113" y="369"/>
                </a:cubicBezTo>
                <a:cubicBezTo>
                  <a:pt x="106" y="369"/>
                  <a:pt x="100" y="369"/>
                  <a:pt x="93" y="370"/>
                </a:cubicBezTo>
                <a:lnTo>
                  <a:pt x="83" y="370"/>
                </a:lnTo>
                <a:lnTo>
                  <a:pt x="83" y="7"/>
                </a:lnTo>
                <a:cubicBezTo>
                  <a:pt x="70" y="6"/>
                  <a:pt x="57" y="6"/>
                  <a:pt x="44" y="7"/>
                </a:cubicBezTo>
                <a:lnTo>
                  <a:pt x="44" y="395"/>
                </a:lnTo>
                <a:cubicBezTo>
                  <a:pt x="148" y="391"/>
                  <a:pt x="265" y="417"/>
                  <a:pt x="369" y="4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3" tIns="34277" rIns="68553" bIns="34277" numCol="1" anchor="t" anchorCtr="0" compatLnSpc="1">
            <a:prstTxWarp prst="textNoShape">
              <a:avLst/>
            </a:prstTxWarp>
          </a:bodyPr>
          <a:lstStyle/>
          <a:p>
            <a:endParaRPr lang="zh-CN" altLang="en-US">
              <a:cs typeface="+mn-ea"/>
              <a:sym typeface="+mn-lt"/>
            </a:endParaRPr>
          </a:p>
        </p:txBody>
      </p:sp>
      <p:sp>
        <p:nvSpPr>
          <p:cNvPr id="49" name="Freeform 9"/>
          <p:cNvSpPr>
            <a:spLocks noEditPoints="1"/>
          </p:cNvSpPr>
          <p:nvPr/>
        </p:nvSpPr>
        <p:spPr bwMode="auto">
          <a:xfrm>
            <a:off x="5077772" y="3375480"/>
            <a:ext cx="332598" cy="377370"/>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3" tIns="34277" rIns="68553" bIns="34277" numCol="1" anchor="t" anchorCtr="0" compatLnSpc="1">
            <a:prstTxWarp prst="textNoShape">
              <a:avLst/>
            </a:prstTxWarp>
          </a:bodyPr>
          <a:lstStyle/>
          <a:p>
            <a:endParaRPr lang="zh-CN" altLang="en-US">
              <a:cs typeface="+mn-ea"/>
              <a:sym typeface="+mn-lt"/>
            </a:endParaRPr>
          </a:p>
        </p:txBody>
      </p:sp>
      <p:sp>
        <p:nvSpPr>
          <p:cNvPr id="50" name="Freeform 10"/>
          <p:cNvSpPr>
            <a:spLocks noEditPoints="1"/>
          </p:cNvSpPr>
          <p:nvPr/>
        </p:nvSpPr>
        <p:spPr bwMode="auto">
          <a:xfrm>
            <a:off x="6893839" y="3368873"/>
            <a:ext cx="330874" cy="354650"/>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3" tIns="34277" rIns="68553" bIns="34277" numCol="1" anchor="t" anchorCtr="0" compatLnSpc="1">
            <a:prstTxWarp prst="textNoShape">
              <a:avLst/>
            </a:prstTxWarp>
          </a:bodyPr>
          <a:lstStyle/>
          <a:p>
            <a:endParaRPr lang="zh-CN" altLang="en-US">
              <a:cs typeface="+mn-ea"/>
              <a:sym typeface="+mn-lt"/>
            </a:endParaRPr>
          </a:p>
        </p:txBody>
      </p:sp>
      <p:sp>
        <p:nvSpPr>
          <p:cNvPr id="51" name="Freeform 13"/>
          <p:cNvSpPr>
            <a:spLocks noEditPoints="1"/>
          </p:cNvSpPr>
          <p:nvPr/>
        </p:nvSpPr>
        <p:spPr bwMode="auto">
          <a:xfrm>
            <a:off x="8697709" y="3382990"/>
            <a:ext cx="336754" cy="36235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3" tIns="34277" rIns="68553" bIns="34277" numCol="1" anchor="t" anchorCtr="0" compatLnSpc="1">
            <a:prstTxWarp prst="textNoShape">
              <a:avLst/>
            </a:prstTxWarp>
          </a:bodyPr>
          <a:lstStyle/>
          <a:p>
            <a:endParaRPr lang="zh-CN" altLang="en-US">
              <a:cs typeface="+mn-ea"/>
              <a:sym typeface="+mn-lt"/>
            </a:endParaRPr>
          </a:p>
        </p:txBody>
      </p:sp>
    </p:spTree>
    <p:extLst>
      <p:ext uri="{BB962C8B-B14F-4D97-AF65-F5344CB8AC3E}">
        <p14:creationId xmlns:p14="http://schemas.microsoft.com/office/powerpoint/2010/main" val="222245074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decel="4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childTnLst>
                          </p:cTn>
                        </p:par>
                        <p:par>
                          <p:cTn id="19" fill="hold">
                            <p:stCondLst>
                              <p:cond delay="2000"/>
                            </p:stCondLst>
                            <p:childTnLst>
                              <p:par>
                                <p:cTn id="20" presetID="2" presetClass="entr" presetSubtype="4" accel="40000" decel="40000"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1000" fill="hold"/>
                                        <p:tgtEl>
                                          <p:spTgt spid="35"/>
                                        </p:tgtEl>
                                        <p:attrNameLst>
                                          <p:attrName>ppt_x</p:attrName>
                                        </p:attrNameLst>
                                      </p:cBhvr>
                                      <p:tavLst>
                                        <p:tav tm="0">
                                          <p:val>
                                            <p:strVal val="#ppt_x"/>
                                          </p:val>
                                        </p:tav>
                                        <p:tav tm="100000">
                                          <p:val>
                                            <p:strVal val="#ppt_x"/>
                                          </p:val>
                                        </p:tav>
                                      </p:tavLst>
                                    </p:anim>
                                    <p:anim calcmode="lin" valueType="num">
                                      <p:cBhvr additive="base">
                                        <p:cTn id="23" dur="1000" fill="hold"/>
                                        <p:tgtEl>
                                          <p:spTgt spid="35"/>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childTnLst>
                          </p:cTn>
                        </p:par>
                        <p:par>
                          <p:cTn id="34" fill="hold">
                            <p:stCondLst>
                              <p:cond delay="4000"/>
                            </p:stCondLst>
                            <p:childTnLst>
                              <p:par>
                                <p:cTn id="35" presetID="2" presetClass="entr" presetSubtype="4" accel="40000" decel="40000"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1000" fill="hold"/>
                                        <p:tgtEl>
                                          <p:spTgt spid="42"/>
                                        </p:tgtEl>
                                        <p:attrNameLst>
                                          <p:attrName>ppt_x</p:attrName>
                                        </p:attrNameLst>
                                      </p:cBhvr>
                                      <p:tavLst>
                                        <p:tav tm="0">
                                          <p:val>
                                            <p:strVal val="#ppt_x"/>
                                          </p:val>
                                        </p:tav>
                                        <p:tav tm="100000">
                                          <p:val>
                                            <p:strVal val="#ppt_x"/>
                                          </p:val>
                                        </p:tav>
                                      </p:tavLst>
                                    </p:anim>
                                    <p:anim calcmode="lin" valueType="num">
                                      <p:cBhvr additive="base">
                                        <p:cTn id="38" dur="1000" fill="hold"/>
                                        <p:tgtEl>
                                          <p:spTgt spid="42"/>
                                        </p:tgtEl>
                                        <p:attrNameLst>
                                          <p:attrName>ppt_y</p:attrName>
                                        </p:attrNameLst>
                                      </p:cBhvr>
                                      <p:tavLst>
                                        <p:tav tm="0">
                                          <p:val>
                                            <p:strVal val="1+#ppt_h/2"/>
                                          </p:val>
                                        </p:tav>
                                        <p:tav tm="100000">
                                          <p:val>
                                            <p:strVal val="#ppt_y"/>
                                          </p:val>
                                        </p:tav>
                                      </p:tavLst>
                                    </p:anim>
                                  </p:childTnLst>
                                </p:cTn>
                              </p:par>
                            </p:childTnLst>
                          </p:cTn>
                        </p:par>
                        <p:par>
                          <p:cTn id="39" fill="hold">
                            <p:stCondLst>
                              <p:cond delay="5000"/>
                            </p:stCondLst>
                            <p:childTnLst>
                              <p:par>
                                <p:cTn id="40" presetID="53" presetClass="entr" presetSubtype="16" fill="hold" grpId="0" nodeType="after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Effect transition="in" filter="fade">
                                      <p:cBhvr>
                                        <p:cTn id="44" dur="500"/>
                                        <p:tgtEl>
                                          <p:spTgt spid="50"/>
                                        </p:tgtEl>
                                      </p:cBhvr>
                                    </p:animEffect>
                                  </p:childTnLst>
                                </p:cTn>
                              </p:par>
                            </p:childTnLst>
                          </p:cTn>
                        </p:par>
                        <p:par>
                          <p:cTn id="45" fill="hold">
                            <p:stCondLst>
                              <p:cond delay="5500"/>
                            </p:stCondLst>
                            <p:childTnLst>
                              <p:par>
                                <p:cTn id="46" presetID="22" presetClass="entr" presetSubtype="1"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up)">
                                      <p:cBhvr>
                                        <p:cTn id="48" dur="500"/>
                                        <p:tgtEl>
                                          <p:spTgt spid="29"/>
                                        </p:tgtEl>
                                      </p:cBhvr>
                                    </p:animEffect>
                                  </p:childTnLst>
                                </p:cTn>
                              </p:par>
                            </p:childTnLst>
                          </p:cTn>
                        </p:par>
                        <p:par>
                          <p:cTn id="49" fill="hold">
                            <p:stCondLst>
                              <p:cond delay="6000"/>
                            </p:stCondLst>
                            <p:childTnLst>
                              <p:par>
                                <p:cTn id="50" presetID="2" presetClass="entr" presetSubtype="4" accel="40000" decel="40000"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1000" fill="hold"/>
                                        <p:tgtEl>
                                          <p:spTgt spid="45"/>
                                        </p:tgtEl>
                                        <p:attrNameLst>
                                          <p:attrName>ppt_x</p:attrName>
                                        </p:attrNameLst>
                                      </p:cBhvr>
                                      <p:tavLst>
                                        <p:tav tm="0">
                                          <p:val>
                                            <p:strVal val="#ppt_x"/>
                                          </p:val>
                                        </p:tav>
                                        <p:tav tm="100000">
                                          <p:val>
                                            <p:strVal val="#ppt_x"/>
                                          </p:val>
                                        </p:tav>
                                      </p:tavLst>
                                    </p:anim>
                                    <p:anim calcmode="lin" valueType="num">
                                      <p:cBhvr additive="base">
                                        <p:cTn id="53" dur="1000" fill="hold"/>
                                        <p:tgtEl>
                                          <p:spTgt spid="45"/>
                                        </p:tgtEl>
                                        <p:attrNameLst>
                                          <p:attrName>ppt_y</p:attrName>
                                        </p:attrNameLst>
                                      </p:cBhvr>
                                      <p:tavLst>
                                        <p:tav tm="0">
                                          <p:val>
                                            <p:strVal val="1+#ppt_h/2"/>
                                          </p:val>
                                        </p:tav>
                                        <p:tav tm="100000">
                                          <p:val>
                                            <p:strVal val="#ppt_y"/>
                                          </p:val>
                                        </p:tav>
                                      </p:tavLst>
                                    </p:anim>
                                  </p:childTnLst>
                                </p:cTn>
                              </p:par>
                            </p:childTnLst>
                          </p:cTn>
                        </p:par>
                        <p:par>
                          <p:cTn id="54" fill="hold">
                            <p:stCondLst>
                              <p:cond delay="7000"/>
                            </p:stCondLst>
                            <p:childTnLst>
                              <p:par>
                                <p:cTn id="55" presetID="53" presetClass="entr" presetSubtype="16"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p:cTn id="57" dur="500" fill="hold"/>
                                        <p:tgtEl>
                                          <p:spTgt spid="51"/>
                                        </p:tgtEl>
                                        <p:attrNameLst>
                                          <p:attrName>ppt_w</p:attrName>
                                        </p:attrNameLst>
                                      </p:cBhvr>
                                      <p:tavLst>
                                        <p:tav tm="0">
                                          <p:val>
                                            <p:fltVal val="0"/>
                                          </p:val>
                                        </p:tav>
                                        <p:tav tm="100000">
                                          <p:val>
                                            <p:strVal val="#ppt_w"/>
                                          </p:val>
                                        </p:tav>
                                      </p:tavLst>
                                    </p:anim>
                                    <p:anim calcmode="lin" valueType="num">
                                      <p:cBhvr>
                                        <p:cTn id="58" dur="500" fill="hold"/>
                                        <p:tgtEl>
                                          <p:spTgt spid="51"/>
                                        </p:tgtEl>
                                        <p:attrNameLst>
                                          <p:attrName>ppt_h</p:attrName>
                                        </p:attrNameLst>
                                      </p:cBhvr>
                                      <p:tavLst>
                                        <p:tav tm="0">
                                          <p:val>
                                            <p:fltVal val="0"/>
                                          </p:val>
                                        </p:tav>
                                        <p:tav tm="100000">
                                          <p:val>
                                            <p:strVal val="#ppt_h"/>
                                          </p:val>
                                        </p:tav>
                                      </p:tavLst>
                                    </p:anim>
                                    <p:animEffect transition="in" filter="fade">
                                      <p:cBhvr>
                                        <p:cTn id="59" dur="500"/>
                                        <p:tgtEl>
                                          <p:spTgt spid="51"/>
                                        </p:tgtEl>
                                      </p:cBhvr>
                                    </p:animEffect>
                                  </p:childTnLst>
                                </p:cTn>
                              </p:par>
                            </p:childTnLst>
                          </p:cTn>
                        </p:par>
                        <p:par>
                          <p:cTn id="60" fill="hold">
                            <p:stCondLst>
                              <p:cond delay="7500"/>
                            </p:stCondLst>
                            <p:childTnLst>
                              <p:par>
                                <p:cTn id="61" presetID="22" presetClass="entr" presetSubtype="1"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up)">
                                      <p:cBhvr>
                                        <p:cTn id="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48" grpId="0" animBg="1"/>
      <p:bldP spid="49" grpId="0" animBg="1"/>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42" name="Group 3"/>
          <p:cNvGrpSpPr/>
          <p:nvPr/>
        </p:nvGrpSpPr>
        <p:grpSpPr>
          <a:xfrm>
            <a:off x="8019526" y="2118166"/>
            <a:ext cx="2433815" cy="1059470"/>
            <a:chOff x="1603804" y="2220559"/>
            <a:chExt cx="2433815" cy="1059470"/>
          </a:xfrm>
        </p:grpSpPr>
        <p:sp>
          <p:nvSpPr>
            <p:cNvPr id="43" name="Text Placeholder 2"/>
            <p:cNvSpPr txBox="1">
              <a:spLocks/>
            </p:cNvSpPr>
            <p:nvPr/>
          </p:nvSpPr>
          <p:spPr>
            <a:xfrm>
              <a:off x="1603804"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sp>
          <p:nvSpPr>
            <p:cNvPr id="44" name="TextBox 43"/>
            <p:cNvSpPr txBox="1"/>
            <p:nvPr/>
          </p:nvSpPr>
          <p:spPr>
            <a:xfrm>
              <a:off x="1679271" y="2559832"/>
              <a:ext cx="2358348" cy="720197"/>
            </a:xfrm>
            <a:prstGeom prst="rect">
              <a:avLst/>
            </a:prstGeom>
            <a:noFill/>
          </p:spPr>
          <p:txBody>
            <a:bodyPr wrap="square" lIns="0" tIns="0" rIns="0" bIns="0" rtlCol="0">
              <a:spAutoFit/>
            </a:bodyPr>
            <a:lstStyle/>
            <a:p>
              <a:pP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45" name="Group 6"/>
          <p:cNvGrpSpPr/>
          <p:nvPr/>
        </p:nvGrpSpPr>
        <p:grpSpPr>
          <a:xfrm>
            <a:off x="8584300" y="3487283"/>
            <a:ext cx="2475438" cy="1059470"/>
            <a:chOff x="1603804" y="2220559"/>
            <a:chExt cx="2475438" cy="1059470"/>
          </a:xfrm>
        </p:grpSpPr>
        <p:sp>
          <p:nvSpPr>
            <p:cNvPr id="46" name="Text Placeholder 2"/>
            <p:cNvSpPr txBox="1">
              <a:spLocks/>
            </p:cNvSpPr>
            <p:nvPr/>
          </p:nvSpPr>
          <p:spPr>
            <a:xfrm>
              <a:off x="1603804"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sp>
          <p:nvSpPr>
            <p:cNvPr id="47" name="TextBox 46"/>
            <p:cNvSpPr txBox="1"/>
            <p:nvPr/>
          </p:nvSpPr>
          <p:spPr>
            <a:xfrm>
              <a:off x="1679271" y="2559832"/>
              <a:ext cx="2399971" cy="720197"/>
            </a:xfrm>
            <a:prstGeom prst="rect">
              <a:avLst/>
            </a:prstGeom>
            <a:noFill/>
          </p:spPr>
          <p:txBody>
            <a:bodyPr wrap="square" lIns="0" tIns="0" rIns="0" bIns="0" rtlCol="0">
              <a:spAutoFit/>
            </a:bodyPr>
            <a:lstStyle/>
            <a:p>
              <a:pP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48" name="Group 9"/>
          <p:cNvGrpSpPr/>
          <p:nvPr/>
        </p:nvGrpSpPr>
        <p:grpSpPr>
          <a:xfrm>
            <a:off x="8019526" y="4819696"/>
            <a:ext cx="2433815" cy="1059470"/>
            <a:chOff x="1603804" y="2220559"/>
            <a:chExt cx="2433815" cy="1059470"/>
          </a:xfrm>
        </p:grpSpPr>
        <p:sp>
          <p:nvSpPr>
            <p:cNvPr id="49" name="Text Placeholder 2"/>
            <p:cNvSpPr txBox="1">
              <a:spLocks/>
            </p:cNvSpPr>
            <p:nvPr/>
          </p:nvSpPr>
          <p:spPr>
            <a:xfrm>
              <a:off x="1603804"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sp>
          <p:nvSpPr>
            <p:cNvPr id="50" name="TextBox 49"/>
            <p:cNvSpPr txBox="1"/>
            <p:nvPr/>
          </p:nvSpPr>
          <p:spPr>
            <a:xfrm>
              <a:off x="1679271" y="2559832"/>
              <a:ext cx="2358348" cy="720197"/>
            </a:xfrm>
            <a:prstGeom prst="rect">
              <a:avLst/>
            </a:prstGeom>
            <a:noFill/>
          </p:spPr>
          <p:txBody>
            <a:bodyPr wrap="square" lIns="0" tIns="0" rIns="0" bIns="0" rtlCol="0">
              <a:spAutoFit/>
            </a:bodyPr>
            <a:lstStyle/>
            <a:p>
              <a:pP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51" name="Group 12"/>
          <p:cNvGrpSpPr/>
          <p:nvPr/>
        </p:nvGrpSpPr>
        <p:grpSpPr>
          <a:xfrm>
            <a:off x="1309341" y="2118166"/>
            <a:ext cx="2427694" cy="1059470"/>
            <a:chOff x="1494367" y="2220559"/>
            <a:chExt cx="2427694" cy="1059470"/>
          </a:xfrm>
        </p:grpSpPr>
        <p:sp>
          <p:nvSpPr>
            <p:cNvPr id="52" name="Text Placeholder 2"/>
            <p:cNvSpPr txBox="1">
              <a:spLocks/>
            </p:cNvSpPr>
            <p:nvPr/>
          </p:nvSpPr>
          <p:spPr>
            <a:xfrm>
              <a:off x="1908601"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sp>
          <p:nvSpPr>
            <p:cNvPr id="53" name="TextBox 52"/>
            <p:cNvSpPr txBox="1"/>
            <p:nvPr/>
          </p:nvSpPr>
          <p:spPr>
            <a:xfrm>
              <a:off x="1494367" y="2559832"/>
              <a:ext cx="2324283" cy="720197"/>
            </a:xfrm>
            <a:prstGeom prst="rect">
              <a:avLst/>
            </a:prstGeom>
            <a:noFill/>
          </p:spPr>
          <p:txBody>
            <a:bodyPr wrap="square" lIns="0" tIns="0" rIns="0" bIns="0" rtlCol="0">
              <a:spAutoFit/>
            </a:bodyPr>
            <a:lstStyle/>
            <a:p>
              <a:pPr algn="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54" name="Group 15"/>
          <p:cNvGrpSpPr/>
          <p:nvPr/>
        </p:nvGrpSpPr>
        <p:grpSpPr>
          <a:xfrm>
            <a:off x="843924" y="3487283"/>
            <a:ext cx="2382128" cy="1059470"/>
            <a:chOff x="1539935" y="2220559"/>
            <a:chExt cx="2382128" cy="1059470"/>
          </a:xfrm>
        </p:grpSpPr>
        <p:sp>
          <p:nvSpPr>
            <p:cNvPr id="55" name="Text Placeholder 2"/>
            <p:cNvSpPr txBox="1">
              <a:spLocks/>
            </p:cNvSpPr>
            <p:nvPr/>
          </p:nvSpPr>
          <p:spPr>
            <a:xfrm>
              <a:off x="1908603"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sp>
          <p:nvSpPr>
            <p:cNvPr id="56" name="TextBox 55"/>
            <p:cNvSpPr txBox="1"/>
            <p:nvPr/>
          </p:nvSpPr>
          <p:spPr>
            <a:xfrm>
              <a:off x="1539935" y="2559832"/>
              <a:ext cx="2278716" cy="720197"/>
            </a:xfrm>
            <a:prstGeom prst="rect">
              <a:avLst/>
            </a:prstGeom>
            <a:noFill/>
          </p:spPr>
          <p:txBody>
            <a:bodyPr wrap="square" lIns="0" tIns="0" rIns="0" bIns="0" rtlCol="0">
              <a:spAutoFit/>
            </a:bodyPr>
            <a:lstStyle/>
            <a:p>
              <a:pPr algn="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82" name="Group 18"/>
          <p:cNvGrpSpPr/>
          <p:nvPr/>
        </p:nvGrpSpPr>
        <p:grpSpPr>
          <a:xfrm>
            <a:off x="1309341" y="4819696"/>
            <a:ext cx="2427698" cy="1059470"/>
            <a:chOff x="1494367" y="2220559"/>
            <a:chExt cx="2427698" cy="1059470"/>
          </a:xfrm>
        </p:grpSpPr>
        <p:sp>
          <p:nvSpPr>
            <p:cNvPr id="83" name="Text Placeholder 2"/>
            <p:cNvSpPr txBox="1">
              <a:spLocks/>
            </p:cNvSpPr>
            <p:nvPr/>
          </p:nvSpPr>
          <p:spPr>
            <a:xfrm>
              <a:off x="1908605"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sp>
          <p:nvSpPr>
            <p:cNvPr id="84" name="TextBox 83"/>
            <p:cNvSpPr txBox="1"/>
            <p:nvPr/>
          </p:nvSpPr>
          <p:spPr>
            <a:xfrm>
              <a:off x="1494367" y="2559832"/>
              <a:ext cx="2324283" cy="720197"/>
            </a:xfrm>
            <a:prstGeom prst="rect">
              <a:avLst/>
            </a:prstGeom>
            <a:noFill/>
          </p:spPr>
          <p:txBody>
            <a:bodyPr wrap="square" lIns="0" tIns="0" rIns="0" bIns="0" rtlCol="0">
              <a:spAutoFit/>
            </a:bodyPr>
            <a:lstStyle/>
            <a:p>
              <a:pPr algn="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85" name="Group 1"/>
          <p:cNvGrpSpPr/>
          <p:nvPr/>
        </p:nvGrpSpPr>
        <p:grpSpPr>
          <a:xfrm>
            <a:off x="3739773" y="1986917"/>
            <a:ext cx="4292100" cy="3816694"/>
            <a:chOff x="3949950" y="1935228"/>
            <a:chExt cx="4292100" cy="3816694"/>
          </a:xfrm>
        </p:grpSpPr>
        <p:sp>
          <p:nvSpPr>
            <p:cNvPr id="86" name="Freeform 28"/>
            <p:cNvSpPr>
              <a:spLocks/>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87" name="Freeform 29"/>
            <p:cNvSpPr>
              <a:spLocks/>
            </p:cNvSpPr>
            <p:nvPr/>
          </p:nvSpPr>
          <p:spPr bwMode="auto">
            <a:xfrm>
              <a:off x="652843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88" name="Freeform 30"/>
            <p:cNvSpPr>
              <a:spLocks/>
            </p:cNvSpPr>
            <p:nvPr/>
          </p:nvSpPr>
          <p:spPr bwMode="auto">
            <a:xfrm>
              <a:off x="6528433" y="4412990"/>
              <a:ext cx="102065" cy="181300"/>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89" name="Freeform 31"/>
            <p:cNvSpPr>
              <a:spLocks/>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0" name="Freeform 32"/>
            <p:cNvSpPr>
              <a:spLocks/>
            </p:cNvSpPr>
            <p:nvPr/>
          </p:nvSpPr>
          <p:spPr bwMode="auto">
            <a:xfrm>
              <a:off x="566356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1" name="Freeform 33"/>
            <p:cNvSpPr>
              <a:spLocks/>
            </p:cNvSpPr>
            <p:nvPr/>
          </p:nvSpPr>
          <p:spPr bwMode="auto">
            <a:xfrm>
              <a:off x="5663567" y="4594289"/>
              <a:ext cx="206816" cy="0"/>
            </a:xfrm>
            <a:custGeom>
              <a:avLst/>
              <a:gdLst>
                <a:gd name="T0" fmla="*/ 154 w 154"/>
                <a:gd name="T1" fmla="*/ 0 w 154"/>
                <a:gd name="T2" fmla="*/ 154 w 154"/>
                <a:gd name="T3" fmla="*/ 154 w 154"/>
              </a:gdLst>
              <a:ahLst/>
              <a:cxnLst>
                <a:cxn ang="0">
                  <a:pos x="T0" y="0"/>
                </a:cxn>
                <a:cxn ang="0">
                  <a:pos x="T1" y="0"/>
                </a:cxn>
                <a:cxn ang="0">
                  <a:pos x="T2" y="0"/>
                </a:cxn>
                <a:cxn ang="0">
                  <a:pos x="T3" y="0"/>
                </a:cxn>
              </a:cxnLst>
              <a:rect l="0" t="0" r="r" b="b"/>
              <a:pathLst>
                <a:path w="154">
                  <a:moveTo>
                    <a:pt x="154" y="0"/>
                  </a:moveTo>
                  <a:lnTo>
                    <a:pt x="0" y="0"/>
                  </a:lnTo>
                  <a:lnTo>
                    <a:pt x="154"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2" name="Freeform 34"/>
            <p:cNvSpPr>
              <a:spLocks/>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3" name="Freeform 35"/>
            <p:cNvSpPr>
              <a:spLocks/>
            </p:cNvSpPr>
            <p:nvPr/>
          </p:nvSpPr>
          <p:spPr bwMode="auto">
            <a:xfrm>
              <a:off x="469395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4" name="Freeform 36"/>
            <p:cNvSpPr>
              <a:spLocks/>
            </p:cNvSpPr>
            <p:nvPr/>
          </p:nvSpPr>
          <p:spPr bwMode="auto">
            <a:xfrm>
              <a:off x="4693950" y="3843574"/>
              <a:ext cx="639249" cy="927986"/>
            </a:xfrm>
            <a:custGeom>
              <a:avLst/>
              <a:gdLst>
                <a:gd name="T0" fmla="*/ 400 w 476"/>
                <a:gd name="T1" fmla="*/ 0 h 691"/>
                <a:gd name="T2" fmla="*/ 0 w 476"/>
                <a:gd name="T3" fmla="*/ 691 h 691"/>
                <a:gd name="T4" fmla="*/ 400 w 476"/>
                <a:gd name="T5" fmla="*/ 0 h 691"/>
                <a:gd name="T6" fmla="*/ 476 w 476"/>
                <a:gd name="T7" fmla="*/ 132 h 691"/>
                <a:gd name="T8" fmla="*/ 476 w 476"/>
                <a:gd name="T9" fmla="*/ 132 h 691"/>
                <a:gd name="T10" fmla="*/ 400 w 476"/>
                <a:gd name="T11" fmla="*/ 0 h 691"/>
              </a:gdLst>
              <a:ahLst/>
              <a:cxnLst>
                <a:cxn ang="0">
                  <a:pos x="T0" y="T1"/>
                </a:cxn>
                <a:cxn ang="0">
                  <a:pos x="T2" y="T3"/>
                </a:cxn>
                <a:cxn ang="0">
                  <a:pos x="T4" y="T5"/>
                </a:cxn>
                <a:cxn ang="0">
                  <a:pos x="T6" y="T7"/>
                </a:cxn>
                <a:cxn ang="0">
                  <a:pos x="T8" y="T9"/>
                </a:cxn>
                <a:cxn ang="0">
                  <a:pos x="T10" y="T11"/>
                </a:cxn>
              </a:cxnLst>
              <a:rect l="0" t="0" r="r" b="b"/>
              <a:pathLst>
                <a:path w="476" h="691">
                  <a:moveTo>
                    <a:pt x="400" y="0"/>
                  </a:moveTo>
                  <a:lnTo>
                    <a:pt x="0" y="691"/>
                  </a:lnTo>
                  <a:lnTo>
                    <a:pt x="400" y="0"/>
                  </a:lnTo>
                  <a:lnTo>
                    <a:pt x="476" y="132"/>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5" name="Freeform 37"/>
            <p:cNvSpPr>
              <a:spLocks/>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6" name="Freeform 38"/>
            <p:cNvSpPr>
              <a:spLocks/>
            </p:cNvSpPr>
            <p:nvPr/>
          </p:nvSpPr>
          <p:spPr bwMode="auto">
            <a:xfrm>
              <a:off x="555881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7" name="Freeform 39"/>
            <p:cNvSpPr>
              <a:spLocks/>
            </p:cNvSpPr>
            <p:nvPr/>
          </p:nvSpPr>
          <p:spPr bwMode="auto">
            <a:xfrm>
              <a:off x="5558816" y="3095545"/>
              <a:ext cx="104751" cy="178614"/>
            </a:xfrm>
            <a:custGeom>
              <a:avLst/>
              <a:gdLst>
                <a:gd name="T0" fmla="*/ 78 w 78"/>
                <a:gd name="T1" fmla="*/ 0 h 133"/>
                <a:gd name="T2" fmla="*/ 0 w 78"/>
                <a:gd name="T3" fmla="*/ 133 h 133"/>
                <a:gd name="T4" fmla="*/ 0 w 78"/>
                <a:gd name="T5" fmla="*/ 133 h 133"/>
                <a:gd name="T6" fmla="*/ 78 w 78"/>
                <a:gd name="T7" fmla="*/ 0 h 133"/>
              </a:gdLst>
              <a:ahLst/>
              <a:cxnLst>
                <a:cxn ang="0">
                  <a:pos x="T0" y="T1"/>
                </a:cxn>
                <a:cxn ang="0">
                  <a:pos x="T2" y="T3"/>
                </a:cxn>
                <a:cxn ang="0">
                  <a:pos x="T4" y="T5"/>
                </a:cxn>
                <a:cxn ang="0">
                  <a:pos x="T6" y="T7"/>
                </a:cxn>
              </a:cxnLst>
              <a:rect l="0" t="0" r="r" b="b"/>
              <a:pathLst>
                <a:path w="78" h="133">
                  <a:moveTo>
                    <a:pt x="78" y="0"/>
                  </a:moveTo>
                  <a:lnTo>
                    <a:pt x="0" y="133"/>
                  </a:ln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8" name="Freeform 40"/>
            <p:cNvSpPr>
              <a:spLocks/>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9" name="Freeform 41"/>
            <p:cNvSpPr>
              <a:spLocks/>
            </p:cNvSpPr>
            <p:nvPr/>
          </p:nvSpPr>
          <p:spPr bwMode="auto">
            <a:xfrm>
              <a:off x="632161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0" name="Freeform 42"/>
            <p:cNvSpPr>
              <a:spLocks/>
            </p:cNvSpPr>
            <p:nvPr/>
          </p:nvSpPr>
          <p:spPr bwMode="auto">
            <a:xfrm>
              <a:off x="6321617" y="3095545"/>
              <a:ext cx="206816"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01" name="Freeform 43"/>
            <p:cNvSpPr>
              <a:spLocks/>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nvGrpSpPr>
            <p:cNvPr id="102" name="Group 44"/>
            <p:cNvGrpSpPr/>
            <p:nvPr/>
          </p:nvGrpSpPr>
          <p:grpSpPr>
            <a:xfrm>
              <a:off x="3949950" y="3095545"/>
              <a:ext cx="1713617" cy="2152765"/>
              <a:chOff x="3949950" y="3095545"/>
              <a:chExt cx="1713617" cy="2152765"/>
            </a:xfrm>
          </p:grpSpPr>
          <p:sp>
            <p:nvSpPr>
              <p:cNvPr id="130" name="Freeform 75"/>
              <p:cNvSpPr>
                <a:spLocks/>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31" name="Freeform 76"/>
              <p:cNvSpPr>
                <a:spLocks/>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03" name="Group 71"/>
            <p:cNvGrpSpPr/>
            <p:nvPr/>
          </p:nvGrpSpPr>
          <p:grpSpPr>
            <a:xfrm>
              <a:off x="4182282" y="1935228"/>
              <a:ext cx="2346151" cy="1404736"/>
              <a:chOff x="4182282" y="1935228"/>
              <a:chExt cx="2346151" cy="1404736"/>
            </a:xfrm>
          </p:grpSpPr>
          <p:sp>
            <p:nvSpPr>
              <p:cNvPr id="128" name="Freeform 73"/>
              <p:cNvSpPr>
                <a:spLocks/>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129" name="Freeform 74"/>
              <p:cNvSpPr>
                <a:spLocks/>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04" name="Group 46"/>
            <p:cNvGrpSpPr/>
            <p:nvPr/>
          </p:nvGrpSpPr>
          <p:grpSpPr>
            <a:xfrm>
              <a:off x="5663567" y="4345842"/>
              <a:ext cx="2346151" cy="1406079"/>
              <a:chOff x="5663567" y="4345842"/>
              <a:chExt cx="2346151" cy="1406079"/>
            </a:xfrm>
          </p:grpSpPr>
          <p:grpSp>
            <p:nvGrpSpPr>
              <p:cNvPr id="122" name="Group 65"/>
              <p:cNvGrpSpPr/>
              <p:nvPr/>
            </p:nvGrpSpPr>
            <p:grpSpPr>
              <a:xfrm>
                <a:off x="5663567" y="4345842"/>
                <a:ext cx="2346151" cy="1406079"/>
                <a:chOff x="5663567" y="4345842"/>
                <a:chExt cx="2346151" cy="1406079"/>
              </a:xfrm>
            </p:grpSpPr>
            <p:sp>
              <p:nvSpPr>
                <p:cNvPr id="126" name="Freeform 69"/>
                <p:cNvSpPr>
                  <a:spLocks/>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27" name="Freeform 70"/>
                <p:cNvSpPr>
                  <a:spLocks/>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23" name="Group 66"/>
              <p:cNvGrpSpPr/>
              <p:nvPr/>
            </p:nvGrpSpPr>
            <p:grpSpPr>
              <a:xfrm>
                <a:off x="6674717" y="4979124"/>
                <a:ext cx="362796" cy="338611"/>
                <a:chOff x="4418013" y="3475038"/>
                <a:chExt cx="285750" cy="266701"/>
              </a:xfrm>
              <a:solidFill>
                <a:schemeClr val="bg1"/>
              </a:solidFill>
            </p:grpSpPr>
            <p:sp>
              <p:nvSpPr>
                <p:cNvPr id="124" name="Freeform 105"/>
                <p:cNvSpPr>
                  <a:spLocks/>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25"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grpSp>
          <p:nvGrpSpPr>
            <p:cNvPr id="105" name="Group 47"/>
            <p:cNvGrpSpPr/>
            <p:nvPr/>
          </p:nvGrpSpPr>
          <p:grpSpPr>
            <a:xfrm>
              <a:off x="4614716" y="3843574"/>
              <a:ext cx="2002354" cy="1908348"/>
              <a:chOff x="4614716" y="3843574"/>
              <a:chExt cx="2002354" cy="1908348"/>
            </a:xfrm>
          </p:grpSpPr>
          <p:grpSp>
            <p:nvGrpSpPr>
              <p:cNvPr id="118" name="Group 61"/>
              <p:cNvGrpSpPr/>
              <p:nvPr/>
            </p:nvGrpSpPr>
            <p:grpSpPr>
              <a:xfrm>
                <a:off x="4614716" y="3843574"/>
                <a:ext cx="2002354" cy="1908348"/>
                <a:chOff x="4614716" y="3843574"/>
                <a:chExt cx="2002354" cy="1908348"/>
              </a:xfrm>
            </p:grpSpPr>
            <p:sp>
              <p:nvSpPr>
                <p:cNvPr id="120" name="Freeform 63"/>
                <p:cNvSpPr>
                  <a:spLocks/>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121" name="Freeform 64"/>
                <p:cNvSpPr>
                  <a:spLocks/>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19" name="Freeform 18"/>
              <p:cNvSpPr>
                <a:spLocks/>
              </p:cNvSpPr>
              <p:nvPr/>
            </p:nvSpPr>
            <p:spPr bwMode="auto">
              <a:xfrm>
                <a:off x="5122816" y="4936315"/>
                <a:ext cx="413624" cy="413623"/>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grpSp>
          <p:nvGrpSpPr>
            <p:cNvPr id="106" name="Group 55"/>
            <p:cNvGrpSpPr/>
            <p:nvPr/>
          </p:nvGrpSpPr>
          <p:grpSpPr>
            <a:xfrm>
              <a:off x="5574932" y="1935228"/>
              <a:ext cx="1999668" cy="1908347"/>
              <a:chOff x="5574932" y="1935228"/>
              <a:chExt cx="1999668" cy="1908347"/>
            </a:xfrm>
          </p:grpSpPr>
          <p:sp>
            <p:nvSpPr>
              <p:cNvPr id="116" name="Freeform 59"/>
              <p:cNvSpPr>
                <a:spLocks/>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7" name="Freeform 60"/>
              <p:cNvSpPr>
                <a:spLocks/>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nvGrpSpPr>
            <p:cNvPr id="107" name="Group 51"/>
            <p:cNvGrpSpPr/>
            <p:nvPr/>
          </p:nvGrpSpPr>
          <p:grpSpPr>
            <a:xfrm>
              <a:off x="6528433" y="2437495"/>
              <a:ext cx="1713617" cy="2156795"/>
              <a:chOff x="6528433" y="2437495"/>
              <a:chExt cx="1713617" cy="2156795"/>
            </a:xfrm>
          </p:grpSpPr>
          <p:sp>
            <p:nvSpPr>
              <p:cNvPr id="114" name="Freeform 53"/>
              <p:cNvSpPr>
                <a:spLocks/>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en-US" sz="2000" b="1">
                  <a:solidFill>
                    <a:schemeClr val="bg1"/>
                  </a:solidFill>
                  <a:cs typeface="+mn-ea"/>
                  <a:sym typeface="+mn-lt"/>
                </a:endParaRPr>
              </a:p>
            </p:txBody>
          </p:sp>
          <p:sp>
            <p:nvSpPr>
              <p:cNvPr id="115" name="Freeform 54"/>
              <p:cNvSpPr>
                <a:spLocks/>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solidFill>
                <a:schemeClr val="tx1">
                  <a:lumMod val="95000"/>
                  <a:lumOff val="5000"/>
                  <a:alpha val="10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108" name="Shape 222"/>
            <p:cNvSpPr/>
            <p:nvPr/>
          </p:nvSpPr>
          <p:spPr>
            <a:xfrm>
              <a:off x="4445538" y="3585006"/>
              <a:ext cx="328470" cy="412689"/>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solidFill>
            <a:ln w="12700" cap="flat">
              <a:noFill/>
              <a:miter lim="400000"/>
            </a:ln>
            <a:effectLst/>
          </p:spPr>
          <p:txBody>
            <a:bodyPr wrap="square" lIns="38100" tIns="38100" rIns="38100" bIns="38100" numCol="1" anchor="ctr">
              <a:noAutofit/>
            </a:bodyPr>
            <a:lstStyle/>
            <a:p>
              <a:pPr defTabSz="457153">
                <a:defRPr sz="1200">
                  <a:solidFill>
                    <a:srgbClr val="000000"/>
                  </a:solidFill>
                  <a:latin typeface="Helvetica"/>
                  <a:ea typeface="Helvetica"/>
                  <a:cs typeface="Helvetica"/>
                  <a:sym typeface="Helvetica"/>
                </a:defRPr>
              </a:pPr>
              <a:endParaRPr>
                <a:cs typeface="+mn-ea"/>
                <a:sym typeface="+mn-lt"/>
              </a:endParaRPr>
            </a:p>
          </p:txBody>
        </p:sp>
        <p:grpSp>
          <p:nvGrpSpPr>
            <p:cNvPr id="109" name="Group 83"/>
            <p:cNvGrpSpPr/>
            <p:nvPr/>
          </p:nvGrpSpPr>
          <p:grpSpPr>
            <a:xfrm>
              <a:off x="5051424" y="2328257"/>
              <a:ext cx="612143" cy="429803"/>
              <a:chOff x="7350125" y="1003300"/>
              <a:chExt cx="522288" cy="366713"/>
            </a:xfrm>
            <a:solidFill>
              <a:schemeClr val="bg1"/>
            </a:solidFill>
          </p:grpSpPr>
          <p:sp>
            <p:nvSpPr>
              <p:cNvPr id="112"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13"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110" name="Freeform 71"/>
            <p:cNvSpPr>
              <a:spLocks noEditPoints="1"/>
            </p:cNvSpPr>
            <p:nvPr/>
          </p:nvSpPr>
          <p:spPr bwMode="auto">
            <a:xfrm>
              <a:off x="6760765" y="2349305"/>
              <a:ext cx="252470" cy="383135"/>
            </a:xfrm>
            <a:custGeom>
              <a:avLst/>
              <a:gdLst>
                <a:gd name="T0" fmla="*/ 13 w 48"/>
                <a:gd name="T1" fmla="*/ 59 h 73"/>
                <a:gd name="T2" fmla="*/ 36 w 48"/>
                <a:gd name="T3" fmla="*/ 59 h 73"/>
                <a:gd name="T4" fmla="*/ 36 w 48"/>
                <a:gd name="T5" fmla="*/ 59 h 73"/>
                <a:gd name="T6" fmla="*/ 37 w 48"/>
                <a:gd name="T7" fmla="*/ 59 h 73"/>
                <a:gd name="T8" fmla="*/ 38 w 48"/>
                <a:gd name="T9" fmla="*/ 57 h 73"/>
                <a:gd name="T10" fmla="*/ 24 w 48"/>
                <a:gd name="T11" fmla="*/ 41 h 73"/>
                <a:gd name="T12" fmla="*/ 11 w 48"/>
                <a:gd name="T13" fmla="*/ 57 h 73"/>
                <a:gd name="T14" fmla="*/ 11 w 48"/>
                <a:gd name="T15" fmla="*/ 59 h 73"/>
                <a:gd name="T16" fmla="*/ 13 w 48"/>
                <a:gd name="T17" fmla="*/ 59 h 73"/>
                <a:gd name="T18" fmla="*/ 13 w 48"/>
                <a:gd name="T19" fmla="*/ 59 h 73"/>
                <a:gd name="T20" fmla="*/ 44 w 48"/>
                <a:gd name="T21" fmla="*/ 11 h 73"/>
                <a:gd name="T22" fmla="*/ 48 w 48"/>
                <a:gd name="T23" fmla="*/ 7 h 73"/>
                <a:gd name="T24" fmla="*/ 48 w 48"/>
                <a:gd name="T25" fmla="*/ 5 h 73"/>
                <a:gd name="T26" fmla="*/ 44 w 48"/>
                <a:gd name="T27" fmla="*/ 0 h 73"/>
                <a:gd name="T28" fmla="*/ 5 w 48"/>
                <a:gd name="T29" fmla="*/ 0 h 73"/>
                <a:gd name="T30" fmla="*/ 0 w 48"/>
                <a:gd name="T31" fmla="*/ 5 h 73"/>
                <a:gd name="T32" fmla="*/ 0 w 48"/>
                <a:gd name="T33" fmla="*/ 7 h 73"/>
                <a:gd name="T34" fmla="*/ 4 w 48"/>
                <a:gd name="T35" fmla="*/ 11 h 73"/>
                <a:gd name="T36" fmla="*/ 44 w 48"/>
                <a:gd name="T37" fmla="*/ 11 h 73"/>
                <a:gd name="T38" fmla="*/ 40 w 48"/>
                <a:gd name="T39" fmla="*/ 13 h 73"/>
                <a:gd name="T40" fmla="*/ 44 w 48"/>
                <a:gd name="T41" fmla="*/ 13 h 73"/>
                <a:gd name="T42" fmla="*/ 31 w 48"/>
                <a:gd name="T43" fmla="*/ 36 h 73"/>
                <a:gd name="T44" fmla="*/ 44 w 48"/>
                <a:gd name="T45" fmla="*/ 59 h 73"/>
                <a:gd name="T46" fmla="*/ 40 w 48"/>
                <a:gd name="T47" fmla="*/ 59 h 73"/>
                <a:gd name="T48" fmla="*/ 26 w 48"/>
                <a:gd name="T49" fmla="*/ 38 h 73"/>
                <a:gd name="T50" fmla="*/ 25 w 48"/>
                <a:gd name="T51" fmla="*/ 36 h 73"/>
                <a:gd name="T52" fmla="*/ 26 w 48"/>
                <a:gd name="T53" fmla="*/ 35 h 73"/>
                <a:gd name="T54" fmla="*/ 26 w 48"/>
                <a:gd name="T55" fmla="*/ 35 h 73"/>
                <a:gd name="T56" fmla="*/ 40 w 48"/>
                <a:gd name="T57" fmla="*/ 13 h 73"/>
                <a:gd name="T58" fmla="*/ 4 w 48"/>
                <a:gd name="T59" fmla="*/ 61 h 73"/>
                <a:gd name="T60" fmla="*/ 0 w 48"/>
                <a:gd name="T61" fmla="*/ 66 h 73"/>
                <a:gd name="T62" fmla="*/ 0 w 48"/>
                <a:gd name="T63" fmla="*/ 68 h 73"/>
                <a:gd name="T64" fmla="*/ 5 w 48"/>
                <a:gd name="T65" fmla="*/ 73 h 73"/>
                <a:gd name="T66" fmla="*/ 44 w 48"/>
                <a:gd name="T67" fmla="*/ 73 h 73"/>
                <a:gd name="T68" fmla="*/ 48 w 48"/>
                <a:gd name="T69" fmla="*/ 68 h 73"/>
                <a:gd name="T70" fmla="*/ 48 w 48"/>
                <a:gd name="T71" fmla="*/ 66 h 73"/>
                <a:gd name="T72" fmla="*/ 44 w 48"/>
                <a:gd name="T73" fmla="*/ 61 h 73"/>
                <a:gd name="T74" fmla="*/ 4 w 48"/>
                <a:gd name="T75" fmla="*/ 61 h 73"/>
                <a:gd name="T76" fmla="*/ 8 w 48"/>
                <a:gd name="T77" fmla="*/ 59 h 73"/>
                <a:gd name="T78" fmla="*/ 4 w 48"/>
                <a:gd name="T79" fmla="*/ 59 h 73"/>
                <a:gd name="T80" fmla="*/ 18 w 48"/>
                <a:gd name="T81" fmla="*/ 36 h 73"/>
                <a:gd name="T82" fmla="*/ 4 w 48"/>
                <a:gd name="T83" fmla="*/ 13 h 73"/>
                <a:gd name="T84" fmla="*/ 8 w 48"/>
                <a:gd name="T85" fmla="*/ 13 h 73"/>
                <a:gd name="T86" fmla="*/ 22 w 48"/>
                <a:gd name="T87" fmla="*/ 35 h 73"/>
                <a:gd name="T88" fmla="*/ 24 w 48"/>
                <a:gd name="T89" fmla="*/ 37 h 73"/>
                <a:gd name="T90" fmla="*/ 22 w 48"/>
                <a:gd name="T91" fmla="*/ 38 h 73"/>
                <a:gd name="T92" fmla="*/ 8 w 48"/>
                <a:gd name="T93"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1" name="Shape 227"/>
            <p:cNvSpPr/>
            <p:nvPr/>
          </p:nvSpPr>
          <p:spPr>
            <a:xfrm>
              <a:off x="7351672" y="3651621"/>
              <a:ext cx="433011" cy="461888"/>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457153">
                <a:defRPr sz="1200">
                  <a:solidFill>
                    <a:srgbClr val="000000"/>
                  </a:solidFill>
                  <a:latin typeface="Helvetica"/>
                  <a:ea typeface="Helvetica"/>
                  <a:cs typeface="Helvetica"/>
                  <a:sym typeface="Helvetica"/>
                </a:defRPr>
              </a:pPr>
              <a:endParaRPr>
                <a:cs typeface="+mn-ea"/>
                <a:sym typeface="+mn-lt"/>
              </a:endParaRPr>
            </a:p>
          </p:txBody>
        </p:sp>
      </p:grpSp>
    </p:spTree>
    <p:extLst>
      <p:ext uri="{BB962C8B-B14F-4D97-AF65-F5344CB8AC3E}">
        <p14:creationId xmlns:p14="http://schemas.microsoft.com/office/powerpoint/2010/main" val="405105370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35" presetClass="entr" presetSubtype="0" fill="hold"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2000"/>
                                        <p:tgtEl>
                                          <p:spTgt spid="85"/>
                                        </p:tgtEl>
                                      </p:cBhvr>
                                    </p:animEffect>
                                    <p:anim calcmode="lin" valueType="num">
                                      <p:cBhvr>
                                        <p:cTn id="26" dur="2000" fill="hold"/>
                                        <p:tgtEl>
                                          <p:spTgt spid="85"/>
                                        </p:tgtEl>
                                        <p:attrNameLst>
                                          <p:attrName>style.rotation</p:attrName>
                                        </p:attrNameLst>
                                      </p:cBhvr>
                                      <p:tavLst>
                                        <p:tav tm="0">
                                          <p:val>
                                            <p:fltVal val="720"/>
                                          </p:val>
                                        </p:tav>
                                        <p:tav tm="100000">
                                          <p:val>
                                            <p:fltVal val="0"/>
                                          </p:val>
                                        </p:tav>
                                      </p:tavLst>
                                    </p:anim>
                                    <p:anim calcmode="lin" valueType="num">
                                      <p:cBhvr>
                                        <p:cTn id="27" dur="2000" fill="hold"/>
                                        <p:tgtEl>
                                          <p:spTgt spid="85"/>
                                        </p:tgtEl>
                                        <p:attrNameLst>
                                          <p:attrName>ppt_h</p:attrName>
                                        </p:attrNameLst>
                                      </p:cBhvr>
                                      <p:tavLst>
                                        <p:tav tm="0">
                                          <p:val>
                                            <p:fltVal val="0"/>
                                          </p:val>
                                        </p:tav>
                                        <p:tav tm="100000">
                                          <p:val>
                                            <p:strVal val="#ppt_h"/>
                                          </p:val>
                                        </p:tav>
                                      </p:tavLst>
                                    </p:anim>
                                    <p:anim calcmode="lin" valueType="num">
                                      <p:cBhvr>
                                        <p:cTn id="28" dur="2000" fill="hold"/>
                                        <p:tgtEl>
                                          <p:spTgt spid="85"/>
                                        </p:tgtEl>
                                        <p:attrNameLst>
                                          <p:attrName>ppt_w</p:attrName>
                                        </p:attrNameLst>
                                      </p:cBhvr>
                                      <p:tavLst>
                                        <p:tav tm="0">
                                          <p:val>
                                            <p:fltVal val="0"/>
                                          </p:val>
                                        </p:tav>
                                        <p:tav tm="100000">
                                          <p:val>
                                            <p:strVal val="#ppt_w"/>
                                          </p:val>
                                        </p:tav>
                                      </p:tavLst>
                                    </p:anim>
                                  </p:childTnLst>
                                </p:cTn>
                              </p:par>
                            </p:childTnLst>
                          </p:cTn>
                        </p:par>
                        <p:par>
                          <p:cTn id="29" fill="hold">
                            <p:stCondLst>
                              <p:cond delay="5100"/>
                            </p:stCondLst>
                            <p:childTnLst>
                              <p:par>
                                <p:cTn id="30" presetID="10" presetClass="entr" presetSubtype="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childTnLst>
                          </p:cTn>
                        </p:par>
                        <p:par>
                          <p:cTn id="33" fill="hold">
                            <p:stCondLst>
                              <p:cond delay="5600"/>
                            </p:stCondLst>
                            <p:childTnLst>
                              <p:par>
                                <p:cTn id="34" presetID="10" presetClass="entr" presetSubtype="0"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par>
                          <p:cTn id="37" fill="hold">
                            <p:stCondLst>
                              <p:cond delay="6100"/>
                            </p:stCondLst>
                            <p:childTnLst>
                              <p:par>
                                <p:cTn id="38" presetID="10" presetClass="entr" presetSubtype="0" fill="hold" nodeType="after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childTnLst>
                          </p:cTn>
                        </p:par>
                        <p:par>
                          <p:cTn id="41" fill="hold">
                            <p:stCondLst>
                              <p:cond delay="6600"/>
                            </p:stCondLst>
                            <p:childTnLst>
                              <p:par>
                                <p:cTn id="42" presetID="10" presetClass="entr" presetSubtype="0"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par>
                          <p:cTn id="45" fill="hold">
                            <p:stCondLst>
                              <p:cond delay="7100"/>
                            </p:stCondLst>
                            <p:childTnLst>
                              <p:par>
                                <p:cTn id="46" presetID="10" presetClass="entr" presetSubtype="0" fill="hold"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par>
                          <p:cTn id="49" fill="hold">
                            <p:stCondLst>
                              <p:cond delay="7600"/>
                            </p:stCondLst>
                            <p:childTnLst>
                              <p:par>
                                <p:cTn id="50" presetID="1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1" name="Freeform 6"/>
          <p:cNvSpPr>
            <a:spLocks/>
          </p:cNvSpPr>
          <p:nvPr/>
        </p:nvSpPr>
        <p:spPr bwMode="auto">
          <a:xfrm>
            <a:off x="5891944" y="2040905"/>
            <a:ext cx="1359400" cy="4857916"/>
          </a:xfrm>
          <a:custGeom>
            <a:avLst/>
            <a:gdLst>
              <a:gd name="T0" fmla="*/ 552 w 564"/>
              <a:gd name="T1" fmla="*/ 118 h 2015"/>
              <a:gd name="T2" fmla="*/ 564 w 564"/>
              <a:gd name="T3" fmla="*/ 76 h 2015"/>
              <a:gd name="T4" fmla="*/ 488 w 564"/>
              <a:gd name="T5" fmla="*/ 0 h 2015"/>
              <a:gd name="T6" fmla="*/ 420 w 564"/>
              <a:gd name="T7" fmla="*/ 42 h 2015"/>
              <a:gd name="T8" fmla="*/ 261 w 564"/>
              <a:gd name="T9" fmla="*/ 367 h 2015"/>
              <a:gd name="T10" fmla="*/ 0 w 564"/>
              <a:gd name="T11" fmla="*/ 1660 h 2015"/>
              <a:gd name="T12" fmla="*/ 7 w 564"/>
              <a:gd name="T13" fmla="*/ 2013 h 2015"/>
              <a:gd name="T14" fmla="*/ 73 w 564"/>
              <a:gd name="T15" fmla="*/ 2015 h 2015"/>
              <a:gd name="T16" fmla="*/ 131 w 564"/>
              <a:gd name="T17" fmla="*/ 2009 h 2015"/>
              <a:gd name="T18" fmla="*/ 150 w 564"/>
              <a:gd name="T19" fmla="*/ 1660 h 2015"/>
              <a:gd name="T20" fmla="*/ 552 w 564"/>
              <a:gd name="T21" fmla="*/ 118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4" h="2015">
                <a:moveTo>
                  <a:pt x="552" y="118"/>
                </a:moveTo>
                <a:cubicBezTo>
                  <a:pt x="559" y="106"/>
                  <a:pt x="564" y="91"/>
                  <a:pt x="564" y="76"/>
                </a:cubicBezTo>
                <a:cubicBezTo>
                  <a:pt x="564" y="34"/>
                  <a:pt x="530" y="0"/>
                  <a:pt x="488" y="0"/>
                </a:cubicBezTo>
                <a:cubicBezTo>
                  <a:pt x="458" y="0"/>
                  <a:pt x="433" y="17"/>
                  <a:pt x="420" y="42"/>
                </a:cubicBezTo>
                <a:cubicBezTo>
                  <a:pt x="361" y="147"/>
                  <a:pt x="308" y="256"/>
                  <a:pt x="261" y="367"/>
                </a:cubicBezTo>
                <a:cubicBezTo>
                  <a:pt x="88" y="777"/>
                  <a:pt x="0" y="1212"/>
                  <a:pt x="0" y="1660"/>
                </a:cubicBezTo>
                <a:cubicBezTo>
                  <a:pt x="0" y="1733"/>
                  <a:pt x="2" y="1940"/>
                  <a:pt x="7" y="2013"/>
                </a:cubicBezTo>
                <a:cubicBezTo>
                  <a:pt x="29" y="2014"/>
                  <a:pt x="51" y="2015"/>
                  <a:pt x="73" y="2015"/>
                </a:cubicBezTo>
                <a:cubicBezTo>
                  <a:pt x="102" y="2015"/>
                  <a:pt x="103" y="2012"/>
                  <a:pt x="131" y="2009"/>
                </a:cubicBezTo>
                <a:cubicBezTo>
                  <a:pt x="126" y="1937"/>
                  <a:pt x="150" y="1733"/>
                  <a:pt x="150" y="1660"/>
                </a:cubicBezTo>
                <a:cubicBezTo>
                  <a:pt x="150" y="1100"/>
                  <a:pt x="296" y="574"/>
                  <a:pt x="552" y="118"/>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2" name="Freeform 7"/>
          <p:cNvSpPr>
            <a:spLocks/>
          </p:cNvSpPr>
          <p:nvPr/>
        </p:nvSpPr>
        <p:spPr bwMode="auto">
          <a:xfrm>
            <a:off x="4910155" y="2040905"/>
            <a:ext cx="1355318" cy="4797703"/>
          </a:xfrm>
          <a:custGeom>
            <a:avLst/>
            <a:gdLst>
              <a:gd name="T0" fmla="*/ 562 w 562"/>
              <a:gd name="T1" fmla="*/ 1660 h 1990"/>
              <a:gd name="T2" fmla="*/ 303 w 562"/>
              <a:gd name="T3" fmla="*/ 367 h 1990"/>
              <a:gd name="T4" fmla="*/ 144 w 562"/>
              <a:gd name="T5" fmla="*/ 43 h 1990"/>
              <a:gd name="T6" fmla="*/ 76 w 562"/>
              <a:gd name="T7" fmla="*/ 0 h 1990"/>
              <a:gd name="T8" fmla="*/ 0 w 562"/>
              <a:gd name="T9" fmla="*/ 76 h 1990"/>
              <a:gd name="T10" fmla="*/ 7 w 562"/>
              <a:gd name="T11" fmla="*/ 108 h 1990"/>
              <a:gd name="T12" fmla="*/ 7 w 562"/>
              <a:gd name="T13" fmla="*/ 108 h 1990"/>
              <a:gd name="T14" fmla="*/ 8 w 562"/>
              <a:gd name="T15" fmla="*/ 110 h 1990"/>
              <a:gd name="T16" fmla="*/ 11 w 562"/>
              <a:gd name="T17" fmla="*/ 116 h 1990"/>
              <a:gd name="T18" fmla="*/ 413 w 562"/>
              <a:gd name="T19" fmla="*/ 1660 h 1990"/>
              <a:gd name="T20" fmla="*/ 422 w 562"/>
              <a:gd name="T21" fmla="*/ 1990 h 1990"/>
              <a:gd name="T22" fmla="*/ 558 w 562"/>
              <a:gd name="T23" fmla="*/ 1989 h 1990"/>
              <a:gd name="T24" fmla="*/ 562 w 562"/>
              <a:gd name="T25" fmla="*/ 1660 h 1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1990">
                <a:moveTo>
                  <a:pt x="562" y="1660"/>
                </a:moveTo>
                <a:cubicBezTo>
                  <a:pt x="562" y="1211"/>
                  <a:pt x="476" y="777"/>
                  <a:pt x="303" y="367"/>
                </a:cubicBezTo>
                <a:cubicBezTo>
                  <a:pt x="256" y="256"/>
                  <a:pt x="203" y="148"/>
                  <a:pt x="144" y="43"/>
                </a:cubicBezTo>
                <a:cubicBezTo>
                  <a:pt x="132" y="18"/>
                  <a:pt x="106" y="0"/>
                  <a:pt x="76" y="0"/>
                </a:cubicBezTo>
                <a:cubicBezTo>
                  <a:pt x="34" y="0"/>
                  <a:pt x="0" y="34"/>
                  <a:pt x="0" y="76"/>
                </a:cubicBezTo>
                <a:cubicBezTo>
                  <a:pt x="0" y="88"/>
                  <a:pt x="2" y="99"/>
                  <a:pt x="7" y="108"/>
                </a:cubicBezTo>
                <a:cubicBezTo>
                  <a:pt x="7" y="108"/>
                  <a:pt x="7" y="108"/>
                  <a:pt x="7" y="108"/>
                </a:cubicBezTo>
                <a:cubicBezTo>
                  <a:pt x="7" y="109"/>
                  <a:pt x="7" y="109"/>
                  <a:pt x="8" y="110"/>
                </a:cubicBezTo>
                <a:cubicBezTo>
                  <a:pt x="9" y="112"/>
                  <a:pt x="10" y="114"/>
                  <a:pt x="11" y="116"/>
                </a:cubicBezTo>
                <a:cubicBezTo>
                  <a:pt x="267" y="573"/>
                  <a:pt x="413" y="1100"/>
                  <a:pt x="413" y="1660"/>
                </a:cubicBezTo>
                <a:cubicBezTo>
                  <a:pt x="413" y="1725"/>
                  <a:pt x="426" y="1925"/>
                  <a:pt x="422" y="1990"/>
                </a:cubicBezTo>
                <a:cubicBezTo>
                  <a:pt x="558" y="1989"/>
                  <a:pt x="558" y="1989"/>
                  <a:pt x="558" y="1989"/>
                </a:cubicBezTo>
                <a:cubicBezTo>
                  <a:pt x="562" y="1924"/>
                  <a:pt x="562" y="1725"/>
                  <a:pt x="562" y="1660"/>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3" name="Freeform 8"/>
          <p:cNvSpPr>
            <a:spLocks/>
          </p:cNvSpPr>
          <p:nvPr/>
        </p:nvSpPr>
        <p:spPr bwMode="auto">
          <a:xfrm>
            <a:off x="5899087" y="2723667"/>
            <a:ext cx="2191165" cy="4175154"/>
          </a:xfrm>
          <a:custGeom>
            <a:avLst/>
            <a:gdLst>
              <a:gd name="T0" fmla="*/ 909 w 909"/>
              <a:gd name="T1" fmla="*/ 76 h 1732"/>
              <a:gd name="T2" fmla="*/ 833 w 909"/>
              <a:gd name="T3" fmla="*/ 0 h 1732"/>
              <a:gd name="T4" fmla="*/ 787 w 909"/>
              <a:gd name="T5" fmla="*/ 15 h 1732"/>
              <a:gd name="T6" fmla="*/ 787 w 909"/>
              <a:gd name="T7" fmla="*/ 15 h 1732"/>
              <a:gd name="T8" fmla="*/ 460 w 909"/>
              <a:gd name="T9" fmla="*/ 266 h 1732"/>
              <a:gd name="T10" fmla="*/ 124 w 909"/>
              <a:gd name="T11" fmla="*/ 765 h 1732"/>
              <a:gd name="T12" fmla="*/ 0 w 909"/>
              <a:gd name="T13" fmla="*/ 1377 h 1732"/>
              <a:gd name="T14" fmla="*/ 15 w 909"/>
              <a:gd name="T15" fmla="*/ 1730 h 1732"/>
              <a:gd name="T16" fmla="*/ 73 w 909"/>
              <a:gd name="T17" fmla="*/ 1732 h 1732"/>
              <a:gd name="T18" fmla="*/ 143 w 909"/>
              <a:gd name="T19" fmla="*/ 1725 h 1732"/>
              <a:gd name="T20" fmla="*/ 150 w 909"/>
              <a:gd name="T21" fmla="*/ 1377 h 1732"/>
              <a:gd name="T22" fmla="*/ 863 w 909"/>
              <a:gd name="T23" fmla="*/ 145 h 1732"/>
              <a:gd name="T24" fmla="*/ 877 w 909"/>
              <a:gd name="T25" fmla="*/ 137 h 1732"/>
              <a:gd name="T26" fmla="*/ 878 w 909"/>
              <a:gd name="T27" fmla="*/ 137 h 1732"/>
              <a:gd name="T28" fmla="*/ 878 w 909"/>
              <a:gd name="T29" fmla="*/ 136 h 1732"/>
              <a:gd name="T30" fmla="*/ 909 w 909"/>
              <a:gd name="T31" fmla="*/ 76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9" h="1732">
                <a:moveTo>
                  <a:pt x="909" y="76"/>
                </a:moveTo>
                <a:cubicBezTo>
                  <a:pt x="909" y="34"/>
                  <a:pt x="875" y="0"/>
                  <a:pt x="833" y="0"/>
                </a:cubicBezTo>
                <a:cubicBezTo>
                  <a:pt x="815" y="0"/>
                  <a:pt x="800" y="5"/>
                  <a:pt x="787" y="15"/>
                </a:cubicBezTo>
                <a:cubicBezTo>
                  <a:pt x="787" y="15"/>
                  <a:pt x="787" y="15"/>
                  <a:pt x="787" y="15"/>
                </a:cubicBezTo>
                <a:cubicBezTo>
                  <a:pt x="668" y="83"/>
                  <a:pt x="558" y="167"/>
                  <a:pt x="460" y="266"/>
                </a:cubicBezTo>
                <a:cubicBezTo>
                  <a:pt x="316" y="410"/>
                  <a:pt x="203" y="578"/>
                  <a:pt x="124" y="765"/>
                </a:cubicBezTo>
                <a:cubicBezTo>
                  <a:pt x="42" y="959"/>
                  <a:pt x="0" y="1164"/>
                  <a:pt x="0" y="1377"/>
                </a:cubicBezTo>
                <a:cubicBezTo>
                  <a:pt x="0" y="1451"/>
                  <a:pt x="5" y="1658"/>
                  <a:pt x="15" y="1730"/>
                </a:cubicBezTo>
                <a:cubicBezTo>
                  <a:pt x="34" y="1731"/>
                  <a:pt x="54" y="1732"/>
                  <a:pt x="73" y="1732"/>
                </a:cubicBezTo>
                <a:cubicBezTo>
                  <a:pt x="105" y="1732"/>
                  <a:pt x="112" y="1728"/>
                  <a:pt x="143" y="1725"/>
                </a:cubicBezTo>
                <a:cubicBezTo>
                  <a:pt x="132" y="1654"/>
                  <a:pt x="150" y="1450"/>
                  <a:pt x="150" y="1377"/>
                </a:cubicBezTo>
                <a:cubicBezTo>
                  <a:pt x="150" y="851"/>
                  <a:pt x="437" y="391"/>
                  <a:pt x="863" y="145"/>
                </a:cubicBezTo>
                <a:cubicBezTo>
                  <a:pt x="868" y="143"/>
                  <a:pt x="873" y="140"/>
                  <a:pt x="877" y="137"/>
                </a:cubicBezTo>
                <a:cubicBezTo>
                  <a:pt x="877" y="137"/>
                  <a:pt x="878" y="137"/>
                  <a:pt x="878" y="137"/>
                </a:cubicBezTo>
                <a:cubicBezTo>
                  <a:pt x="878" y="137"/>
                  <a:pt x="878" y="137"/>
                  <a:pt x="878" y="136"/>
                </a:cubicBezTo>
                <a:cubicBezTo>
                  <a:pt x="897" y="123"/>
                  <a:pt x="909" y="101"/>
                  <a:pt x="909" y="76"/>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4" name="Freeform 9"/>
          <p:cNvSpPr>
            <a:spLocks/>
          </p:cNvSpPr>
          <p:nvPr/>
        </p:nvSpPr>
        <p:spPr bwMode="auto">
          <a:xfrm>
            <a:off x="4090636" y="2735914"/>
            <a:ext cx="2167692" cy="4099632"/>
          </a:xfrm>
          <a:custGeom>
            <a:avLst/>
            <a:gdLst>
              <a:gd name="T0" fmla="*/ 777 w 899"/>
              <a:gd name="T1" fmla="*/ 760 h 1701"/>
              <a:gd name="T2" fmla="*/ 440 w 899"/>
              <a:gd name="T3" fmla="*/ 261 h 1701"/>
              <a:gd name="T4" fmla="*/ 114 w 899"/>
              <a:gd name="T5" fmla="*/ 10 h 1701"/>
              <a:gd name="T6" fmla="*/ 114 w 899"/>
              <a:gd name="T7" fmla="*/ 11 h 1701"/>
              <a:gd name="T8" fmla="*/ 76 w 899"/>
              <a:gd name="T9" fmla="*/ 0 h 1701"/>
              <a:gd name="T10" fmla="*/ 0 w 899"/>
              <a:gd name="T11" fmla="*/ 76 h 1701"/>
              <a:gd name="T12" fmla="*/ 42 w 899"/>
              <a:gd name="T13" fmla="*/ 143 h 1701"/>
              <a:gd name="T14" fmla="*/ 750 w 899"/>
              <a:gd name="T15" fmla="*/ 1372 h 1701"/>
              <a:gd name="T16" fmla="*/ 750 w 899"/>
              <a:gd name="T17" fmla="*/ 1372 h 1701"/>
              <a:gd name="T18" fmla="*/ 750 w 899"/>
              <a:gd name="T19" fmla="*/ 1372 h 1701"/>
              <a:gd name="T20" fmla="*/ 750 w 899"/>
              <a:gd name="T21" fmla="*/ 1701 h 1701"/>
              <a:gd name="T22" fmla="*/ 888 w 899"/>
              <a:gd name="T23" fmla="*/ 1701 h 1701"/>
              <a:gd name="T24" fmla="*/ 899 w 899"/>
              <a:gd name="T25" fmla="*/ 1373 h 1701"/>
              <a:gd name="T26" fmla="*/ 777 w 899"/>
              <a:gd name="T27" fmla="*/ 760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9" h="1701">
                <a:moveTo>
                  <a:pt x="777" y="760"/>
                </a:moveTo>
                <a:cubicBezTo>
                  <a:pt x="698" y="573"/>
                  <a:pt x="585" y="405"/>
                  <a:pt x="440" y="261"/>
                </a:cubicBezTo>
                <a:cubicBezTo>
                  <a:pt x="342" y="163"/>
                  <a:pt x="233" y="79"/>
                  <a:pt x="114" y="10"/>
                </a:cubicBezTo>
                <a:cubicBezTo>
                  <a:pt x="114" y="10"/>
                  <a:pt x="114" y="10"/>
                  <a:pt x="114" y="11"/>
                </a:cubicBezTo>
                <a:cubicBezTo>
                  <a:pt x="103" y="4"/>
                  <a:pt x="90" y="0"/>
                  <a:pt x="76" y="0"/>
                </a:cubicBezTo>
                <a:cubicBezTo>
                  <a:pt x="34" y="0"/>
                  <a:pt x="0" y="34"/>
                  <a:pt x="0" y="76"/>
                </a:cubicBezTo>
                <a:cubicBezTo>
                  <a:pt x="0" y="105"/>
                  <a:pt x="18" y="131"/>
                  <a:pt x="42" y="143"/>
                </a:cubicBezTo>
                <a:cubicBezTo>
                  <a:pt x="466" y="389"/>
                  <a:pt x="750" y="848"/>
                  <a:pt x="750" y="1372"/>
                </a:cubicBezTo>
                <a:cubicBezTo>
                  <a:pt x="750" y="1372"/>
                  <a:pt x="750" y="1372"/>
                  <a:pt x="750" y="1372"/>
                </a:cubicBezTo>
                <a:cubicBezTo>
                  <a:pt x="750" y="1372"/>
                  <a:pt x="750" y="1372"/>
                  <a:pt x="750" y="1372"/>
                </a:cubicBezTo>
                <a:cubicBezTo>
                  <a:pt x="750" y="1701"/>
                  <a:pt x="750" y="1701"/>
                  <a:pt x="750" y="1701"/>
                </a:cubicBezTo>
                <a:cubicBezTo>
                  <a:pt x="888" y="1701"/>
                  <a:pt x="888" y="1701"/>
                  <a:pt x="888" y="1701"/>
                </a:cubicBezTo>
                <a:cubicBezTo>
                  <a:pt x="896" y="1637"/>
                  <a:pt x="899" y="1439"/>
                  <a:pt x="899" y="1373"/>
                </a:cubicBezTo>
                <a:cubicBezTo>
                  <a:pt x="899" y="1161"/>
                  <a:pt x="859" y="954"/>
                  <a:pt x="777" y="760"/>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5" name="Freeform 10"/>
          <p:cNvSpPr>
            <a:spLocks/>
          </p:cNvSpPr>
          <p:nvPr/>
        </p:nvSpPr>
        <p:spPr bwMode="auto">
          <a:xfrm>
            <a:off x="5893985" y="3842212"/>
            <a:ext cx="2592249" cy="3061712"/>
          </a:xfrm>
          <a:custGeom>
            <a:avLst/>
            <a:gdLst>
              <a:gd name="T0" fmla="*/ 1009 w 1075"/>
              <a:gd name="T1" fmla="*/ 5 h 1270"/>
              <a:gd name="T2" fmla="*/ 1009 w 1075"/>
              <a:gd name="T3" fmla="*/ 5 h 1270"/>
              <a:gd name="T4" fmla="*/ 914 w 1075"/>
              <a:gd name="T5" fmla="*/ 0 h 1270"/>
              <a:gd name="T6" fmla="*/ 268 w 1075"/>
              <a:gd name="T7" fmla="*/ 268 h 1270"/>
              <a:gd name="T8" fmla="*/ 0 w 1075"/>
              <a:gd name="T9" fmla="*/ 914 h 1270"/>
              <a:gd name="T10" fmla="*/ 27 w 1075"/>
              <a:gd name="T11" fmla="*/ 1268 h 1270"/>
              <a:gd name="T12" fmla="*/ 73 w 1075"/>
              <a:gd name="T13" fmla="*/ 1270 h 1270"/>
              <a:gd name="T14" fmla="*/ 136 w 1075"/>
              <a:gd name="T15" fmla="*/ 1241 h 1270"/>
              <a:gd name="T16" fmla="*/ 149 w 1075"/>
              <a:gd name="T17" fmla="*/ 914 h 1270"/>
              <a:gd name="T18" fmla="*/ 914 w 1075"/>
              <a:gd name="T19" fmla="*/ 150 h 1270"/>
              <a:gd name="T20" fmla="*/ 994 w 1075"/>
              <a:gd name="T21" fmla="*/ 155 h 1270"/>
              <a:gd name="T22" fmla="*/ 996 w 1075"/>
              <a:gd name="T23" fmla="*/ 155 h 1270"/>
              <a:gd name="T24" fmla="*/ 1000 w 1075"/>
              <a:gd name="T25" fmla="*/ 155 h 1270"/>
              <a:gd name="T26" fmla="*/ 1075 w 1075"/>
              <a:gd name="T27" fmla="*/ 80 h 1270"/>
              <a:gd name="T28" fmla="*/ 1009 w 1075"/>
              <a:gd name="T29" fmla="*/ 5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5" h="1270">
                <a:moveTo>
                  <a:pt x="1009" y="5"/>
                </a:moveTo>
                <a:cubicBezTo>
                  <a:pt x="1009" y="5"/>
                  <a:pt x="1009" y="5"/>
                  <a:pt x="1009" y="5"/>
                </a:cubicBezTo>
                <a:cubicBezTo>
                  <a:pt x="978" y="2"/>
                  <a:pt x="946" y="0"/>
                  <a:pt x="914" y="0"/>
                </a:cubicBezTo>
                <a:cubicBezTo>
                  <a:pt x="670" y="0"/>
                  <a:pt x="441" y="95"/>
                  <a:pt x="268" y="268"/>
                </a:cubicBezTo>
                <a:cubicBezTo>
                  <a:pt x="95" y="440"/>
                  <a:pt x="0" y="670"/>
                  <a:pt x="0" y="914"/>
                </a:cubicBezTo>
                <a:cubicBezTo>
                  <a:pt x="0" y="989"/>
                  <a:pt x="9" y="1197"/>
                  <a:pt x="27" y="1268"/>
                </a:cubicBezTo>
                <a:cubicBezTo>
                  <a:pt x="42" y="1269"/>
                  <a:pt x="58" y="1270"/>
                  <a:pt x="73" y="1270"/>
                </a:cubicBezTo>
                <a:cubicBezTo>
                  <a:pt x="110" y="1270"/>
                  <a:pt x="101" y="1245"/>
                  <a:pt x="136" y="1241"/>
                </a:cubicBezTo>
                <a:cubicBezTo>
                  <a:pt x="116" y="1172"/>
                  <a:pt x="149" y="989"/>
                  <a:pt x="149" y="914"/>
                </a:cubicBezTo>
                <a:cubicBezTo>
                  <a:pt x="149" y="493"/>
                  <a:pt x="493" y="150"/>
                  <a:pt x="914" y="150"/>
                </a:cubicBezTo>
                <a:cubicBezTo>
                  <a:pt x="941" y="150"/>
                  <a:pt x="968" y="152"/>
                  <a:pt x="994" y="155"/>
                </a:cubicBezTo>
                <a:cubicBezTo>
                  <a:pt x="995" y="155"/>
                  <a:pt x="995" y="155"/>
                  <a:pt x="996" y="155"/>
                </a:cubicBezTo>
                <a:cubicBezTo>
                  <a:pt x="997" y="155"/>
                  <a:pt x="999" y="155"/>
                  <a:pt x="1000" y="155"/>
                </a:cubicBezTo>
                <a:cubicBezTo>
                  <a:pt x="1041" y="155"/>
                  <a:pt x="1075" y="121"/>
                  <a:pt x="1075" y="80"/>
                </a:cubicBezTo>
                <a:cubicBezTo>
                  <a:pt x="1075" y="41"/>
                  <a:pt x="1046" y="10"/>
                  <a:pt x="1009" y="5"/>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6" name="Freeform 11"/>
          <p:cNvSpPr>
            <a:spLocks/>
          </p:cNvSpPr>
          <p:nvPr/>
        </p:nvSpPr>
        <p:spPr bwMode="auto">
          <a:xfrm>
            <a:off x="3666079" y="3839150"/>
            <a:ext cx="2589188" cy="2996395"/>
          </a:xfrm>
          <a:custGeom>
            <a:avLst/>
            <a:gdLst>
              <a:gd name="T0" fmla="*/ 807 w 1074"/>
              <a:gd name="T1" fmla="*/ 268 h 1243"/>
              <a:gd name="T2" fmla="*/ 160 w 1074"/>
              <a:gd name="T3" fmla="*/ 0 h 1243"/>
              <a:gd name="T4" fmla="*/ 67 w 1074"/>
              <a:gd name="T5" fmla="*/ 4 h 1243"/>
              <a:gd name="T6" fmla="*/ 67 w 1074"/>
              <a:gd name="T7" fmla="*/ 4 h 1243"/>
              <a:gd name="T8" fmla="*/ 66 w 1074"/>
              <a:gd name="T9" fmla="*/ 5 h 1243"/>
              <a:gd name="T10" fmla="*/ 66 w 1074"/>
              <a:gd name="T11" fmla="*/ 5 h 1243"/>
              <a:gd name="T12" fmla="*/ 0 w 1074"/>
              <a:gd name="T13" fmla="*/ 79 h 1243"/>
              <a:gd name="T14" fmla="*/ 75 w 1074"/>
              <a:gd name="T15" fmla="*/ 155 h 1243"/>
              <a:gd name="T16" fmla="*/ 88 w 1074"/>
              <a:gd name="T17" fmla="*/ 154 h 1243"/>
              <a:gd name="T18" fmla="*/ 160 w 1074"/>
              <a:gd name="T19" fmla="*/ 150 h 1243"/>
              <a:gd name="T20" fmla="*/ 924 w 1074"/>
              <a:gd name="T21" fmla="*/ 914 h 1243"/>
              <a:gd name="T22" fmla="*/ 924 w 1074"/>
              <a:gd name="T23" fmla="*/ 914 h 1243"/>
              <a:gd name="T24" fmla="*/ 924 w 1074"/>
              <a:gd name="T25" fmla="*/ 914 h 1243"/>
              <a:gd name="T26" fmla="*/ 924 w 1074"/>
              <a:gd name="T27" fmla="*/ 1243 h 1243"/>
              <a:gd name="T28" fmla="*/ 1053 w 1074"/>
              <a:gd name="T29" fmla="*/ 1243 h 1243"/>
              <a:gd name="T30" fmla="*/ 1074 w 1074"/>
              <a:gd name="T31" fmla="*/ 914 h 1243"/>
              <a:gd name="T32" fmla="*/ 807 w 1074"/>
              <a:gd name="T33" fmla="*/ 268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4" h="1243">
                <a:moveTo>
                  <a:pt x="807" y="268"/>
                </a:moveTo>
                <a:cubicBezTo>
                  <a:pt x="634" y="95"/>
                  <a:pt x="404" y="0"/>
                  <a:pt x="160" y="0"/>
                </a:cubicBezTo>
                <a:cubicBezTo>
                  <a:pt x="129" y="0"/>
                  <a:pt x="98" y="1"/>
                  <a:pt x="67" y="4"/>
                </a:cubicBezTo>
                <a:cubicBezTo>
                  <a:pt x="67" y="4"/>
                  <a:pt x="67" y="4"/>
                  <a:pt x="67" y="4"/>
                </a:cubicBezTo>
                <a:cubicBezTo>
                  <a:pt x="67" y="5"/>
                  <a:pt x="66" y="5"/>
                  <a:pt x="66" y="5"/>
                </a:cubicBezTo>
                <a:cubicBezTo>
                  <a:pt x="66" y="5"/>
                  <a:pt x="66" y="5"/>
                  <a:pt x="66" y="5"/>
                </a:cubicBezTo>
                <a:cubicBezTo>
                  <a:pt x="28" y="9"/>
                  <a:pt x="0" y="41"/>
                  <a:pt x="0" y="79"/>
                </a:cubicBezTo>
                <a:cubicBezTo>
                  <a:pt x="0" y="121"/>
                  <a:pt x="33" y="155"/>
                  <a:pt x="75" y="155"/>
                </a:cubicBezTo>
                <a:cubicBezTo>
                  <a:pt x="80" y="155"/>
                  <a:pt x="84" y="154"/>
                  <a:pt x="88" y="154"/>
                </a:cubicBezTo>
                <a:cubicBezTo>
                  <a:pt x="112" y="151"/>
                  <a:pt x="136" y="150"/>
                  <a:pt x="160" y="150"/>
                </a:cubicBezTo>
                <a:cubicBezTo>
                  <a:pt x="581" y="150"/>
                  <a:pt x="924" y="493"/>
                  <a:pt x="924" y="914"/>
                </a:cubicBezTo>
                <a:cubicBezTo>
                  <a:pt x="924" y="914"/>
                  <a:pt x="924" y="914"/>
                  <a:pt x="924" y="914"/>
                </a:cubicBezTo>
                <a:cubicBezTo>
                  <a:pt x="924" y="914"/>
                  <a:pt x="924" y="914"/>
                  <a:pt x="924" y="914"/>
                </a:cubicBezTo>
                <a:cubicBezTo>
                  <a:pt x="924" y="1243"/>
                  <a:pt x="924" y="1243"/>
                  <a:pt x="924" y="1243"/>
                </a:cubicBezTo>
                <a:cubicBezTo>
                  <a:pt x="1053" y="1243"/>
                  <a:pt x="1053" y="1243"/>
                  <a:pt x="1053" y="1243"/>
                </a:cubicBezTo>
                <a:cubicBezTo>
                  <a:pt x="1067" y="1180"/>
                  <a:pt x="1074" y="980"/>
                  <a:pt x="1074" y="914"/>
                </a:cubicBezTo>
                <a:cubicBezTo>
                  <a:pt x="1074" y="670"/>
                  <a:pt x="979" y="440"/>
                  <a:pt x="807" y="268"/>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7" name="Freeform 12"/>
          <p:cNvSpPr>
            <a:spLocks/>
          </p:cNvSpPr>
          <p:nvPr/>
        </p:nvSpPr>
        <p:spPr bwMode="auto">
          <a:xfrm>
            <a:off x="5893985" y="4741335"/>
            <a:ext cx="2343230" cy="2162589"/>
          </a:xfrm>
          <a:custGeom>
            <a:avLst/>
            <a:gdLst>
              <a:gd name="T0" fmla="*/ 948 w 972"/>
              <a:gd name="T1" fmla="*/ 184 h 897"/>
              <a:gd name="T2" fmla="*/ 925 w 972"/>
              <a:gd name="T3" fmla="*/ 159 h 897"/>
              <a:gd name="T4" fmla="*/ 542 w 972"/>
              <a:gd name="T5" fmla="*/ 0 h 897"/>
              <a:gd name="T6" fmla="*/ 0 w 972"/>
              <a:gd name="T7" fmla="*/ 542 h 897"/>
              <a:gd name="T8" fmla="*/ 48 w 972"/>
              <a:gd name="T9" fmla="*/ 897 h 897"/>
              <a:gd name="T10" fmla="*/ 73 w 972"/>
              <a:gd name="T11" fmla="*/ 897 h 897"/>
              <a:gd name="T12" fmla="*/ 128 w 972"/>
              <a:gd name="T13" fmla="*/ 836 h 897"/>
              <a:gd name="T14" fmla="*/ 149 w 972"/>
              <a:gd name="T15" fmla="*/ 544 h 897"/>
              <a:gd name="T16" fmla="*/ 542 w 972"/>
              <a:gd name="T17" fmla="*/ 151 h 897"/>
              <a:gd name="T18" fmla="*/ 819 w 972"/>
              <a:gd name="T19" fmla="*/ 265 h 897"/>
              <a:gd name="T20" fmla="*/ 839 w 972"/>
              <a:gd name="T21" fmla="*/ 288 h 897"/>
              <a:gd name="T22" fmla="*/ 840 w 972"/>
              <a:gd name="T23" fmla="*/ 288 h 897"/>
              <a:gd name="T24" fmla="*/ 897 w 972"/>
              <a:gd name="T25" fmla="*/ 314 h 897"/>
              <a:gd name="T26" fmla="*/ 972 w 972"/>
              <a:gd name="T27" fmla="*/ 239 h 897"/>
              <a:gd name="T28" fmla="*/ 948 w 972"/>
              <a:gd name="T29" fmla="*/ 184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2" h="897">
                <a:moveTo>
                  <a:pt x="948" y="184"/>
                </a:moveTo>
                <a:cubicBezTo>
                  <a:pt x="941" y="175"/>
                  <a:pt x="933" y="167"/>
                  <a:pt x="925" y="159"/>
                </a:cubicBezTo>
                <a:cubicBezTo>
                  <a:pt x="823" y="57"/>
                  <a:pt x="687" y="0"/>
                  <a:pt x="542" y="0"/>
                </a:cubicBezTo>
                <a:cubicBezTo>
                  <a:pt x="243" y="0"/>
                  <a:pt x="0" y="243"/>
                  <a:pt x="0" y="542"/>
                </a:cubicBezTo>
                <a:cubicBezTo>
                  <a:pt x="0" y="621"/>
                  <a:pt x="17" y="829"/>
                  <a:pt x="48" y="897"/>
                </a:cubicBezTo>
                <a:cubicBezTo>
                  <a:pt x="56" y="897"/>
                  <a:pt x="65" y="897"/>
                  <a:pt x="73" y="897"/>
                </a:cubicBezTo>
                <a:cubicBezTo>
                  <a:pt x="121" y="897"/>
                  <a:pt x="82" y="842"/>
                  <a:pt x="128" y="836"/>
                </a:cubicBezTo>
                <a:cubicBezTo>
                  <a:pt x="89" y="775"/>
                  <a:pt x="149" y="621"/>
                  <a:pt x="149" y="544"/>
                </a:cubicBezTo>
                <a:cubicBezTo>
                  <a:pt x="149" y="328"/>
                  <a:pt x="326" y="151"/>
                  <a:pt x="542" y="151"/>
                </a:cubicBezTo>
                <a:cubicBezTo>
                  <a:pt x="646" y="151"/>
                  <a:pt x="745" y="191"/>
                  <a:pt x="819" y="265"/>
                </a:cubicBezTo>
                <a:cubicBezTo>
                  <a:pt x="826" y="272"/>
                  <a:pt x="833" y="280"/>
                  <a:pt x="839" y="288"/>
                </a:cubicBezTo>
                <a:cubicBezTo>
                  <a:pt x="840" y="288"/>
                  <a:pt x="840" y="288"/>
                  <a:pt x="840" y="288"/>
                </a:cubicBezTo>
                <a:cubicBezTo>
                  <a:pt x="854" y="304"/>
                  <a:pt x="874" y="314"/>
                  <a:pt x="897" y="314"/>
                </a:cubicBezTo>
                <a:cubicBezTo>
                  <a:pt x="939" y="314"/>
                  <a:pt x="972" y="281"/>
                  <a:pt x="972" y="239"/>
                </a:cubicBezTo>
                <a:cubicBezTo>
                  <a:pt x="972" y="217"/>
                  <a:pt x="963" y="198"/>
                  <a:pt x="948" y="184"/>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8" name="Freeform 13"/>
          <p:cNvSpPr>
            <a:spLocks/>
          </p:cNvSpPr>
          <p:nvPr/>
        </p:nvSpPr>
        <p:spPr bwMode="auto">
          <a:xfrm>
            <a:off x="3917139" y="4741335"/>
            <a:ext cx="2338127" cy="2173815"/>
          </a:xfrm>
          <a:custGeom>
            <a:avLst/>
            <a:gdLst>
              <a:gd name="T0" fmla="*/ 429 w 970"/>
              <a:gd name="T1" fmla="*/ 0 h 902"/>
              <a:gd name="T2" fmla="*/ 21 w 970"/>
              <a:gd name="T3" fmla="*/ 185 h 902"/>
              <a:gd name="T4" fmla="*/ 21 w 970"/>
              <a:gd name="T5" fmla="*/ 185 h 902"/>
              <a:gd name="T6" fmla="*/ 0 w 970"/>
              <a:gd name="T7" fmla="*/ 238 h 902"/>
              <a:gd name="T8" fmla="*/ 75 w 970"/>
              <a:gd name="T9" fmla="*/ 313 h 902"/>
              <a:gd name="T10" fmla="*/ 137 w 970"/>
              <a:gd name="T11" fmla="*/ 281 h 902"/>
              <a:gd name="T12" fmla="*/ 429 w 970"/>
              <a:gd name="T13" fmla="*/ 150 h 902"/>
              <a:gd name="T14" fmla="*/ 820 w 970"/>
              <a:gd name="T15" fmla="*/ 541 h 902"/>
              <a:gd name="T16" fmla="*/ 820 w 970"/>
              <a:gd name="T17" fmla="*/ 542 h 902"/>
              <a:gd name="T18" fmla="*/ 820 w 970"/>
              <a:gd name="T19" fmla="*/ 542 h 902"/>
              <a:gd name="T20" fmla="*/ 820 w 970"/>
              <a:gd name="T21" fmla="*/ 902 h 902"/>
              <a:gd name="T22" fmla="*/ 970 w 970"/>
              <a:gd name="T23" fmla="*/ 902 h 902"/>
              <a:gd name="T24" fmla="*/ 970 w 970"/>
              <a:gd name="T25" fmla="*/ 570 h 902"/>
              <a:gd name="T26" fmla="*/ 970 w 970"/>
              <a:gd name="T27" fmla="*/ 541 h 902"/>
              <a:gd name="T28" fmla="*/ 429 w 970"/>
              <a:gd name="T29"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0" h="902">
                <a:moveTo>
                  <a:pt x="429" y="0"/>
                </a:moveTo>
                <a:cubicBezTo>
                  <a:pt x="266" y="0"/>
                  <a:pt x="121" y="71"/>
                  <a:pt x="21" y="185"/>
                </a:cubicBezTo>
                <a:cubicBezTo>
                  <a:pt x="21" y="185"/>
                  <a:pt x="21" y="185"/>
                  <a:pt x="21" y="185"/>
                </a:cubicBezTo>
                <a:cubicBezTo>
                  <a:pt x="8" y="198"/>
                  <a:pt x="0" y="217"/>
                  <a:pt x="0" y="238"/>
                </a:cubicBezTo>
                <a:cubicBezTo>
                  <a:pt x="0" y="279"/>
                  <a:pt x="34" y="313"/>
                  <a:pt x="75" y="313"/>
                </a:cubicBezTo>
                <a:cubicBezTo>
                  <a:pt x="101" y="313"/>
                  <a:pt x="123" y="300"/>
                  <a:pt x="137" y="281"/>
                </a:cubicBezTo>
                <a:cubicBezTo>
                  <a:pt x="208" y="201"/>
                  <a:pt x="313" y="150"/>
                  <a:pt x="429" y="150"/>
                </a:cubicBezTo>
                <a:cubicBezTo>
                  <a:pt x="644" y="150"/>
                  <a:pt x="820" y="325"/>
                  <a:pt x="820" y="541"/>
                </a:cubicBezTo>
                <a:cubicBezTo>
                  <a:pt x="820" y="541"/>
                  <a:pt x="820" y="542"/>
                  <a:pt x="820" y="542"/>
                </a:cubicBezTo>
                <a:cubicBezTo>
                  <a:pt x="820" y="542"/>
                  <a:pt x="820" y="542"/>
                  <a:pt x="820" y="542"/>
                </a:cubicBezTo>
                <a:cubicBezTo>
                  <a:pt x="820" y="902"/>
                  <a:pt x="820" y="902"/>
                  <a:pt x="820" y="902"/>
                </a:cubicBezTo>
                <a:cubicBezTo>
                  <a:pt x="970" y="902"/>
                  <a:pt x="970" y="902"/>
                  <a:pt x="970" y="902"/>
                </a:cubicBezTo>
                <a:cubicBezTo>
                  <a:pt x="970" y="570"/>
                  <a:pt x="970" y="570"/>
                  <a:pt x="970" y="570"/>
                </a:cubicBezTo>
                <a:cubicBezTo>
                  <a:pt x="970" y="560"/>
                  <a:pt x="970" y="551"/>
                  <a:pt x="970" y="541"/>
                </a:cubicBezTo>
                <a:cubicBezTo>
                  <a:pt x="970" y="243"/>
                  <a:pt x="727" y="0"/>
                  <a:pt x="429" y="0"/>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55" name="椭圆 54"/>
          <p:cNvSpPr/>
          <p:nvPr/>
        </p:nvSpPr>
        <p:spPr>
          <a:xfrm>
            <a:off x="3444968" y="4688405"/>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56" name="TextBox 55"/>
          <p:cNvSpPr txBox="1"/>
          <p:nvPr/>
        </p:nvSpPr>
        <p:spPr>
          <a:xfrm>
            <a:off x="1520506" y="5011096"/>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59" name="椭圆 58"/>
          <p:cNvSpPr/>
          <p:nvPr/>
        </p:nvSpPr>
        <p:spPr>
          <a:xfrm>
            <a:off x="3219380" y="3431835"/>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0" name="TextBox 59"/>
          <p:cNvSpPr txBox="1"/>
          <p:nvPr/>
        </p:nvSpPr>
        <p:spPr>
          <a:xfrm>
            <a:off x="1294918" y="3754526"/>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61" name="椭圆 60"/>
          <p:cNvSpPr/>
          <p:nvPr/>
        </p:nvSpPr>
        <p:spPr>
          <a:xfrm>
            <a:off x="3628092" y="2168802"/>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2" name="TextBox 61"/>
          <p:cNvSpPr txBox="1"/>
          <p:nvPr/>
        </p:nvSpPr>
        <p:spPr>
          <a:xfrm>
            <a:off x="1741730" y="2415293"/>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63" name="椭圆 62"/>
          <p:cNvSpPr/>
          <p:nvPr/>
        </p:nvSpPr>
        <p:spPr>
          <a:xfrm>
            <a:off x="4565231" y="1300119"/>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4" name="TextBox 63"/>
          <p:cNvSpPr txBox="1"/>
          <p:nvPr/>
        </p:nvSpPr>
        <p:spPr>
          <a:xfrm>
            <a:off x="2523641" y="1430355"/>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65" name="椭圆 64"/>
          <p:cNvSpPr/>
          <p:nvPr/>
        </p:nvSpPr>
        <p:spPr>
          <a:xfrm>
            <a:off x="6682488" y="1300119"/>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6" name="TextBox 65"/>
          <p:cNvSpPr txBox="1"/>
          <p:nvPr/>
        </p:nvSpPr>
        <p:spPr>
          <a:xfrm>
            <a:off x="8090252" y="1430355"/>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67" name="椭圆 66"/>
          <p:cNvSpPr/>
          <p:nvPr/>
        </p:nvSpPr>
        <p:spPr>
          <a:xfrm>
            <a:off x="7523343" y="2189457"/>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8" name="TextBox 67"/>
          <p:cNvSpPr txBox="1"/>
          <p:nvPr/>
        </p:nvSpPr>
        <p:spPr>
          <a:xfrm>
            <a:off x="8873957" y="2453043"/>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69" name="椭圆 68"/>
          <p:cNvSpPr/>
          <p:nvPr/>
        </p:nvSpPr>
        <p:spPr>
          <a:xfrm>
            <a:off x="7919122" y="3523028"/>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70" name="TextBox 69"/>
          <p:cNvSpPr txBox="1"/>
          <p:nvPr/>
        </p:nvSpPr>
        <p:spPr>
          <a:xfrm>
            <a:off x="9269736" y="3786614"/>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
        <p:nvSpPr>
          <p:cNvPr id="71" name="椭圆 70"/>
          <p:cNvSpPr/>
          <p:nvPr/>
        </p:nvSpPr>
        <p:spPr>
          <a:xfrm>
            <a:off x="7670103" y="4785730"/>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72" name="TextBox 71"/>
          <p:cNvSpPr txBox="1"/>
          <p:nvPr/>
        </p:nvSpPr>
        <p:spPr>
          <a:xfrm>
            <a:off x="9020717" y="5049316"/>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a:t>
            </a:r>
          </a:p>
        </p:txBody>
      </p:sp>
    </p:spTree>
    <p:extLst>
      <p:ext uri="{BB962C8B-B14F-4D97-AF65-F5344CB8AC3E}">
        <p14:creationId xmlns:p14="http://schemas.microsoft.com/office/powerpoint/2010/main" val="242394125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3600"/>
                            </p:stCondLst>
                            <p:childTnLst>
                              <p:par>
                                <p:cTn id="27" presetID="22" presetClass="entr" presetSubtype="4"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down)">
                                      <p:cBhvr>
                                        <p:cTn id="29" dur="500"/>
                                        <p:tgtEl>
                                          <p:spTgt spid="37"/>
                                        </p:tgtEl>
                                      </p:cBhvr>
                                    </p:animEffect>
                                  </p:childTnLst>
                                </p:cTn>
                              </p:par>
                            </p:childTnLst>
                          </p:cTn>
                        </p:par>
                        <p:par>
                          <p:cTn id="30" fill="hold">
                            <p:stCondLst>
                              <p:cond delay="4100"/>
                            </p:stCondLst>
                            <p:childTnLst>
                              <p:par>
                                <p:cTn id="31" presetID="22" presetClass="entr" presetSubtype="4"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par>
                          <p:cTn id="34" fill="hold">
                            <p:stCondLst>
                              <p:cond delay="4600"/>
                            </p:stCondLst>
                            <p:childTnLst>
                              <p:par>
                                <p:cTn id="35" presetID="22" presetClass="entr" presetSubtype="4"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par>
                          <p:cTn id="38" fill="hold">
                            <p:stCondLst>
                              <p:cond delay="5100"/>
                            </p:stCondLst>
                            <p:childTnLst>
                              <p:par>
                                <p:cTn id="39" presetID="2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500"/>
                                        <p:tgtEl>
                                          <p:spTgt spid="34"/>
                                        </p:tgtEl>
                                      </p:cBhvr>
                                    </p:animEffect>
                                  </p:childTnLst>
                                </p:cTn>
                              </p:par>
                            </p:childTnLst>
                          </p:cTn>
                        </p:par>
                        <p:par>
                          <p:cTn id="42" fill="hold">
                            <p:stCondLst>
                              <p:cond delay="5600"/>
                            </p:stCondLst>
                            <p:childTnLst>
                              <p:par>
                                <p:cTn id="43" presetID="22" presetClass="entr" presetSubtype="4"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down)">
                                      <p:cBhvr>
                                        <p:cTn id="45" dur="500"/>
                                        <p:tgtEl>
                                          <p:spTgt spid="33"/>
                                        </p:tgtEl>
                                      </p:cBhvr>
                                    </p:animEffect>
                                  </p:childTnLst>
                                </p:cTn>
                              </p:par>
                            </p:childTnLst>
                          </p:cTn>
                        </p:par>
                        <p:par>
                          <p:cTn id="46" fill="hold">
                            <p:stCondLst>
                              <p:cond delay="6100"/>
                            </p:stCondLst>
                            <p:childTnLst>
                              <p:par>
                                <p:cTn id="47" presetID="22" presetClass="entr" presetSubtype="4"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down)">
                                      <p:cBhvr>
                                        <p:cTn id="49" dur="500"/>
                                        <p:tgtEl>
                                          <p:spTgt spid="32"/>
                                        </p:tgtEl>
                                      </p:cBhvr>
                                    </p:animEffect>
                                  </p:childTnLst>
                                </p:cTn>
                              </p:par>
                            </p:childTnLst>
                          </p:cTn>
                        </p:par>
                        <p:par>
                          <p:cTn id="50" fill="hold">
                            <p:stCondLst>
                              <p:cond delay="6600"/>
                            </p:stCondLst>
                            <p:childTnLst>
                              <p:par>
                                <p:cTn id="51" presetID="22" presetClass="entr" presetSubtype="4"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down)">
                                      <p:cBhvr>
                                        <p:cTn id="53" dur="500"/>
                                        <p:tgtEl>
                                          <p:spTgt spid="31"/>
                                        </p:tgtEl>
                                      </p:cBhvr>
                                    </p:animEffect>
                                  </p:childTnLst>
                                </p:cTn>
                              </p:par>
                            </p:childTnLst>
                          </p:cTn>
                        </p:par>
                        <p:par>
                          <p:cTn id="54" fill="hold">
                            <p:stCondLst>
                              <p:cond delay="7100"/>
                            </p:stCondLst>
                            <p:childTnLst>
                              <p:par>
                                <p:cTn id="55" presetID="23" presetClass="entr" presetSubtype="288"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strVal val="4/3*#ppt_w"/>
                                          </p:val>
                                        </p:tav>
                                        <p:tav tm="100000">
                                          <p:val>
                                            <p:strVal val="#ppt_w"/>
                                          </p:val>
                                        </p:tav>
                                      </p:tavLst>
                                    </p:anim>
                                    <p:anim calcmode="lin" valueType="num">
                                      <p:cBhvr>
                                        <p:cTn id="58" dur="500" fill="hold"/>
                                        <p:tgtEl>
                                          <p:spTgt spid="55"/>
                                        </p:tgtEl>
                                        <p:attrNameLst>
                                          <p:attrName>ppt_h</p:attrName>
                                        </p:attrNameLst>
                                      </p:cBhvr>
                                      <p:tavLst>
                                        <p:tav tm="0">
                                          <p:val>
                                            <p:strVal val="4/3*#ppt_h"/>
                                          </p:val>
                                        </p:tav>
                                        <p:tav tm="100000">
                                          <p:val>
                                            <p:strVal val="#ppt_h"/>
                                          </p:val>
                                        </p:tav>
                                      </p:tavLst>
                                    </p:anim>
                                  </p:childTnLst>
                                </p:cTn>
                              </p:par>
                            </p:childTnLst>
                          </p:cTn>
                        </p:par>
                        <p:par>
                          <p:cTn id="59" fill="hold">
                            <p:stCondLst>
                              <p:cond delay="7600"/>
                            </p:stCondLst>
                            <p:childTnLst>
                              <p:par>
                                <p:cTn id="60" presetID="12" presetClass="entr" presetSubtype="8"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p:tgtEl>
                                          <p:spTgt spid="56"/>
                                        </p:tgtEl>
                                        <p:attrNameLst>
                                          <p:attrName>ppt_x</p:attrName>
                                        </p:attrNameLst>
                                      </p:cBhvr>
                                      <p:tavLst>
                                        <p:tav tm="0">
                                          <p:val>
                                            <p:strVal val="#ppt_x-#ppt_w*1.125000"/>
                                          </p:val>
                                        </p:tav>
                                        <p:tav tm="100000">
                                          <p:val>
                                            <p:strVal val="#ppt_x"/>
                                          </p:val>
                                        </p:tav>
                                      </p:tavLst>
                                    </p:anim>
                                    <p:animEffect transition="in" filter="wipe(right)">
                                      <p:cBhvr>
                                        <p:cTn id="63" dur="500"/>
                                        <p:tgtEl>
                                          <p:spTgt spid="56"/>
                                        </p:tgtEl>
                                      </p:cBhvr>
                                    </p:animEffect>
                                  </p:childTnLst>
                                </p:cTn>
                              </p:par>
                            </p:childTnLst>
                          </p:cTn>
                        </p:par>
                        <p:par>
                          <p:cTn id="64" fill="hold">
                            <p:stCondLst>
                              <p:cond delay="8100"/>
                            </p:stCondLst>
                            <p:childTnLst>
                              <p:par>
                                <p:cTn id="65" presetID="23" presetClass="entr" presetSubtype="288"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p:cTn id="67" dur="500" fill="hold"/>
                                        <p:tgtEl>
                                          <p:spTgt spid="59"/>
                                        </p:tgtEl>
                                        <p:attrNameLst>
                                          <p:attrName>ppt_w</p:attrName>
                                        </p:attrNameLst>
                                      </p:cBhvr>
                                      <p:tavLst>
                                        <p:tav tm="0">
                                          <p:val>
                                            <p:strVal val="4/3*#ppt_w"/>
                                          </p:val>
                                        </p:tav>
                                        <p:tav tm="100000">
                                          <p:val>
                                            <p:strVal val="#ppt_w"/>
                                          </p:val>
                                        </p:tav>
                                      </p:tavLst>
                                    </p:anim>
                                    <p:anim calcmode="lin" valueType="num">
                                      <p:cBhvr>
                                        <p:cTn id="68" dur="500" fill="hold"/>
                                        <p:tgtEl>
                                          <p:spTgt spid="59"/>
                                        </p:tgtEl>
                                        <p:attrNameLst>
                                          <p:attrName>ppt_h</p:attrName>
                                        </p:attrNameLst>
                                      </p:cBhvr>
                                      <p:tavLst>
                                        <p:tav tm="0">
                                          <p:val>
                                            <p:strVal val="4/3*#ppt_h"/>
                                          </p:val>
                                        </p:tav>
                                        <p:tav tm="100000">
                                          <p:val>
                                            <p:strVal val="#ppt_h"/>
                                          </p:val>
                                        </p:tav>
                                      </p:tavLst>
                                    </p:anim>
                                  </p:childTnLst>
                                </p:cTn>
                              </p:par>
                            </p:childTnLst>
                          </p:cTn>
                        </p:par>
                        <p:par>
                          <p:cTn id="69" fill="hold">
                            <p:stCondLst>
                              <p:cond delay="8600"/>
                            </p:stCondLst>
                            <p:childTnLst>
                              <p:par>
                                <p:cTn id="70" presetID="12" presetClass="entr" presetSubtype="8" fill="hold" grpId="0" nodeType="after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p:tgtEl>
                                          <p:spTgt spid="60"/>
                                        </p:tgtEl>
                                        <p:attrNameLst>
                                          <p:attrName>ppt_x</p:attrName>
                                        </p:attrNameLst>
                                      </p:cBhvr>
                                      <p:tavLst>
                                        <p:tav tm="0">
                                          <p:val>
                                            <p:strVal val="#ppt_x-#ppt_w*1.125000"/>
                                          </p:val>
                                        </p:tav>
                                        <p:tav tm="100000">
                                          <p:val>
                                            <p:strVal val="#ppt_x"/>
                                          </p:val>
                                        </p:tav>
                                      </p:tavLst>
                                    </p:anim>
                                    <p:animEffect transition="in" filter="wipe(right)">
                                      <p:cBhvr>
                                        <p:cTn id="73" dur="500"/>
                                        <p:tgtEl>
                                          <p:spTgt spid="60"/>
                                        </p:tgtEl>
                                      </p:cBhvr>
                                    </p:animEffect>
                                  </p:childTnLst>
                                </p:cTn>
                              </p:par>
                            </p:childTnLst>
                          </p:cTn>
                        </p:par>
                        <p:par>
                          <p:cTn id="74" fill="hold">
                            <p:stCondLst>
                              <p:cond delay="9100"/>
                            </p:stCondLst>
                            <p:childTnLst>
                              <p:par>
                                <p:cTn id="75" presetID="23" presetClass="entr" presetSubtype="288" fill="hold" grpId="0" nodeType="afterEffect">
                                  <p:stCondLst>
                                    <p:cond delay="0"/>
                                  </p:stCondLst>
                                  <p:childTnLst>
                                    <p:set>
                                      <p:cBhvr>
                                        <p:cTn id="76" dur="1" fill="hold">
                                          <p:stCondLst>
                                            <p:cond delay="0"/>
                                          </p:stCondLst>
                                        </p:cTn>
                                        <p:tgtEl>
                                          <p:spTgt spid="61"/>
                                        </p:tgtEl>
                                        <p:attrNameLst>
                                          <p:attrName>style.visibility</p:attrName>
                                        </p:attrNameLst>
                                      </p:cBhvr>
                                      <p:to>
                                        <p:strVal val="visible"/>
                                      </p:to>
                                    </p:set>
                                    <p:anim calcmode="lin" valueType="num">
                                      <p:cBhvr>
                                        <p:cTn id="77" dur="500" fill="hold"/>
                                        <p:tgtEl>
                                          <p:spTgt spid="61"/>
                                        </p:tgtEl>
                                        <p:attrNameLst>
                                          <p:attrName>ppt_w</p:attrName>
                                        </p:attrNameLst>
                                      </p:cBhvr>
                                      <p:tavLst>
                                        <p:tav tm="0">
                                          <p:val>
                                            <p:strVal val="4/3*#ppt_w"/>
                                          </p:val>
                                        </p:tav>
                                        <p:tav tm="100000">
                                          <p:val>
                                            <p:strVal val="#ppt_w"/>
                                          </p:val>
                                        </p:tav>
                                      </p:tavLst>
                                    </p:anim>
                                    <p:anim calcmode="lin" valueType="num">
                                      <p:cBhvr>
                                        <p:cTn id="78" dur="500" fill="hold"/>
                                        <p:tgtEl>
                                          <p:spTgt spid="61"/>
                                        </p:tgtEl>
                                        <p:attrNameLst>
                                          <p:attrName>ppt_h</p:attrName>
                                        </p:attrNameLst>
                                      </p:cBhvr>
                                      <p:tavLst>
                                        <p:tav tm="0">
                                          <p:val>
                                            <p:strVal val="4/3*#ppt_h"/>
                                          </p:val>
                                        </p:tav>
                                        <p:tav tm="100000">
                                          <p:val>
                                            <p:strVal val="#ppt_h"/>
                                          </p:val>
                                        </p:tav>
                                      </p:tavLst>
                                    </p:anim>
                                  </p:childTnLst>
                                </p:cTn>
                              </p:par>
                            </p:childTnLst>
                          </p:cTn>
                        </p:par>
                        <p:par>
                          <p:cTn id="79" fill="hold">
                            <p:stCondLst>
                              <p:cond delay="9600"/>
                            </p:stCondLst>
                            <p:childTnLst>
                              <p:par>
                                <p:cTn id="80" presetID="12" presetClass="entr" presetSubtype="8" fill="hold" grpId="0" nodeType="afterEffect">
                                  <p:stCondLst>
                                    <p:cond delay="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p:tgtEl>
                                          <p:spTgt spid="62"/>
                                        </p:tgtEl>
                                        <p:attrNameLst>
                                          <p:attrName>ppt_x</p:attrName>
                                        </p:attrNameLst>
                                      </p:cBhvr>
                                      <p:tavLst>
                                        <p:tav tm="0">
                                          <p:val>
                                            <p:strVal val="#ppt_x-#ppt_w*1.125000"/>
                                          </p:val>
                                        </p:tav>
                                        <p:tav tm="100000">
                                          <p:val>
                                            <p:strVal val="#ppt_x"/>
                                          </p:val>
                                        </p:tav>
                                      </p:tavLst>
                                    </p:anim>
                                    <p:animEffect transition="in" filter="wipe(right)">
                                      <p:cBhvr>
                                        <p:cTn id="83" dur="500"/>
                                        <p:tgtEl>
                                          <p:spTgt spid="62"/>
                                        </p:tgtEl>
                                      </p:cBhvr>
                                    </p:animEffect>
                                  </p:childTnLst>
                                </p:cTn>
                              </p:par>
                            </p:childTnLst>
                          </p:cTn>
                        </p:par>
                        <p:par>
                          <p:cTn id="84" fill="hold">
                            <p:stCondLst>
                              <p:cond delay="10100"/>
                            </p:stCondLst>
                            <p:childTnLst>
                              <p:par>
                                <p:cTn id="85" presetID="23" presetClass="entr" presetSubtype="288" fill="hold" grpId="0" nodeType="afterEffect">
                                  <p:stCondLst>
                                    <p:cond delay="0"/>
                                  </p:stCondLst>
                                  <p:childTnLst>
                                    <p:set>
                                      <p:cBhvr>
                                        <p:cTn id="86" dur="1" fill="hold">
                                          <p:stCondLst>
                                            <p:cond delay="0"/>
                                          </p:stCondLst>
                                        </p:cTn>
                                        <p:tgtEl>
                                          <p:spTgt spid="63"/>
                                        </p:tgtEl>
                                        <p:attrNameLst>
                                          <p:attrName>style.visibility</p:attrName>
                                        </p:attrNameLst>
                                      </p:cBhvr>
                                      <p:to>
                                        <p:strVal val="visible"/>
                                      </p:to>
                                    </p:set>
                                    <p:anim calcmode="lin" valueType="num">
                                      <p:cBhvr>
                                        <p:cTn id="87" dur="500" fill="hold"/>
                                        <p:tgtEl>
                                          <p:spTgt spid="63"/>
                                        </p:tgtEl>
                                        <p:attrNameLst>
                                          <p:attrName>ppt_w</p:attrName>
                                        </p:attrNameLst>
                                      </p:cBhvr>
                                      <p:tavLst>
                                        <p:tav tm="0">
                                          <p:val>
                                            <p:strVal val="4/3*#ppt_w"/>
                                          </p:val>
                                        </p:tav>
                                        <p:tav tm="100000">
                                          <p:val>
                                            <p:strVal val="#ppt_w"/>
                                          </p:val>
                                        </p:tav>
                                      </p:tavLst>
                                    </p:anim>
                                    <p:anim calcmode="lin" valueType="num">
                                      <p:cBhvr>
                                        <p:cTn id="88" dur="500" fill="hold"/>
                                        <p:tgtEl>
                                          <p:spTgt spid="63"/>
                                        </p:tgtEl>
                                        <p:attrNameLst>
                                          <p:attrName>ppt_h</p:attrName>
                                        </p:attrNameLst>
                                      </p:cBhvr>
                                      <p:tavLst>
                                        <p:tav tm="0">
                                          <p:val>
                                            <p:strVal val="4/3*#ppt_h"/>
                                          </p:val>
                                        </p:tav>
                                        <p:tav tm="100000">
                                          <p:val>
                                            <p:strVal val="#ppt_h"/>
                                          </p:val>
                                        </p:tav>
                                      </p:tavLst>
                                    </p:anim>
                                  </p:childTnLst>
                                </p:cTn>
                              </p:par>
                            </p:childTnLst>
                          </p:cTn>
                        </p:par>
                        <p:par>
                          <p:cTn id="89" fill="hold">
                            <p:stCondLst>
                              <p:cond delay="10600"/>
                            </p:stCondLst>
                            <p:childTnLst>
                              <p:par>
                                <p:cTn id="90" presetID="1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 calcmode="lin" valueType="num">
                                      <p:cBhvr additive="base">
                                        <p:cTn id="92" dur="500"/>
                                        <p:tgtEl>
                                          <p:spTgt spid="64"/>
                                        </p:tgtEl>
                                        <p:attrNameLst>
                                          <p:attrName>ppt_x</p:attrName>
                                        </p:attrNameLst>
                                      </p:cBhvr>
                                      <p:tavLst>
                                        <p:tav tm="0">
                                          <p:val>
                                            <p:strVal val="#ppt_x-#ppt_w*1.125000"/>
                                          </p:val>
                                        </p:tav>
                                        <p:tav tm="100000">
                                          <p:val>
                                            <p:strVal val="#ppt_x"/>
                                          </p:val>
                                        </p:tav>
                                      </p:tavLst>
                                    </p:anim>
                                    <p:animEffect transition="in" filter="wipe(right)">
                                      <p:cBhvr>
                                        <p:cTn id="93" dur="500"/>
                                        <p:tgtEl>
                                          <p:spTgt spid="64"/>
                                        </p:tgtEl>
                                      </p:cBhvr>
                                    </p:animEffect>
                                  </p:childTnLst>
                                </p:cTn>
                              </p:par>
                            </p:childTnLst>
                          </p:cTn>
                        </p:par>
                        <p:par>
                          <p:cTn id="94" fill="hold">
                            <p:stCondLst>
                              <p:cond delay="11100"/>
                            </p:stCondLst>
                            <p:childTnLst>
                              <p:par>
                                <p:cTn id="95" presetID="23" presetClass="entr" presetSubtype="288" fill="hold" grpId="0" nodeType="afterEffect">
                                  <p:stCondLst>
                                    <p:cond delay="0"/>
                                  </p:stCondLst>
                                  <p:childTnLst>
                                    <p:set>
                                      <p:cBhvr>
                                        <p:cTn id="96" dur="1" fill="hold">
                                          <p:stCondLst>
                                            <p:cond delay="0"/>
                                          </p:stCondLst>
                                        </p:cTn>
                                        <p:tgtEl>
                                          <p:spTgt spid="65"/>
                                        </p:tgtEl>
                                        <p:attrNameLst>
                                          <p:attrName>style.visibility</p:attrName>
                                        </p:attrNameLst>
                                      </p:cBhvr>
                                      <p:to>
                                        <p:strVal val="visible"/>
                                      </p:to>
                                    </p:set>
                                    <p:anim calcmode="lin" valueType="num">
                                      <p:cBhvr>
                                        <p:cTn id="97" dur="500" fill="hold"/>
                                        <p:tgtEl>
                                          <p:spTgt spid="65"/>
                                        </p:tgtEl>
                                        <p:attrNameLst>
                                          <p:attrName>ppt_w</p:attrName>
                                        </p:attrNameLst>
                                      </p:cBhvr>
                                      <p:tavLst>
                                        <p:tav tm="0">
                                          <p:val>
                                            <p:strVal val="4/3*#ppt_w"/>
                                          </p:val>
                                        </p:tav>
                                        <p:tav tm="100000">
                                          <p:val>
                                            <p:strVal val="#ppt_w"/>
                                          </p:val>
                                        </p:tav>
                                      </p:tavLst>
                                    </p:anim>
                                    <p:anim calcmode="lin" valueType="num">
                                      <p:cBhvr>
                                        <p:cTn id="98" dur="500" fill="hold"/>
                                        <p:tgtEl>
                                          <p:spTgt spid="65"/>
                                        </p:tgtEl>
                                        <p:attrNameLst>
                                          <p:attrName>ppt_h</p:attrName>
                                        </p:attrNameLst>
                                      </p:cBhvr>
                                      <p:tavLst>
                                        <p:tav tm="0">
                                          <p:val>
                                            <p:strVal val="4/3*#ppt_h"/>
                                          </p:val>
                                        </p:tav>
                                        <p:tav tm="100000">
                                          <p:val>
                                            <p:strVal val="#ppt_h"/>
                                          </p:val>
                                        </p:tav>
                                      </p:tavLst>
                                    </p:anim>
                                  </p:childTnLst>
                                </p:cTn>
                              </p:par>
                            </p:childTnLst>
                          </p:cTn>
                        </p:par>
                        <p:par>
                          <p:cTn id="99" fill="hold">
                            <p:stCondLst>
                              <p:cond delay="11600"/>
                            </p:stCondLst>
                            <p:childTnLst>
                              <p:par>
                                <p:cTn id="100" presetID="12" presetClass="entr" presetSubtype="8" fill="hold" grpId="0" nodeType="after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p:tgtEl>
                                          <p:spTgt spid="66"/>
                                        </p:tgtEl>
                                        <p:attrNameLst>
                                          <p:attrName>ppt_x</p:attrName>
                                        </p:attrNameLst>
                                      </p:cBhvr>
                                      <p:tavLst>
                                        <p:tav tm="0">
                                          <p:val>
                                            <p:strVal val="#ppt_x-#ppt_w*1.125000"/>
                                          </p:val>
                                        </p:tav>
                                        <p:tav tm="100000">
                                          <p:val>
                                            <p:strVal val="#ppt_x"/>
                                          </p:val>
                                        </p:tav>
                                      </p:tavLst>
                                    </p:anim>
                                    <p:animEffect transition="in" filter="wipe(right)">
                                      <p:cBhvr>
                                        <p:cTn id="103" dur="500"/>
                                        <p:tgtEl>
                                          <p:spTgt spid="66"/>
                                        </p:tgtEl>
                                      </p:cBhvr>
                                    </p:animEffect>
                                  </p:childTnLst>
                                </p:cTn>
                              </p:par>
                            </p:childTnLst>
                          </p:cTn>
                        </p:par>
                        <p:par>
                          <p:cTn id="104" fill="hold">
                            <p:stCondLst>
                              <p:cond delay="12100"/>
                            </p:stCondLst>
                            <p:childTnLst>
                              <p:par>
                                <p:cTn id="105" presetID="23" presetClass="entr" presetSubtype="288" fill="hold" grpId="0" nodeType="afterEffect">
                                  <p:stCondLst>
                                    <p:cond delay="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strVal val="4/3*#ppt_w"/>
                                          </p:val>
                                        </p:tav>
                                        <p:tav tm="100000">
                                          <p:val>
                                            <p:strVal val="#ppt_w"/>
                                          </p:val>
                                        </p:tav>
                                      </p:tavLst>
                                    </p:anim>
                                    <p:anim calcmode="lin" valueType="num">
                                      <p:cBhvr>
                                        <p:cTn id="108" dur="500" fill="hold"/>
                                        <p:tgtEl>
                                          <p:spTgt spid="67"/>
                                        </p:tgtEl>
                                        <p:attrNameLst>
                                          <p:attrName>ppt_h</p:attrName>
                                        </p:attrNameLst>
                                      </p:cBhvr>
                                      <p:tavLst>
                                        <p:tav tm="0">
                                          <p:val>
                                            <p:strVal val="4/3*#ppt_h"/>
                                          </p:val>
                                        </p:tav>
                                        <p:tav tm="100000">
                                          <p:val>
                                            <p:strVal val="#ppt_h"/>
                                          </p:val>
                                        </p:tav>
                                      </p:tavLst>
                                    </p:anim>
                                  </p:childTnLst>
                                </p:cTn>
                              </p:par>
                            </p:childTnLst>
                          </p:cTn>
                        </p:par>
                        <p:par>
                          <p:cTn id="109" fill="hold">
                            <p:stCondLst>
                              <p:cond delay="12600"/>
                            </p:stCondLst>
                            <p:childTnLst>
                              <p:par>
                                <p:cTn id="110" presetID="12" presetClass="entr" presetSubtype="8" fill="hold" grpId="0" nodeType="afterEffect">
                                  <p:stCondLst>
                                    <p:cond delay="0"/>
                                  </p:stCondLst>
                                  <p:childTnLst>
                                    <p:set>
                                      <p:cBhvr>
                                        <p:cTn id="111" dur="1" fill="hold">
                                          <p:stCondLst>
                                            <p:cond delay="0"/>
                                          </p:stCondLst>
                                        </p:cTn>
                                        <p:tgtEl>
                                          <p:spTgt spid="68"/>
                                        </p:tgtEl>
                                        <p:attrNameLst>
                                          <p:attrName>style.visibility</p:attrName>
                                        </p:attrNameLst>
                                      </p:cBhvr>
                                      <p:to>
                                        <p:strVal val="visible"/>
                                      </p:to>
                                    </p:set>
                                    <p:anim calcmode="lin" valueType="num">
                                      <p:cBhvr additive="base">
                                        <p:cTn id="112" dur="500"/>
                                        <p:tgtEl>
                                          <p:spTgt spid="68"/>
                                        </p:tgtEl>
                                        <p:attrNameLst>
                                          <p:attrName>ppt_x</p:attrName>
                                        </p:attrNameLst>
                                      </p:cBhvr>
                                      <p:tavLst>
                                        <p:tav tm="0">
                                          <p:val>
                                            <p:strVal val="#ppt_x-#ppt_w*1.125000"/>
                                          </p:val>
                                        </p:tav>
                                        <p:tav tm="100000">
                                          <p:val>
                                            <p:strVal val="#ppt_x"/>
                                          </p:val>
                                        </p:tav>
                                      </p:tavLst>
                                    </p:anim>
                                    <p:animEffect transition="in" filter="wipe(right)">
                                      <p:cBhvr>
                                        <p:cTn id="113" dur="500"/>
                                        <p:tgtEl>
                                          <p:spTgt spid="68"/>
                                        </p:tgtEl>
                                      </p:cBhvr>
                                    </p:animEffect>
                                  </p:childTnLst>
                                </p:cTn>
                              </p:par>
                            </p:childTnLst>
                          </p:cTn>
                        </p:par>
                        <p:par>
                          <p:cTn id="114" fill="hold">
                            <p:stCondLst>
                              <p:cond delay="13100"/>
                            </p:stCondLst>
                            <p:childTnLst>
                              <p:par>
                                <p:cTn id="115" presetID="23" presetClass="entr" presetSubtype="288" fill="hold" grpId="0" nodeType="afterEffect">
                                  <p:stCondLst>
                                    <p:cond delay="0"/>
                                  </p:stCondLst>
                                  <p:childTnLst>
                                    <p:set>
                                      <p:cBhvr>
                                        <p:cTn id="116" dur="1" fill="hold">
                                          <p:stCondLst>
                                            <p:cond delay="0"/>
                                          </p:stCondLst>
                                        </p:cTn>
                                        <p:tgtEl>
                                          <p:spTgt spid="69"/>
                                        </p:tgtEl>
                                        <p:attrNameLst>
                                          <p:attrName>style.visibility</p:attrName>
                                        </p:attrNameLst>
                                      </p:cBhvr>
                                      <p:to>
                                        <p:strVal val="visible"/>
                                      </p:to>
                                    </p:set>
                                    <p:anim calcmode="lin" valueType="num">
                                      <p:cBhvr>
                                        <p:cTn id="117" dur="500" fill="hold"/>
                                        <p:tgtEl>
                                          <p:spTgt spid="69"/>
                                        </p:tgtEl>
                                        <p:attrNameLst>
                                          <p:attrName>ppt_w</p:attrName>
                                        </p:attrNameLst>
                                      </p:cBhvr>
                                      <p:tavLst>
                                        <p:tav tm="0">
                                          <p:val>
                                            <p:strVal val="4/3*#ppt_w"/>
                                          </p:val>
                                        </p:tav>
                                        <p:tav tm="100000">
                                          <p:val>
                                            <p:strVal val="#ppt_w"/>
                                          </p:val>
                                        </p:tav>
                                      </p:tavLst>
                                    </p:anim>
                                    <p:anim calcmode="lin" valueType="num">
                                      <p:cBhvr>
                                        <p:cTn id="118" dur="500" fill="hold"/>
                                        <p:tgtEl>
                                          <p:spTgt spid="69"/>
                                        </p:tgtEl>
                                        <p:attrNameLst>
                                          <p:attrName>ppt_h</p:attrName>
                                        </p:attrNameLst>
                                      </p:cBhvr>
                                      <p:tavLst>
                                        <p:tav tm="0">
                                          <p:val>
                                            <p:strVal val="4/3*#ppt_h"/>
                                          </p:val>
                                        </p:tav>
                                        <p:tav tm="100000">
                                          <p:val>
                                            <p:strVal val="#ppt_h"/>
                                          </p:val>
                                        </p:tav>
                                      </p:tavLst>
                                    </p:anim>
                                  </p:childTnLst>
                                </p:cTn>
                              </p:par>
                            </p:childTnLst>
                          </p:cTn>
                        </p:par>
                        <p:par>
                          <p:cTn id="119" fill="hold">
                            <p:stCondLst>
                              <p:cond delay="13600"/>
                            </p:stCondLst>
                            <p:childTnLst>
                              <p:par>
                                <p:cTn id="120" presetID="12" presetClass="entr" presetSubtype="8" fill="hold" grpId="0" nodeType="afterEffect">
                                  <p:stCondLst>
                                    <p:cond delay="0"/>
                                  </p:stCondLst>
                                  <p:childTnLst>
                                    <p:set>
                                      <p:cBhvr>
                                        <p:cTn id="121" dur="1" fill="hold">
                                          <p:stCondLst>
                                            <p:cond delay="0"/>
                                          </p:stCondLst>
                                        </p:cTn>
                                        <p:tgtEl>
                                          <p:spTgt spid="70"/>
                                        </p:tgtEl>
                                        <p:attrNameLst>
                                          <p:attrName>style.visibility</p:attrName>
                                        </p:attrNameLst>
                                      </p:cBhvr>
                                      <p:to>
                                        <p:strVal val="visible"/>
                                      </p:to>
                                    </p:set>
                                    <p:anim calcmode="lin" valueType="num">
                                      <p:cBhvr additive="base">
                                        <p:cTn id="122" dur="500"/>
                                        <p:tgtEl>
                                          <p:spTgt spid="70"/>
                                        </p:tgtEl>
                                        <p:attrNameLst>
                                          <p:attrName>ppt_x</p:attrName>
                                        </p:attrNameLst>
                                      </p:cBhvr>
                                      <p:tavLst>
                                        <p:tav tm="0">
                                          <p:val>
                                            <p:strVal val="#ppt_x-#ppt_w*1.125000"/>
                                          </p:val>
                                        </p:tav>
                                        <p:tav tm="100000">
                                          <p:val>
                                            <p:strVal val="#ppt_x"/>
                                          </p:val>
                                        </p:tav>
                                      </p:tavLst>
                                    </p:anim>
                                    <p:animEffect transition="in" filter="wipe(right)">
                                      <p:cBhvr>
                                        <p:cTn id="123" dur="500"/>
                                        <p:tgtEl>
                                          <p:spTgt spid="70"/>
                                        </p:tgtEl>
                                      </p:cBhvr>
                                    </p:animEffect>
                                  </p:childTnLst>
                                </p:cTn>
                              </p:par>
                            </p:childTnLst>
                          </p:cTn>
                        </p:par>
                        <p:par>
                          <p:cTn id="124" fill="hold">
                            <p:stCondLst>
                              <p:cond delay="14100"/>
                            </p:stCondLst>
                            <p:childTnLst>
                              <p:par>
                                <p:cTn id="125" presetID="23" presetClass="entr" presetSubtype="288" fill="hold" grpId="0" nodeType="afterEffect">
                                  <p:stCondLst>
                                    <p:cond delay="0"/>
                                  </p:stCondLst>
                                  <p:childTnLst>
                                    <p:set>
                                      <p:cBhvr>
                                        <p:cTn id="126" dur="1" fill="hold">
                                          <p:stCondLst>
                                            <p:cond delay="0"/>
                                          </p:stCondLst>
                                        </p:cTn>
                                        <p:tgtEl>
                                          <p:spTgt spid="71"/>
                                        </p:tgtEl>
                                        <p:attrNameLst>
                                          <p:attrName>style.visibility</p:attrName>
                                        </p:attrNameLst>
                                      </p:cBhvr>
                                      <p:to>
                                        <p:strVal val="visible"/>
                                      </p:to>
                                    </p:set>
                                    <p:anim calcmode="lin" valueType="num">
                                      <p:cBhvr>
                                        <p:cTn id="127" dur="500" fill="hold"/>
                                        <p:tgtEl>
                                          <p:spTgt spid="71"/>
                                        </p:tgtEl>
                                        <p:attrNameLst>
                                          <p:attrName>ppt_w</p:attrName>
                                        </p:attrNameLst>
                                      </p:cBhvr>
                                      <p:tavLst>
                                        <p:tav tm="0">
                                          <p:val>
                                            <p:strVal val="4/3*#ppt_w"/>
                                          </p:val>
                                        </p:tav>
                                        <p:tav tm="100000">
                                          <p:val>
                                            <p:strVal val="#ppt_w"/>
                                          </p:val>
                                        </p:tav>
                                      </p:tavLst>
                                    </p:anim>
                                    <p:anim calcmode="lin" valueType="num">
                                      <p:cBhvr>
                                        <p:cTn id="128" dur="500" fill="hold"/>
                                        <p:tgtEl>
                                          <p:spTgt spid="71"/>
                                        </p:tgtEl>
                                        <p:attrNameLst>
                                          <p:attrName>ppt_h</p:attrName>
                                        </p:attrNameLst>
                                      </p:cBhvr>
                                      <p:tavLst>
                                        <p:tav tm="0">
                                          <p:val>
                                            <p:strVal val="4/3*#ppt_h"/>
                                          </p:val>
                                        </p:tav>
                                        <p:tav tm="100000">
                                          <p:val>
                                            <p:strVal val="#ppt_h"/>
                                          </p:val>
                                        </p:tav>
                                      </p:tavLst>
                                    </p:anim>
                                  </p:childTnLst>
                                </p:cTn>
                              </p:par>
                            </p:childTnLst>
                          </p:cTn>
                        </p:par>
                        <p:par>
                          <p:cTn id="129" fill="hold">
                            <p:stCondLst>
                              <p:cond delay="14600"/>
                            </p:stCondLst>
                            <p:childTnLst>
                              <p:par>
                                <p:cTn id="130" presetID="12" presetClass="entr" presetSubtype="8" fill="hold" grpId="0" nodeType="afterEffect">
                                  <p:stCondLst>
                                    <p:cond delay="0"/>
                                  </p:stCondLst>
                                  <p:childTnLst>
                                    <p:set>
                                      <p:cBhvr>
                                        <p:cTn id="131" dur="1" fill="hold">
                                          <p:stCondLst>
                                            <p:cond delay="0"/>
                                          </p:stCondLst>
                                        </p:cTn>
                                        <p:tgtEl>
                                          <p:spTgt spid="72"/>
                                        </p:tgtEl>
                                        <p:attrNameLst>
                                          <p:attrName>style.visibility</p:attrName>
                                        </p:attrNameLst>
                                      </p:cBhvr>
                                      <p:to>
                                        <p:strVal val="visible"/>
                                      </p:to>
                                    </p:set>
                                    <p:anim calcmode="lin" valueType="num">
                                      <p:cBhvr additive="base">
                                        <p:cTn id="132" dur="500"/>
                                        <p:tgtEl>
                                          <p:spTgt spid="72"/>
                                        </p:tgtEl>
                                        <p:attrNameLst>
                                          <p:attrName>ppt_x</p:attrName>
                                        </p:attrNameLst>
                                      </p:cBhvr>
                                      <p:tavLst>
                                        <p:tav tm="0">
                                          <p:val>
                                            <p:strVal val="#ppt_x-#ppt_w*1.125000"/>
                                          </p:val>
                                        </p:tav>
                                        <p:tav tm="100000">
                                          <p:val>
                                            <p:strVal val="#ppt_x"/>
                                          </p:val>
                                        </p:tav>
                                      </p:tavLst>
                                    </p:anim>
                                    <p:animEffect transition="in" filter="wipe(right)">
                                      <p:cBhvr>
                                        <p:cTn id="13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1" grpId="0" animBg="1"/>
      <p:bldP spid="32" grpId="0" animBg="1"/>
      <p:bldP spid="33" grpId="0" animBg="1"/>
      <p:bldP spid="34" grpId="0" animBg="1"/>
      <p:bldP spid="35" grpId="0" animBg="1"/>
      <p:bldP spid="36" grpId="0" animBg="1"/>
      <p:bldP spid="37" grpId="0" animBg="1"/>
      <p:bldP spid="38" grpId="0" animBg="1"/>
      <p:bldP spid="55" grpId="0" animBg="1"/>
      <p:bldP spid="56" grpId="0"/>
      <p:bldP spid="59" grpId="0" animBg="1"/>
      <p:bldP spid="60" grpId="0"/>
      <p:bldP spid="61" grpId="0" animBg="1"/>
      <p:bldP spid="62" grpId="0"/>
      <p:bldP spid="63" grpId="0" animBg="1"/>
      <p:bldP spid="64" grpId="0"/>
      <p:bldP spid="65" grpId="0" animBg="1"/>
      <p:bldP spid="66" grpId="0"/>
      <p:bldP spid="67" grpId="0" animBg="1"/>
      <p:bldP spid="68" grpId="0"/>
      <p:bldP spid="69" grpId="0" animBg="1"/>
      <p:bldP spid="70" grpId="0"/>
      <p:bldP spid="71" grpId="0" animBg="1"/>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自由: 形状 1"/>
          <p:cNvSpPr>
            <a:spLocks/>
          </p:cNvSpPr>
          <p:nvPr/>
        </p:nvSpPr>
        <p:spPr bwMode="auto">
          <a:xfrm rot="10800000">
            <a:off x="3397230" y="2635896"/>
            <a:ext cx="8794770" cy="1971348"/>
          </a:xfrm>
          <a:custGeom>
            <a:avLst/>
            <a:gdLst>
              <a:gd name="connsiteX0" fmla="*/ 8142861 w 8794770"/>
              <a:gd name="connsiteY0" fmla="*/ 1971348 h 1971348"/>
              <a:gd name="connsiteX1" fmla="*/ 7474830 w 8794770"/>
              <a:gd name="connsiteY1" fmla="*/ 1971348 h 1971348"/>
              <a:gd name="connsiteX2" fmla="*/ 7236982 w 8794770"/>
              <a:gd name="connsiteY2" fmla="*/ 1971348 h 1971348"/>
              <a:gd name="connsiteX3" fmla="*/ 0 w 8794770"/>
              <a:gd name="connsiteY3" fmla="*/ 1971348 h 1971348"/>
              <a:gd name="connsiteX4" fmla="*/ 0 w 8794770"/>
              <a:gd name="connsiteY4" fmla="*/ 0 h 1971348"/>
              <a:gd name="connsiteX5" fmla="*/ 7236982 w 8794770"/>
              <a:gd name="connsiteY5" fmla="*/ 0 h 1971348"/>
              <a:gd name="connsiteX6" fmla="*/ 7474830 w 8794770"/>
              <a:gd name="connsiteY6" fmla="*/ 0 h 1971348"/>
              <a:gd name="connsiteX7" fmla="*/ 7535993 w 8794770"/>
              <a:gd name="connsiteY7" fmla="*/ 0 h 1971348"/>
              <a:gd name="connsiteX8" fmla="*/ 8142861 w 8794770"/>
              <a:gd name="connsiteY8" fmla="*/ 0 h 1971348"/>
              <a:gd name="connsiteX9" fmla="*/ 8317566 w 8794770"/>
              <a:gd name="connsiteY9" fmla="*/ 100348 h 1971348"/>
              <a:gd name="connsiteX10" fmla="*/ 8770506 w 8794770"/>
              <a:gd name="connsiteY10" fmla="*/ 885326 h 1971348"/>
              <a:gd name="connsiteX11" fmla="*/ 8770506 w 8794770"/>
              <a:gd name="connsiteY11" fmla="*/ 1086022 h 1971348"/>
              <a:gd name="connsiteX12" fmla="*/ 8317566 w 8794770"/>
              <a:gd name="connsiteY12" fmla="*/ 1871000 h 1971348"/>
              <a:gd name="connsiteX13" fmla="*/ 8142861 w 8794770"/>
              <a:gd name="connsiteY13" fmla="*/ 1971348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94770" h="1971348">
                <a:moveTo>
                  <a:pt x="8142861" y="1971348"/>
                </a:moveTo>
                <a:lnTo>
                  <a:pt x="7474830" y="1971348"/>
                </a:lnTo>
                <a:lnTo>
                  <a:pt x="7236982" y="1971348"/>
                </a:lnTo>
                <a:lnTo>
                  <a:pt x="0" y="1971348"/>
                </a:lnTo>
                <a:lnTo>
                  <a:pt x="0" y="0"/>
                </a:lnTo>
                <a:lnTo>
                  <a:pt x="7236982" y="0"/>
                </a:lnTo>
                <a:lnTo>
                  <a:pt x="7474830" y="0"/>
                </a:lnTo>
                <a:lnTo>
                  <a:pt x="7535993" y="0"/>
                </a:lnTo>
                <a:cubicBezTo>
                  <a:pt x="8142861" y="0"/>
                  <a:pt x="8142861" y="0"/>
                  <a:pt x="8142861" y="0"/>
                </a:cubicBezTo>
                <a:cubicBezTo>
                  <a:pt x="8207567" y="0"/>
                  <a:pt x="8285213" y="45318"/>
                  <a:pt x="8317566" y="100348"/>
                </a:cubicBezTo>
                <a:cubicBezTo>
                  <a:pt x="8770506" y="885326"/>
                  <a:pt x="8770506" y="885326"/>
                  <a:pt x="8770506" y="885326"/>
                </a:cubicBezTo>
                <a:cubicBezTo>
                  <a:pt x="8802859" y="940356"/>
                  <a:pt x="8802859" y="1030992"/>
                  <a:pt x="8770506" y="1086022"/>
                </a:cubicBezTo>
                <a:cubicBezTo>
                  <a:pt x="8317566" y="1871000"/>
                  <a:pt x="8317566" y="1871000"/>
                  <a:pt x="8317566" y="1871000"/>
                </a:cubicBezTo>
                <a:cubicBezTo>
                  <a:pt x="8285213" y="1926030"/>
                  <a:pt x="8207567" y="1971348"/>
                  <a:pt x="8142861" y="1971348"/>
                </a:cubicBezTo>
                <a:close/>
              </a:path>
            </a:pathLst>
          </a:custGeom>
          <a:solidFill>
            <a:srgbClr val="262626"/>
          </a:solidFill>
          <a:ln w="15875">
            <a:noFill/>
          </a:ln>
          <a:effec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 name="自由: 形状 2"/>
          <p:cNvSpPr/>
          <p:nvPr/>
        </p:nvSpPr>
        <p:spPr>
          <a:xfrm>
            <a:off x="0" y="2635895"/>
            <a:ext cx="3381456" cy="1971348"/>
          </a:xfrm>
          <a:custGeom>
            <a:avLst/>
            <a:gdLst>
              <a:gd name="connsiteX0" fmla="*/ 0 w 3381456"/>
              <a:gd name="connsiteY0" fmla="*/ 0 h 1971348"/>
              <a:gd name="connsiteX1" fmla="*/ 1824880 w 3381456"/>
              <a:gd name="connsiteY1" fmla="*/ 0 h 1971348"/>
              <a:gd name="connsiteX2" fmla="*/ 2061110 w 3381456"/>
              <a:gd name="connsiteY2" fmla="*/ 0 h 1971348"/>
              <a:gd name="connsiteX3" fmla="*/ 2730760 w 3381456"/>
              <a:gd name="connsiteY3" fmla="*/ 0 h 1971348"/>
              <a:gd name="connsiteX4" fmla="*/ 2905465 w 3381456"/>
              <a:gd name="connsiteY4" fmla="*/ 100348 h 1971348"/>
              <a:gd name="connsiteX5" fmla="*/ 3358405 w 3381456"/>
              <a:gd name="connsiteY5" fmla="*/ 885326 h 1971348"/>
              <a:gd name="connsiteX6" fmla="*/ 3358405 w 3381456"/>
              <a:gd name="connsiteY6" fmla="*/ 1086022 h 1971348"/>
              <a:gd name="connsiteX7" fmla="*/ 2905465 w 3381456"/>
              <a:gd name="connsiteY7" fmla="*/ 1871000 h 1971348"/>
              <a:gd name="connsiteX8" fmla="*/ 2730760 w 3381456"/>
              <a:gd name="connsiteY8" fmla="*/ 1971348 h 1971348"/>
              <a:gd name="connsiteX9" fmla="*/ 1824880 w 3381456"/>
              <a:gd name="connsiteY9" fmla="*/ 1971348 h 1971348"/>
              <a:gd name="connsiteX10" fmla="*/ 1824874 w 3381456"/>
              <a:gd name="connsiteY10" fmla="*/ 1971347 h 1971348"/>
              <a:gd name="connsiteX11" fmla="*/ 0 w 3381456"/>
              <a:gd name="connsiteY11" fmla="*/ 1971347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1456" h="1971348">
                <a:moveTo>
                  <a:pt x="0" y="0"/>
                </a:moveTo>
                <a:lnTo>
                  <a:pt x="1824880" y="0"/>
                </a:lnTo>
                <a:lnTo>
                  <a:pt x="2061110" y="0"/>
                </a:lnTo>
                <a:lnTo>
                  <a:pt x="2730760" y="0"/>
                </a:lnTo>
                <a:cubicBezTo>
                  <a:pt x="2793848" y="0"/>
                  <a:pt x="2873112" y="45318"/>
                  <a:pt x="2905465" y="100348"/>
                </a:cubicBezTo>
                <a:cubicBezTo>
                  <a:pt x="3358405" y="885326"/>
                  <a:pt x="3358405" y="885326"/>
                  <a:pt x="3358405" y="885326"/>
                </a:cubicBezTo>
                <a:cubicBezTo>
                  <a:pt x="3389140" y="940356"/>
                  <a:pt x="3389140" y="1030992"/>
                  <a:pt x="3358405" y="1086022"/>
                </a:cubicBezTo>
                <a:cubicBezTo>
                  <a:pt x="2905465" y="1871000"/>
                  <a:pt x="2905465" y="1871000"/>
                  <a:pt x="2905465" y="1871000"/>
                </a:cubicBezTo>
                <a:cubicBezTo>
                  <a:pt x="2873112" y="1926030"/>
                  <a:pt x="2793848" y="1971348"/>
                  <a:pt x="2730760" y="1971348"/>
                </a:cubicBezTo>
                <a:cubicBezTo>
                  <a:pt x="1824880" y="1971348"/>
                  <a:pt x="1824880" y="1971348"/>
                  <a:pt x="1824880" y="1971348"/>
                </a:cubicBezTo>
                <a:lnTo>
                  <a:pt x="1824874" y="1971347"/>
                </a:lnTo>
                <a:lnTo>
                  <a:pt x="0" y="19713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15277" y="3159904"/>
            <a:ext cx="954107" cy="923330"/>
          </a:xfrm>
          <a:prstGeom prst="rect">
            <a:avLst/>
          </a:prstGeom>
          <a:noFill/>
        </p:spPr>
        <p:txBody>
          <a:bodyPr wrap="none" rtlCol="0">
            <a:spAutoFit/>
          </a:bodyPr>
          <a:lstStyle/>
          <a:p>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p:txBody>
      </p:sp>
      <p:sp>
        <p:nvSpPr>
          <p:cNvPr id="5" name="文本框 4"/>
          <p:cNvSpPr txBox="1"/>
          <p:nvPr/>
        </p:nvSpPr>
        <p:spPr bwMode="auto">
          <a:xfrm>
            <a:off x="4838699" y="2954320"/>
            <a:ext cx="4084583" cy="830997"/>
          </a:xfrm>
          <a:prstGeom prst="rect">
            <a:avLst/>
          </a:prstGeom>
          <a:noFill/>
        </p:spPr>
        <p:txBody>
          <a:bodyPr wrap="square">
            <a:spAutoFit/>
          </a:bodyPr>
          <a:lstStyle/>
          <a:p>
            <a:pPr defTabSz="685754" eaLnBrk="1" fontAlgn="auto" hangingPunct="1">
              <a:spcBef>
                <a:spcPts val="0"/>
              </a:spcBef>
              <a:spcAft>
                <a:spcPts val="0"/>
              </a:spcAft>
              <a:defRPr/>
            </a:pPr>
            <a:r>
              <a:rPr lang="en-US" altLang="zh-CN" sz="4800" dirty="0">
                <a:solidFill>
                  <a:schemeClr val="bg1">
                    <a:lumMod val="95000"/>
                  </a:schemeClr>
                </a:solidFill>
                <a:cs typeface="+mn-ea"/>
                <a:sym typeface="+mn-lt"/>
              </a:rPr>
              <a:t>PART </a:t>
            </a:r>
            <a:r>
              <a:rPr lang="en-US" altLang="zh-CN" sz="4800" dirty="0" smtClean="0">
                <a:solidFill>
                  <a:schemeClr val="bg1">
                    <a:lumMod val="95000"/>
                  </a:schemeClr>
                </a:solidFill>
                <a:cs typeface="+mn-ea"/>
                <a:sym typeface="+mn-lt"/>
              </a:rPr>
              <a:t>3</a:t>
            </a:r>
            <a:endParaRPr lang="zh-CN" altLang="en-US" sz="4800" baseline="-3000" dirty="0">
              <a:solidFill>
                <a:schemeClr val="bg1">
                  <a:lumMod val="95000"/>
                </a:schemeClr>
              </a:solidFill>
              <a:cs typeface="+mn-ea"/>
              <a:sym typeface="+mn-lt"/>
            </a:endParaRPr>
          </a:p>
        </p:txBody>
      </p:sp>
      <p:sp>
        <p:nvSpPr>
          <p:cNvPr id="6" name="TextBox 111"/>
          <p:cNvSpPr txBox="1">
            <a:spLocks noChangeArrowheads="1"/>
          </p:cNvSpPr>
          <p:nvPr/>
        </p:nvSpPr>
        <p:spPr bwMode="auto">
          <a:xfrm>
            <a:off x="4838700" y="3735370"/>
            <a:ext cx="7023100" cy="43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lnSpc>
                <a:spcPct val="120000"/>
              </a:lnSpc>
              <a:spcBef>
                <a:spcPts val="0"/>
              </a:spcBef>
              <a:spcAft>
                <a:spcPts val="0"/>
              </a:spcAft>
              <a:defRPr/>
            </a:pPr>
            <a:r>
              <a:rPr lang="en-US" altLang="zh-CN" sz="1050" dirty="0">
                <a:solidFill>
                  <a:schemeClr val="bg1"/>
                </a:solidFill>
                <a:latin typeface="+mn-lt"/>
                <a:ea typeface="+mn-ea"/>
                <a:cs typeface="+mn-ea"/>
                <a:sym typeface="+mn-lt"/>
              </a:rPr>
              <a:t>Click here to modify the text , you may post text here . Click here to modify the text . Click here to modify the text , you may post text here . Click here to modify the text , you may post text here . </a:t>
            </a:r>
            <a:endParaRPr lang="zh-CN" altLang="en-US" sz="1050" baseline="-3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216244230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7" name="矩形 36"/>
          <p:cNvSpPr/>
          <p:nvPr/>
        </p:nvSpPr>
        <p:spPr>
          <a:xfrm>
            <a:off x="0" y="1724022"/>
            <a:ext cx="2032000" cy="2032000"/>
          </a:xfrm>
          <a:prstGeom prst="rect">
            <a:avLst/>
          </a:prstGeom>
          <a:blipFill>
            <a:blip r:embed="rId3">
              <a:extLst>
                <a:ext uri="{BEBA8EAE-BF5A-486C-A8C5-ECC9F3942E4B}">
                  <a14:imgProps xmlns:a14="http://schemas.microsoft.com/office/drawing/2010/main">
                    <a14:imgLayer r:embed="rId4">
                      <a14:imgEffect>
                        <a14:saturation sat="20000"/>
                      </a14:imgEffect>
                      <a14:imgEffect>
                        <a14:brightnessContrast bright="11000" contrast="39000"/>
                      </a14:imgEffect>
                    </a14:imgLayer>
                  </a14:imgProps>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38" name="矩形 37"/>
          <p:cNvSpPr/>
          <p:nvPr/>
        </p:nvSpPr>
        <p:spPr>
          <a:xfrm>
            <a:off x="2032000" y="1724022"/>
            <a:ext cx="2032000" cy="203200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矩形 38"/>
          <p:cNvSpPr/>
          <p:nvPr/>
        </p:nvSpPr>
        <p:spPr>
          <a:xfrm>
            <a:off x="10160000" y="1724022"/>
            <a:ext cx="2032000" cy="203200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0" name="矩形 39"/>
          <p:cNvSpPr/>
          <p:nvPr/>
        </p:nvSpPr>
        <p:spPr>
          <a:xfrm>
            <a:off x="8128000" y="1724022"/>
            <a:ext cx="2032000" cy="2032000"/>
          </a:xfrm>
          <a:prstGeom prst="rect">
            <a:avLst/>
          </a:prstGeom>
          <a:blipFill>
            <a:blip r:embed="rId5">
              <a:extLst>
                <a:ext uri="{BEBA8EAE-BF5A-486C-A8C5-ECC9F3942E4B}">
                  <a14:imgProps xmlns:a14="http://schemas.microsoft.com/office/drawing/2010/main">
                    <a14:imgLayer r:embed="rId6">
                      <a14:imgEffect>
                        <a14:colorTemperature colorTemp="7125"/>
                      </a14:imgEffect>
                      <a14:imgEffect>
                        <a14:saturation sat="30000"/>
                      </a14:imgEffect>
                      <a14:imgEffect>
                        <a14:brightnessContrast bright="32000" contrast="21000"/>
                      </a14:imgEffect>
                    </a14:imgLayer>
                  </a14:imgProps>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1" name="矩形 40"/>
          <p:cNvSpPr/>
          <p:nvPr/>
        </p:nvSpPr>
        <p:spPr>
          <a:xfrm>
            <a:off x="4064000" y="1724022"/>
            <a:ext cx="2032000" cy="2032000"/>
          </a:xfrm>
          <a:prstGeom prst="rect">
            <a:avLst/>
          </a:prstGeom>
          <a:blipFill>
            <a:blip r:embed="rId7"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2" name="矩形 41"/>
          <p:cNvSpPr/>
          <p:nvPr/>
        </p:nvSpPr>
        <p:spPr>
          <a:xfrm>
            <a:off x="6096000" y="1724022"/>
            <a:ext cx="2032000" cy="203200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3" name="矩形 42"/>
          <p:cNvSpPr/>
          <p:nvPr/>
        </p:nvSpPr>
        <p:spPr>
          <a:xfrm>
            <a:off x="0" y="3756022"/>
            <a:ext cx="2032000" cy="203200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4" name="矩形 43"/>
          <p:cNvSpPr/>
          <p:nvPr/>
        </p:nvSpPr>
        <p:spPr>
          <a:xfrm>
            <a:off x="2032000" y="3756022"/>
            <a:ext cx="2032000" cy="2032000"/>
          </a:xfrm>
          <a:prstGeom prst="rect">
            <a:avLst/>
          </a:prstGeom>
          <a:blipFill>
            <a:blip r:embed="rId8"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5" name="矩形 44"/>
          <p:cNvSpPr/>
          <p:nvPr/>
        </p:nvSpPr>
        <p:spPr>
          <a:xfrm>
            <a:off x="10160000" y="3756022"/>
            <a:ext cx="2032000" cy="2032000"/>
          </a:xfrm>
          <a:prstGeom prst="rect">
            <a:avLst/>
          </a:prstGeom>
          <a:blipFill>
            <a:blip r:embed="rId9"/>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6" name="矩形 45"/>
          <p:cNvSpPr/>
          <p:nvPr/>
        </p:nvSpPr>
        <p:spPr>
          <a:xfrm>
            <a:off x="8128000" y="3756022"/>
            <a:ext cx="2032000" cy="203200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7" name="矩形 46"/>
          <p:cNvSpPr/>
          <p:nvPr/>
        </p:nvSpPr>
        <p:spPr>
          <a:xfrm>
            <a:off x="4064000" y="3756022"/>
            <a:ext cx="2032000" cy="203200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8" name="矩形 47"/>
          <p:cNvSpPr/>
          <p:nvPr/>
        </p:nvSpPr>
        <p:spPr>
          <a:xfrm>
            <a:off x="6096000" y="3756022"/>
            <a:ext cx="2032000" cy="2032000"/>
          </a:xfrm>
          <a:prstGeom prst="rect">
            <a:avLst/>
          </a:prstGeom>
          <a:blipFill>
            <a:blip r:embed="rId10"/>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9" name="等腰三角形 48"/>
          <p:cNvSpPr/>
          <p:nvPr/>
        </p:nvSpPr>
        <p:spPr>
          <a:xfrm rot="5400000">
            <a:off x="2013496" y="2087017"/>
            <a:ext cx="268305" cy="231297"/>
          </a:xfrm>
          <a:prstGeom prst="triangl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0" name="等腰三角形 49"/>
          <p:cNvSpPr/>
          <p:nvPr/>
        </p:nvSpPr>
        <p:spPr>
          <a:xfrm rot="5400000">
            <a:off x="6077496" y="2090210"/>
            <a:ext cx="268305" cy="231297"/>
          </a:xfrm>
          <a:prstGeom prst="triangl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1" name="等腰三角形 50"/>
          <p:cNvSpPr/>
          <p:nvPr/>
        </p:nvSpPr>
        <p:spPr>
          <a:xfrm rot="5400000">
            <a:off x="10141496" y="2087017"/>
            <a:ext cx="268305" cy="231297"/>
          </a:xfrm>
          <a:prstGeom prst="triangl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2" name="等腰三角形 51"/>
          <p:cNvSpPr/>
          <p:nvPr/>
        </p:nvSpPr>
        <p:spPr>
          <a:xfrm rot="16200000">
            <a:off x="9910199" y="4116862"/>
            <a:ext cx="268305" cy="231297"/>
          </a:xfrm>
          <a:prstGeom prst="triangl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3" name="等腰三角形 52"/>
          <p:cNvSpPr/>
          <p:nvPr/>
        </p:nvSpPr>
        <p:spPr>
          <a:xfrm rot="16200000">
            <a:off x="5846199" y="4116861"/>
            <a:ext cx="268305" cy="231297"/>
          </a:xfrm>
          <a:prstGeom prst="triangl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4" name="等腰三角形 53"/>
          <p:cNvSpPr/>
          <p:nvPr/>
        </p:nvSpPr>
        <p:spPr>
          <a:xfrm rot="16200000">
            <a:off x="1782199" y="4116861"/>
            <a:ext cx="268305" cy="231297"/>
          </a:xfrm>
          <a:prstGeom prst="triangl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5" name="矩形 54"/>
          <p:cNvSpPr/>
          <p:nvPr/>
        </p:nvSpPr>
        <p:spPr>
          <a:xfrm>
            <a:off x="2263297" y="1916113"/>
            <a:ext cx="1749063" cy="1315745"/>
          </a:xfrm>
          <a:prstGeom prst="rect">
            <a:avLst/>
          </a:prstGeom>
        </p:spPr>
        <p:txBody>
          <a:bodyPr wrap="square">
            <a:spAutoFit/>
          </a:body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cs typeface="+mn-ea"/>
                <a:sym typeface="+mn-lt"/>
              </a:rPr>
              <a:t>01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cs typeface="+mn-ea"/>
                <a:sym typeface="+mn-lt"/>
              </a:rPr>
              <a:t>添加需要标题</a:t>
            </a:r>
          </a:p>
          <a:p>
            <a:pPr marL="0" marR="0" lvl="0" indent="0" defTabSz="806226" eaLnBrk="1" fontAlgn="auto" latinLnBrk="0" hangingPunct="1">
              <a:lnSpc>
                <a:spcPct val="150000"/>
              </a:lnSpc>
              <a:spcBef>
                <a:spcPts val="0"/>
              </a:spcBef>
              <a:spcAft>
                <a:spcPts val="0"/>
              </a:spcAft>
              <a:buClrTx/>
              <a:buSzTx/>
              <a:buFontTx/>
              <a:buNone/>
              <a:tabLst/>
              <a:defRPr/>
            </a:pPr>
            <a:r>
              <a:rPr kumimoji="0" lang="zh-CN" altLang="en-US" sz="700" b="0" i="0" u="none" strike="noStrike" kern="0" cap="none" spc="0" normalizeH="0" baseline="0" noProof="0" dirty="0">
                <a:ln>
                  <a:noFill/>
                </a:ln>
                <a:solidFill>
                  <a:srgbClr val="FFFFFF"/>
                </a:solidFill>
                <a:effectLst/>
                <a:uLnTx/>
                <a:uFillTx/>
                <a:cs typeface="+mn-ea"/>
                <a:sym typeface="+mn-lt"/>
              </a:rPr>
              <a:t>您的内容打在这里，或者通过复制您的文本后，在此框中选择粘贴，并选择只保留文字。</a:t>
            </a:r>
          </a:p>
        </p:txBody>
      </p:sp>
      <p:sp>
        <p:nvSpPr>
          <p:cNvPr id="56" name="矩形 55"/>
          <p:cNvSpPr/>
          <p:nvPr/>
        </p:nvSpPr>
        <p:spPr>
          <a:xfrm>
            <a:off x="6327297" y="1916113"/>
            <a:ext cx="1749063" cy="1384995"/>
          </a:xfrm>
          <a:prstGeom prst="rect">
            <a:avLst/>
          </a:prstGeom>
        </p:spPr>
        <p:txBody>
          <a:bodyPr wrap="square">
            <a:spAutoFit/>
          </a:body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cs typeface="+mn-ea"/>
                <a:sym typeface="+mn-lt"/>
              </a:rPr>
              <a:t>01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cs typeface="+mn-ea"/>
                <a:sym typeface="+mn-lt"/>
              </a:rPr>
              <a:t>添加需要标题</a:t>
            </a:r>
          </a:p>
          <a:p>
            <a:pPr marL="0" marR="0" lvl="0" indent="0" defTabSz="806226"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FFFFFF"/>
                </a:solidFill>
                <a:effectLst/>
                <a:uLnTx/>
                <a:uFillTx/>
                <a:cs typeface="+mn-ea"/>
                <a:sym typeface="+mn-lt"/>
              </a:rPr>
              <a:t>您的内容打在这里，或者通过复制您的文本后，在此框中选择粘贴，并选择只保留文字。</a:t>
            </a:r>
          </a:p>
        </p:txBody>
      </p:sp>
      <p:sp>
        <p:nvSpPr>
          <p:cNvPr id="57" name="矩形 56"/>
          <p:cNvSpPr/>
          <p:nvPr/>
        </p:nvSpPr>
        <p:spPr>
          <a:xfrm>
            <a:off x="10407583" y="1916113"/>
            <a:ext cx="1749063" cy="1754326"/>
          </a:xfrm>
          <a:prstGeom prst="rect">
            <a:avLst/>
          </a:prstGeom>
        </p:spPr>
        <p:txBody>
          <a:bodyPr wrap="square">
            <a:spAutoFit/>
          </a:body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cs typeface="+mn-ea"/>
                <a:sym typeface="+mn-lt"/>
              </a:rPr>
              <a:t>01</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cs typeface="+mn-ea"/>
                <a:sym typeface="+mn-lt"/>
              </a:rPr>
              <a:t>添加需要标题</a:t>
            </a:r>
            <a:endParaRPr kumimoji="0" lang="en-US" altLang="zh-CN" sz="1600" b="0" i="0" u="none" strike="noStrike" kern="0" cap="none" spc="0" normalizeH="0" baseline="0" noProof="0" dirty="0">
              <a:ln>
                <a:noFill/>
              </a:ln>
              <a:solidFill>
                <a:srgbClr val="FFFFFF"/>
              </a:solidFill>
              <a:effectLst/>
              <a:uLnTx/>
              <a:uFillTx/>
              <a:cs typeface="+mn-ea"/>
              <a:sym typeface="+mn-lt"/>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FFFFFF"/>
                </a:solidFill>
                <a:effectLst/>
                <a:uLnTx/>
                <a:uFillTx/>
                <a:cs typeface="+mn-ea"/>
                <a:sym typeface="+mn-lt"/>
              </a:rPr>
              <a:t>您的内容打在这里，或者通过复制您的文本后，在此框中选择粘贴，并选择只保留文字。</a:t>
            </a:r>
          </a:p>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rgbClr val="FFFFFF"/>
              </a:solidFill>
              <a:effectLst/>
              <a:uLnTx/>
              <a:uFillTx/>
              <a:cs typeface="+mn-ea"/>
              <a:sym typeface="+mn-lt"/>
            </a:endParaRPr>
          </a:p>
        </p:txBody>
      </p:sp>
      <p:sp>
        <p:nvSpPr>
          <p:cNvPr id="58" name="矩形 57"/>
          <p:cNvSpPr/>
          <p:nvPr/>
        </p:nvSpPr>
        <p:spPr>
          <a:xfrm>
            <a:off x="38939" y="3948113"/>
            <a:ext cx="1749063" cy="1754326"/>
          </a:xfrm>
          <a:prstGeom prst="rect">
            <a:avLst/>
          </a:prstGeom>
        </p:spPr>
        <p:txBody>
          <a:bodyPr wrap="square">
            <a:spAutoFit/>
          </a:bodyPr>
          <a:lstStyle/>
          <a:p>
            <a:pPr marL="0" marR="0" lvl="0" indent="0" algn="r" defTabSz="914400" eaLnBrk="1" fontAlgn="auto" latinLnBrk="0" hangingPunct="1">
              <a:lnSpc>
                <a:spcPct val="100000"/>
              </a:lnSpc>
              <a:spcBef>
                <a:spcPts val="120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cs typeface="+mn-ea"/>
                <a:sym typeface="+mn-lt"/>
              </a:rPr>
              <a:t>01</a:t>
            </a:r>
          </a:p>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cs typeface="+mn-ea"/>
                <a:sym typeface="+mn-lt"/>
              </a:rPr>
              <a:t>添加需要标题</a:t>
            </a:r>
            <a:endParaRPr kumimoji="0" lang="en-US" altLang="zh-CN" sz="1600" b="0" i="0" u="none" strike="noStrike" kern="0" cap="none" spc="0" normalizeH="0" baseline="0" noProof="0" dirty="0">
              <a:ln>
                <a:noFill/>
              </a:ln>
              <a:solidFill>
                <a:srgbClr val="FFFFFF"/>
              </a:solidFill>
              <a:effectLst/>
              <a:uLnTx/>
              <a:uFillTx/>
              <a:cs typeface="+mn-ea"/>
              <a:sym typeface="+mn-lt"/>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FFFFFF"/>
                </a:solidFill>
                <a:effectLst/>
                <a:uLnTx/>
                <a:uFillTx/>
                <a:cs typeface="+mn-ea"/>
                <a:sym typeface="+mn-lt"/>
              </a:rPr>
              <a:t>您的内容打在这里，或者通过复制您的文本后，在此框中选择粘贴，并选择只保留文字。</a:t>
            </a:r>
          </a:p>
          <a:p>
            <a:pPr marL="0" marR="0" lvl="0" indent="0" algn="r" defTabSz="914400" eaLnBrk="1" fontAlgn="auto" latinLnBrk="0" hangingPunct="1">
              <a:lnSpc>
                <a:spcPct val="15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rgbClr val="FFFFFF"/>
              </a:solidFill>
              <a:effectLst/>
              <a:uLnTx/>
              <a:uFillTx/>
              <a:cs typeface="+mn-ea"/>
              <a:sym typeface="+mn-lt"/>
            </a:endParaRPr>
          </a:p>
        </p:txBody>
      </p:sp>
      <p:sp>
        <p:nvSpPr>
          <p:cNvPr id="59" name="矩形 58"/>
          <p:cNvSpPr/>
          <p:nvPr/>
        </p:nvSpPr>
        <p:spPr>
          <a:xfrm>
            <a:off x="4102939" y="3948113"/>
            <a:ext cx="1749063" cy="1754326"/>
          </a:xfrm>
          <a:prstGeom prst="rect">
            <a:avLst/>
          </a:prstGeom>
        </p:spPr>
        <p:txBody>
          <a:bodyPr wrap="square">
            <a:spAutoFit/>
          </a:bodyPr>
          <a:lstStyle/>
          <a:p>
            <a:pPr marL="0" marR="0" lvl="0" indent="0" algn="r" defTabSz="914400" eaLnBrk="1" fontAlgn="auto" latinLnBrk="0" hangingPunct="1">
              <a:lnSpc>
                <a:spcPct val="100000"/>
              </a:lnSpc>
              <a:spcBef>
                <a:spcPts val="120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cs typeface="+mn-ea"/>
                <a:sym typeface="+mn-lt"/>
              </a:rPr>
              <a:t>05</a:t>
            </a:r>
          </a:p>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cs typeface="+mn-ea"/>
                <a:sym typeface="+mn-lt"/>
              </a:rPr>
              <a:t>添加需要标题</a:t>
            </a:r>
            <a:endParaRPr kumimoji="0" lang="en-US" altLang="zh-CN" sz="1600" b="0" i="0" u="none" strike="noStrike" kern="0" cap="none" spc="0" normalizeH="0" baseline="0" noProof="0" dirty="0">
              <a:ln>
                <a:noFill/>
              </a:ln>
              <a:solidFill>
                <a:srgbClr val="FFFFFF"/>
              </a:solidFill>
              <a:effectLst/>
              <a:uLnTx/>
              <a:uFillTx/>
              <a:cs typeface="+mn-ea"/>
              <a:sym typeface="+mn-lt"/>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FFFFFF"/>
                </a:solidFill>
                <a:effectLst/>
                <a:uLnTx/>
                <a:uFillTx/>
                <a:cs typeface="+mn-ea"/>
                <a:sym typeface="+mn-lt"/>
              </a:rPr>
              <a:t>您的内容打在这里，或者通过复制您的文本后，在此框中选择粘贴，并选择只保留文字。</a:t>
            </a:r>
          </a:p>
          <a:p>
            <a:pPr marL="0" marR="0" lvl="0" indent="0" algn="r" defTabSz="914400" eaLnBrk="1" fontAlgn="auto" latinLnBrk="0" hangingPunct="1">
              <a:lnSpc>
                <a:spcPct val="15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rgbClr val="FFFFFF"/>
              </a:solidFill>
              <a:effectLst/>
              <a:uLnTx/>
              <a:uFillTx/>
              <a:cs typeface="+mn-ea"/>
              <a:sym typeface="+mn-lt"/>
            </a:endParaRPr>
          </a:p>
        </p:txBody>
      </p:sp>
      <p:sp>
        <p:nvSpPr>
          <p:cNvPr id="60" name="矩形 59"/>
          <p:cNvSpPr/>
          <p:nvPr/>
        </p:nvSpPr>
        <p:spPr>
          <a:xfrm>
            <a:off x="8183225" y="3948113"/>
            <a:ext cx="1749063" cy="1754326"/>
          </a:xfrm>
          <a:prstGeom prst="rect">
            <a:avLst/>
          </a:prstGeom>
        </p:spPr>
        <p:txBody>
          <a:bodyPr wrap="square">
            <a:spAutoFit/>
          </a:bodyPr>
          <a:lstStyle/>
          <a:p>
            <a:pPr marL="0" marR="0" lvl="0" indent="0" algn="r" defTabSz="914400" eaLnBrk="1" fontAlgn="auto" latinLnBrk="0" hangingPunct="1">
              <a:lnSpc>
                <a:spcPct val="100000"/>
              </a:lnSpc>
              <a:spcBef>
                <a:spcPts val="120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cs typeface="+mn-ea"/>
                <a:sym typeface="+mn-lt"/>
              </a:rPr>
              <a:t>06</a:t>
            </a:r>
          </a:p>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cs typeface="+mn-ea"/>
                <a:sym typeface="+mn-lt"/>
              </a:rPr>
              <a:t>添加需要标题</a:t>
            </a:r>
            <a:endParaRPr kumimoji="0" lang="en-US" altLang="zh-CN" sz="1600" b="0" i="0" u="none" strike="noStrike" kern="0" cap="none" spc="0" normalizeH="0" baseline="0" noProof="0" dirty="0">
              <a:ln>
                <a:noFill/>
              </a:ln>
              <a:solidFill>
                <a:srgbClr val="FFFFFF"/>
              </a:solidFill>
              <a:effectLst/>
              <a:uLnTx/>
              <a:uFillTx/>
              <a:cs typeface="+mn-ea"/>
              <a:sym typeface="+mn-lt"/>
            </a:endParaRPr>
          </a:p>
          <a:p>
            <a:pPr marL="0" marR="0" lvl="0" indent="0" algn="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FFFFFF"/>
                </a:solidFill>
                <a:effectLst/>
                <a:uLnTx/>
                <a:uFillTx/>
                <a:cs typeface="+mn-ea"/>
                <a:sym typeface="+mn-lt"/>
              </a:rPr>
              <a:t>您的内容打在这里，或者通过复制您的文本后，在此框中选择粘贴，并选择只保留文字。</a:t>
            </a:r>
          </a:p>
          <a:p>
            <a:pPr marL="0" marR="0" lvl="0" indent="0" algn="r" defTabSz="914400" eaLnBrk="1" fontAlgn="auto" latinLnBrk="0" hangingPunct="1">
              <a:lnSpc>
                <a:spcPct val="15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rgbClr val="FFFFFF"/>
              </a:solidFill>
              <a:effectLst/>
              <a:uLnTx/>
              <a:uFillTx/>
              <a:cs typeface="+mn-ea"/>
              <a:sym typeface="+mn-lt"/>
            </a:endParaRPr>
          </a:p>
        </p:txBody>
      </p:sp>
    </p:spTree>
    <p:extLst>
      <p:ext uri="{BB962C8B-B14F-4D97-AF65-F5344CB8AC3E}">
        <p14:creationId xmlns:p14="http://schemas.microsoft.com/office/powerpoint/2010/main" val="344389707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4"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200" fill="hold"/>
                                        <p:tgtEl>
                                          <p:spTgt spid="37"/>
                                        </p:tgtEl>
                                        <p:attrNameLst>
                                          <p:attrName>ppt_x</p:attrName>
                                        </p:attrNameLst>
                                      </p:cBhvr>
                                      <p:tavLst>
                                        <p:tav tm="0">
                                          <p:val>
                                            <p:strVal val="#ppt_x"/>
                                          </p:val>
                                        </p:tav>
                                        <p:tav tm="100000">
                                          <p:val>
                                            <p:strVal val="#ppt_x"/>
                                          </p:val>
                                        </p:tav>
                                      </p:tavLst>
                                    </p:anim>
                                    <p:anim calcmode="lin" valueType="num">
                                      <p:cBhvr additive="base">
                                        <p:cTn id="26" dur="200" fill="hold"/>
                                        <p:tgtEl>
                                          <p:spTgt spid="37"/>
                                        </p:tgtEl>
                                        <p:attrNameLst>
                                          <p:attrName>ppt_y</p:attrName>
                                        </p:attrNameLst>
                                      </p:cBhvr>
                                      <p:tavLst>
                                        <p:tav tm="0">
                                          <p:val>
                                            <p:strVal val="1+#ppt_h/2"/>
                                          </p:val>
                                        </p:tav>
                                        <p:tav tm="100000">
                                          <p:val>
                                            <p:strVal val="#ppt_y"/>
                                          </p:val>
                                        </p:tav>
                                      </p:tavLst>
                                    </p:anim>
                                  </p:childTnLst>
                                </p:cTn>
                              </p:par>
                            </p:childTnLst>
                          </p:cTn>
                        </p:par>
                        <p:par>
                          <p:cTn id="27" fill="hold">
                            <p:stCondLst>
                              <p:cond delay="3300"/>
                            </p:stCondLst>
                            <p:childTnLst>
                              <p:par>
                                <p:cTn id="28" presetID="2" presetClass="entr" presetSubtype="4"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200" fill="hold"/>
                                        <p:tgtEl>
                                          <p:spTgt spid="38"/>
                                        </p:tgtEl>
                                        <p:attrNameLst>
                                          <p:attrName>ppt_x</p:attrName>
                                        </p:attrNameLst>
                                      </p:cBhvr>
                                      <p:tavLst>
                                        <p:tav tm="0">
                                          <p:val>
                                            <p:strVal val="#ppt_x"/>
                                          </p:val>
                                        </p:tav>
                                        <p:tav tm="100000">
                                          <p:val>
                                            <p:strVal val="#ppt_x"/>
                                          </p:val>
                                        </p:tav>
                                      </p:tavLst>
                                    </p:anim>
                                    <p:anim calcmode="lin" valueType="num">
                                      <p:cBhvr additive="base">
                                        <p:cTn id="31" dur="2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200" fill="hold"/>
                                        <p:tgtEl>
                                          <p:spTgt spid="39"/>
                                        </p:tgtEl>
                                        <p:attrNameLst>
                                          <p:attrName>ppt_x</p:attrName>
                                        </p:attrNameLst>
                                      </p:cBhvr>
                                      <p:tavLst>
                                        <p:tav tm="0">
                                          <p:val>
                                            <p:strVal val="#ppt_x"/>
                                          </p:val>
                                        </p:tav>
                                        <p:tav tm="100000">
                                          <p:val>
                                            <p:strVal val="#ppt_x"/>
                                          </p:val>
                                        </p:tav>
                                      </p:tavLst>
                                    </p:anim>
                                    <p:anim calcmode="lin" valueType="num">
                                      <p:cBhvr additive="base">
                                        <p:cTn id="36" dur="200" fill="hold"/>
                                        <p:tgtEl>
                                          <p:spTgt spid="39"/>
                                        </p:tgtEl>
                                        <p:attrNameLst>
                                          <p:attrName>ppt_y</p:attrName>
                                        </p:attrNameLst>
                                      </p:cBhvr>
                                      <p:tavLst>
                                        <p:tav tm="0">
                                          <p:val>
                                            <p:strVal val="1+#ppt_h/2"/>
                                          </p:val>
                                        </p:tav>
                                        <p:tav tm="100000">
                                          <p:val>
                                            <p:strVal val="#ppt_y"/>
                                          </p:val>
                                        </p:tav>
                                      </p:tavLst>
                                    </p:anim>
                                  </p:childTnLst>
                                </p:cTn>
                              </p:par>
                            </p:childTnLst>
                          </p:cTn>
                        </p:par>
                        <p:par>
                          <p:cTn id="37" fill="hold">
                            <p:stCondLst>
                              <p:cond delay="3700"/>
                            </p:stCondLst>
                            <p:childTnLst>
                              <p:par>
                                <p:cTn id="38" presetID="2" presetClass="entr" presetSubtype="4"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200" fill="hold"/>
                                        <p:tgtEl>
                                          <p:spTgt spid="40"/>
                                        </p:tgtEl>
                                        <p:attrNameLst>
                                          <p:attrName>ppt_x</p:attrName>
                                        </p:attrNameLst>
                                      </p:cBhvr>
                                      <p:tavLst>
                                        <p:tav tm="0">
                                          <p:val>
                                            <p:strVal val="#ppt_x"/>
                                          </p:val>
                                        </p:tav>
                                        <p:tav tm="100000">
                                          <p:val>
                                            <p:strVal val="#ppt_x"/>
                                          </p:val>
                                        </p:tav>
                                      </p:tavLst>
                                    </p:anim>
                                    <p:anim calcmode="lin" valueType="num">
                                      <p:cBhvr additive="base">
                                        <p:cTn id="41" dur="200" fill="hold"/>
                                        <p:tgtEl>
                                          <p:spTgt spid="40"/>
                                        </p:tgtEl>
                                        <p:attrNameLst>
                                          <p:attrName>ppt_y</p:attrName>
                                        </p:attrNameLst>
                                      </p:cBhvr>
                                      <p:tavLst>
                                        <p:tav tm="0">
                                          <p:val>
                                            <p:strVal val="1+#ppt_h/2"/>
                                          </p:val>
                                        </p:tav>
                                        <p:tav tm="100000">
                                          <p:val>
                                            <p:strVal val="#ppt_y"/>
                                          </p:val>
                                        </p:tav>
                                      </p:tavLst>
                                    </p:anim>
                                  </p:childTnLst>
                                </p:cTn>
                              </p:par>
                            </p:childTnLst>
                          </p:cTn>
                        </p:par>
                        <p:par>
                          <p:cTn id="42" fill="hold">
                            <p:stCondLst>
                              <p:cond delay="39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200" fill="hold"/>
                                        <p:tgtEl>
                                          <p:spTgt spid="41"/>
                                        </p:tgtEl>
                                        <p:attrNameLst>
                                          <p:attrName>ppt_x</p:attrName>
                                        </p:attrNameLst>
                                      </p:cBhvr>
                                      <p:tavLst>
                                        <p:tav tm="0">
                                          <p:val>
                                            <p:strVal val="#ppt_x"/>
                                          </p:val>
                                        </p:tav>
                                        <p:tav tm="100000">
                                          <p:val>
                                            <p:strVal val="#ppt_x"/>
                                          </p:val>
                                        </p:tav>
                                      </p:tavLst>
                                    </p:anim>
                                    <p:anim calcmode="lin" valueType="num">
                                      <p:cBhvr additive="base">
                                        <p:cTn id="46" dur="2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4100"/>
                            </p:stCondLst>
                            <p:childTnLst>
                              <p:par>
                                <p:cTn id="48" presetID="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additive="base">
                                        <p:cTn id="50" dur="200" fill="hold"/>
                                        <p:tgtEl>
                                          <p:spTgt spid="42"/>
                                        </p:tgtEl>
                                        <p:attrNameLst>
                                          <p:attrName>ppt_x</p:attrName>
                                        </p:attrNameLst>
                                      </p:cBhvr>
                                      <p:tavLst>
                                        <p:tav tm="0">
                                          <p:val>
                                            <p:strVal val="#ppt_x"/>
                                          </p:val>
                                        </p:tav>
                                        <p:tav tm="100000">
                                          <p:val>
                                            <p:strVal val="#ppt_x"/>
                                          </p:val>
                                        </p:tav>
                                      </p:tavLst>
                                    </p:anim>
                                    <p:anim calcmode="lin" valueType="num">
                                      <p:cBhvr additive="base">
                                        <p:cTn id="51" dur="200" fill="hold"/>
                                        <p:tgtEl>
                                          <p:spTgt spid="42"/>
                                        </p:tgtEl>
                                        <p:attrNameLst>
                                          <p:attrName>ppt_y</p:attrName>
                                        </p:attrNameLst>
                                      </p:cBhvr>
                                      <p:tavLst>
                                        <p:tav tm="0">
                                          <p:val>
                                            <p:strVal val="1+#ppt_h/2"/>
                                          </p:val>
                                        </p:tav>
                                        <p:tav tm="100000">
                                          <p:val>
                                            <p:strVal val="#ppt_y"/>
                                          </p:val>
                                        </p:tav>
                                      </p:tavLst>
                                    </p:anim>
                                  </p:childTnLst>
                                </p:cTn>
                              </p:par>
                            </p:childTnLst>
                          </p:cTn>
                        </p:par>
                        <p:par>
                          <p:cTn id="52" fill="hold">
                            <p:stCondLst>
                              <p:cond delay="4300"/>
                            </p:stCondLst>
                            <p:childTnLst>
                              <p:par>
                                <p:cTn id="53" presetID="2" presetClass="entr" presetSubtype="4"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200" fill="hold"/>
                                        <p:tgtEl>
                                          <p:spTgt spid="43"/>
                                        </p:tgtEl>
                                        <p:attrNameLst>
                                          <p:attrName>ppt_x</p:attrName>
                                        </p:attrNameLst>
                                      </p:cBhvr>
                                      <p:tavLst>
                                        <p:tav tm="0">
                                          <p:val>
                                            <p:strVal val="#ppt_x"/>
                                          </p:val>
                                        </p:tav>
                                        <p:tav tm="100000">
                                          <p:val>
                                            <p:strVal val="#ppt_x"/>
                                          </p:val>
                                        </p:tav>
                                      </p:tavLst>
                                    </p:anim>
                                    <p:anim calcmode="lin" valueType="num">
                                      <p:cBhvr additive="base">
                                        <p:cTn id="56" dur="200" fill="hold"/>
                                        <p:tgtEl>
                                          <p:spTgt spid="43"/>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2" presetClass="entr" presetSubtype="4"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additive="base">
                                        <p:cTn id="60" dur="200" fill="hold"/>
                                        <p:tgtEl>
                                          <p:spTgt spid="44"/>
                                        </p:tgtEl>
                                        <p:attrNameLst>
                                          <p:attrName>ppt_x</p:attrName>
                                        </p:attrNameLst>
                                      </p:cBhvr>
                                      <p:tavLst>
                                        <p:tav tm="0">
                                          <p:val>
                                            <p:strVal val="#ppt_x"/>
                                          </p:val>
                                        </p:tav>
                                        <p:tav tm="100000">
                                          <p:val>
                                            <p:strVal val="#ppt_x"/>
                                          </p:val>
                                        </p:tav>
                                      </p:tavLst>
                                    </p:anim>
                                    <p:anim calcmode="lin" valueType="num">
                                      <p:cBhvr additive="base">
                                        <p:cTn id="61" dur="200" fill="hold"/>
                                        <p:tgtEl>
                                          <p:spTgt spid="44"/>
                                        </p:tgtEl>
                                        <p:attrNameLst>
                                          <p:attrName>ppt_y</p:attrName>
                                        </p:attrNameLst>
                                      </p:cBhvr>
                                      <p:tavLst>
                                        <p:tav tm="0">
                                          <p:val>
                                            <p:strVal val="1+#ppt_h/2"/>
                                          </p:val>
                                        </p:tav>
                                        <p:tav tm="100000">
                                          <p:val>
                                            <p:strVal val="#ppt_y"/>
                                          </p:val>
                                        </p:tav>
                                      </p:tavLst>
                                    </p:anim>
                                  </p:childTnLst>
                                </p:cTn>
                              </p:par>
                            </p:childTnLst>
                          </p:cTn>
                        </p:par>
                        <p:par>
                          <p:cTn id="62" fill="hold">
                            <p:stCondLst>
                              <p:cond delay="4700"/>
                            </p:stCondLst>
                            <p:childTnLst>
                              <p:par>
                                <p:cTn id="63" presetID="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200" fill="hold"/>
                                        <p:tgtEl>
                                          <p:spTgt spid="45"/>
                                        </p:tgtEl>
                                        <p:attrNameLst>
                                          <p:attrName>ppt_x</p:attrName>
                                        </p:attrNameLst>
                                      </p:cBhvr>
                                      <p:tavLst>
                                        <p:tav tm="0">
                                          <p:val>
                                            <p:strVal val="#ppt_x"/>
                                          </p:val>
                                        </p:tav>
                                        <p:tav tm="100000">
                                          <p:val>
                                            <p:strVal val="#ppt_x"/>
                                          </p:val>
                                        </p:tav>
                                      </p:tavLst>
                                    </p:anim>
                                    <p:anim calcmode="lin" valueType="num">
                                      <p:cBhvr additive="base">
                                        <p:cTn id="66" dur="200" fill="hold"/>
                                        <p:tgtEl>
                                          <p:spTgt spid="45"/>
                                        </p:tgtEl>
                                        <p:attrNameLst>
                                          <p:attrName>ppt_y</p:attrName>
                                        </p:attrNameLst>
                                      </p:cBhvr>
                                      <p:tavLst>
                                        <p:tav tm="0">
                                          <p:val>
                                            <p:strVal val="1+#ppt_h/2"/>
                                          </p:val>
                                        </p:tav>
                                        <p:tav tm="100000">
                                          <p:val>
                                            <p:strVal val="#ppt_y"/>
                                          </p:val>
                                        </p:tav>
                                      </p:tavLst>
                                    </p:anim>
                                  </p:childTnLst>
                                </p:cTn>
                              </p:par>
                            </p:childTnLst>
                          </p:cTn>
                        </p:par>
                        <p:par>
                          <p:cTn id="67" fill="hold">
                            <p:stCondLst>
                              <p:cond delay="4900"/>
                            </p:stCondLst>
                            <p:childTnLst>
                              <p:par>
                                <p:cTn id="68" presetID="2" presetClass="entr" presetSubtype="4" fill="hold" grpId="0" nodeType="after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200" fill="hold"/>
                                        <p:tgtEl>
                                          <p:spTgt spid="46"/>
                                        </p:tgtEl>
                                        <p:attrNameLst>
                                          <p:attrName>ppt_x</p:attrName>
                                        </p:attrNameLst>
                                      </p:cBhvr>
                                      <p:tavLst>
                                        <p:tav tm="0">
                                          <p:val>
                                            <p:strVal val="#ppt_x"/>
                                          </p:val>
                                        </p:tav>
                                        <p:tav tm="100000">
                                          <p:val>
                                            <p:strVal val="#ppt_x"/>
                                          </p:val>
                                        </p:tav>
                                      </p:tavLst>
                                    </p:anim>
                                    <p:anim calcmode="lin" valueType="num">
                                      <p:cBhvr additive="base">
                                        <p:cTn id="71" dur="200" fill="hold"/>
                                        <p:tgtEl>
                                          <p:spTgt spid="46"/>
                                        </p:tgtEl>
                                        <p:attrNameLst>
                                          <p:attrName>ppt_y</p:attrName>
                                        </p:attrNameLst>
                                      </p:cBhvr>
                                      <p:tavLst>
                                        <p:tav tm="0">
                                          <p:val>
                                            <p:strVal val="1+#ppt_h/2"/>
                                          </p:val>
                                        </p:tav>
                                        <p:tav tm="100000">
                                          <p:val>
                                            <p:strVal val="#ppt_y"/>
                                          </p:val>
                                        </p:tav>
                                      </p:tavLst>
                                    </p:anim>
                                  </p:childTnLst>
                                </p:cTn>
                              </p:par>
                            </p:childTnLst>
                          </p:cTn>
                        </p:par>
                        <p:par>
                          <p:cTn id="72" fill="hold">
                            <p:stCondLst>
                              <p:cond delay="5100"/>
                            </p:stCondLst>
                            <p:childTnLst>
                              <p:par>
                                <p:cTn id="73" presetID="2" presetClass="entr" presetSubtype="4"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additive="base">
                                        <p:cTn id="75" dur="200" fill="hold"/>
                                        <p:tgtEl>
                                          <p:spTgt spid="47"/>
                                        </p:tgtEl>
                                        <p:attrNameLst>
                                          <p:attrName>ppt_x</p:attrName>
                                        </p:attrNameLst>
                                      </p:cBhvr>
                                      <p:tavLst>
                                        <p:tav tm="0">
                                          <p:val>
                                            <p:strVal val="#ppt_x"/>
                                          </p:val>
                                        </p:tav>
                                        <p:tav tm="100000">
                                          <p:val>
                                            <p:strVal val="#ppt_x"/>
                                          </p:val>
                                        </p:tav>
                                      </p:tavLst>
                                    </p:anim>
                                    <p:anim calcmode="lin" valueType="num">
                                      <p:cBhvr additive="base">
                                        <p:cTn id="76" dur="200" fill="hold"/>
                                        <p:tgtEl>
                                          <p:spTgt spid="47"/>
                                        </p:tgtEl>
                                        <p:attrNameLst>
                                          <p:attrName>ppt_y</p:attrName>
                                        </p:attrNameLst>
                                      </p:cBhvr>
                                      <p:tavLst>
                                        <p:tav tm="0">
                                          <p:val>
                                            <p:strVal val="1+#ppt_h/2"/>
                                          </p:val>
                                        </p:tav>
                                        <p:tav tm="100000">
                                          <p:val>
                                            <p:strVal val="#ppt_y"/>
                                          </p:val>
                                        </p:tav>
                                      </p:tavLst>
                                    </p:anim>
                                  </p:childTnLst>
                                </p:cTn>
                              </p:par>
                            </p:childTnLst>
                          </p:cTn>
                        </p:par>
                        <p:par>
                          <p:cTn id="77" fill="hold">
                            <p:stCondLst>
                              <p:cond delay="5300"/>
                            </p:stCondLst>
                            <p:childTnLst>
                              <p:par>
                                <p:cTn id="78" presetID="2" presetClass="entr" presetSubtype="4"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additive="base">
                                        <p:cTn id="80" dur="200" fill="hold"/>
                                        <p:tgtEl>
                                          <p:spTgt spid="48"/>
                                        </p:tgtEl>
                                        <p:attrNameLst>
                                          <p:attrName>ppt_x</p:attrName>
                                        </p:attrNameLst>
                                      </p:cBhvr>
                                      <p:tavLst>
                                        <p:tav tm="0">
                                          <p:val>
                                            <p:strVal val="#ppt_x"/>
                                          </p:val>
                                        </p:tav>
                                        <p:tav tm="100000">
                                          <p:val>
                                            <p:strVal val="#ppt_x"/>
                                          </p:val>
                                        </p:tav>
                                      </p:tavLst>
                                    </p:anim>
                                    <p:anim calcmode="lin" valueType="num">
                                      <p:cBhvr additive="base">
                                        <p:cTn id="81" dur="200" fill="hold"/>
                                        <p:tgtEl>
                                          <p:spTgt spid="48"/>
                                        </p:tgtEl>
                                        <p:attrNameLst>
                                          <p:attrName>ppt_y</p:attrName>
                                        </p:attrNameLst>
                                      </p:cBhvr>
                                      <p:tavLst>
                                        <p:tav tm="0">
                                          <p:val>
                                            <p:strVal val="1+#ppt_h/2"/>
                                          </p:val>
                                        </p:tav>
                                        <p:tav tm="100000">
                                          <p:val>
                                            <p:strVal val="#ppt_y"/>
                                          </p:val>
                                        </p:tav>
                                      </p:tavLst>
                                    </p:anim>
                                  </p:childTnLst>
                                </p:cTn>
                              </p:par>
                            </p:childTnLst>
                          </p:cTn>
                        </p:par>
                        <p:par>
                          <p:cTn id="82" fill="hold">
                            <p:stCondLst>
                              <p:cond delay="5500"/>
                            </p:stCondLst>
                            <p:childTnLst>
                              <p:par>
                                <p:cTn id="83" presetID="2" presetClass="entr" presetSubtype="4" fill="hold" grpId="0" nodeType="after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200" fill="hold"/>
                                        <p:tgtEl>
                                          <p:spTgt spid="49"/>
                                        </p:tgtEl>
                                        <p:attrNameLst>
                                          <p:attrName>ppt_x</p:attrName>
                                        </p:attrNameLst>
                                      </p:cBhvr>
                                      <p:tavLst>
                                        <p:tav tm="0">
                                          <p:val>
                                            <p:strVal val="#ppt_x"/>
                                          </p:val>
                                        </p:tav>
                                        <p:tav tm="100000">
                                          <p:val>
                                            <p:strVal val="#ppt_x"/>
                                          </p:val>
                                        </p:tav>
                                      </p:tavLst>
                                    </p:anim>
                                    <p:anim calcmode="lin" valueType="num">
                                      <p:cBhvr additive="base">
                                        <p:cTn id="86" dur="200" fill="hold"/>
                                        <p:tgtEl>
                                          <p:spTgt spid="49"/>
                                        </p:tgtEl>
                                        <p:attrNameLst>
                                          <p:attrName>ppt_y</p:attrName>
                                        </p:attrNameLst>
                                      </p:cBhvr>
                                      <p:tavLst>
                                        <p:tav tm="0">
                                          <p:val>
                                            <p:strVal val="1+#ppt_h/2"/>
                                          </p:val>
                                        </p:tav>
                                        <p:tav tm="100000">
                                          <p:val>
                                            <p:strVal val="#ppt_y"/>
                                          </p:val>
                                        </p:tav>
                                      </p:tavLst>
                                    </p:anim>
                                  </p:childTnLst>
                                </p:cTn>
                              </p:par>
                            </p:childTnLst>
                          </p:cTn>
                        </p:par>
                        <p:par>
                          <p:cTn id="87" fill="hold">
                            <p:stCondLst>
                              <p:cond delay="5700"/>
                            </p:stCondLst>
                            <p:childTnLst>
                              <p:par>
                                <p:cTn id="88" presetID="2" presetClass="entr" presetSubtype="4"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200" fill="hold"/>
                                        <p:tgtEl>
                                          <p:spTgt spid="50"/>
                                        </p:tgtEl>
                                        <p:attrNameLst>
                                          <p:attrName>ppt_x</p:attrName>
                                        </p:attrNameLst>
                                      </p:cBhvr>
                                      <p:tavLst>
                                        <p:tav tm="0">
                                          <p:val>
                                            <p:strVal val="#ppt_x"/>
                                          </p:val>
                                        </p:tav>
                                        <p:tav tm="100000">
                                          <p:val>
                                            <p:strVal val="#ppt_x"/>
                                          </p:val>
                                        </p:tav>
                                      </p:tavLst>
                                    </p:anim>
                                    <p:anim calcmode="lin" valueType="num">
                                      <p:cBhvr additive="base">
                                        <p:cTn id="91" dur="200" fill="hold"/>
                                        <p:tgtEl>
                                          <p:spTgt spid="50"/>
                                        </p:tgtEl>
                                        <p:attrNameLst>
                                          <p:attrName>ppt_y</p:attrName>
                                        </p:attrNameLst>
                                      </p:cBhvr>
                                      <p:tavLst>
                                        <p:tav tm="0">
                                          <p:val>
                                            <p:strVal val="1+#ppt_h/2"/>
                                          </p:val>
                                        </p:tav>
                                        <p:tav tm="100000">
                                          <p:val>
                                            <p:strVal val="#ppt_y"/>
                                          </p:val>
                                        </p:tav>
                                      </p:tavLst>
                                    </p:anim>
                                  </p:childTnLst>
                                </p:cTn>
                              </p:par>
                            </p:childTnLst>
                          </p:cTn>
                        </p:par>
                        <p:par>
                          <p:cTn id="92" fill="hold">
                            <p:stCondLst>
                              <p:cond delay="5900"/>
                            </p:stCondLst>
                            <p:childTnLst>
                              <p:par>
                                <p:cTn id="93" presetID="2" presetClass="entr" presetSubtype="4" fill="hold" grpId="0" nodeType="after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200" fill="hold"/>
                                        <p:tgtEl>
                                          <p:spTgt spid="51"/>
                                        </p:tgtEl>
                                        <p:attrNameLst>
                                          <p:attrName>ppt_x</p:attrName>
                                        </p:attrNameLst>
                                      </p:cBhvr>
                                      <p:tavLst>
                                        <p:tav tm="0">
                                          <p:val>
                                            <p:strVal val="#ppt_x"/>
                                          </p:val>
                                        </p:tav>
                                        <p:tav tm="100000">
                                          <p:val>
                                            <p:strVal val="#ppt_x"/>
                                          </p:val>
                                        </p:tav>
                                      </p:tavLst>
                                    </p:anim>
                                    <p:anim calcmode="lin" valueType="num">
                                      <p:cBhvr additive="base">
                                        <p:cTn id="96" dur="200" fill="hold"/>
                                        <p:tgtEl>
                                          <p:spTgt spid="51"/>
                                        </p:tgtEl>
                                        <p:attrNameLst>
                                          <p:attrName>ppt_y</p:attrName>
                                        </p:attrNameLst>
                                      </p:cBhvr>
                                      <p:tavLst>
                                        <p:tav tm="0">
                                          <p:val>
                                            <p:strVal val="1+#ppt_h/2"/>
                                          </p:val>
                                        </p:tav>
                                        <p:tav tm="100000">
                                          <p:val>
                                            <p:strVal val="#ppt_y"/>
                                          </p:val>
                                        </p:tav>
                                      </p:tavLst>
                                    </p:anim>
                                  </p:childTnLst>
                                </p:cTn>
                              </p:par>
                            </p:childTnLst>
                          </p:cTn>
                        </p:par>
                        <p:par>
                          <p:cTn id="97" fill="hold">
                            <p:stCondLst>
                              <p:cond delay="6100"/>
                            </p:stCondLst>
                            <p:childTnLst>
                              <p:par>
                                <p:cTn id="98" presetID="2" presetClass="entr" presetSubtype="4"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 calcmode="lin" valueType="num">
                                      <p:cBhvr additive="base">
                                        <p:cTn id="100" dur="200" fill="hold"/>
                                        <p:tgtEl>
                                          <p:spTgt spid="52"/>
                                        </p:tgtEl>
                                        <p:attrNameLst>
                                          <p:attrName>ppt_x</p:attrName>
                                        </p:attrNameLst>
                                      </p:cBhvr>
                                      <p:tavLst>
                                        <p:tav tm="0">
                                          <p:val>
                                            <p:strVal val="#ppt_x"/>
                                          </p:val>
                                        </p:tav>
                                        <p:tav tm="100000">
                                          <p:val>
                                            <p:strVal val="#ppt_x"/>
                                          </p:val>
                                        </p:tav>
                                      </p:tavLst>
                                    </p:anim>
                                    <p:anim calcmode="lin" valueType="num">
                                      <p:cBhvr additive="base">
                                        <p:cTn id="101" dur="200" fill="hold"/>
                                        <p:tgtEl>
                                          <p:spTgt spid="52"/>
                                        </p:tgtEl>
                                        <p:attrNameLst>
                                          <p:attrName>ppt_y</p:attrName>
                                        </p:attrNameLst>
                                      </p:cBhvr>
                                      <p:tavLst>
                                        <p:tav tm="0">
                                          <p:val>
                                            <p:strVal val="1+#ppt_h/2"/>
                                          </p:val>
                                        </p:tav>
                                        <p:tav tm="100000">
                                          <p:val>
                                            <p:strVal val="#ppt_y"/>
                                          </p:val>
                                        </p:tav>
                                      </p:tavLst>
                                    </p:anim>
                                  </p:childTnLst>
                                </p:cTn>
                              </p:par>
                            </p:childTnLst>
                          </p:cTn>
                        </p:par>
                        <p:par>
                          <p:cTn id="102" fill="hold">
                            <p:stCondLst>
                              <p:cond delay="6300"/>
                            </p:stCondLst>
                            <p:childTnLst>
                              <p:par>
                                <p:cTn id="103" presetID="2" presetClass="entr" presetSubtype="4" fill="hold" grpId="0" nodeType="after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additive="base">
                                        <p:cTn id="105" dur="200" fill="hold"/>
                                        <p:tgtEl>
                                          <p:spTgt spid="53"/>
                                        </p:tgtEl>
                                        <p:attrNameLst>
                                          <p:attrName>ppt_x</p:attrName>
                                        </p:attrNameLst>
                                      </p:cBhvr>
                                      <p:tavLst>
                                        <p:tav tm="0">
                                          <p:val>
                                            <p:strVal val="#ppt_x"/>
                                          </p:val>
                                        </p:tav>
                                        <p:tav tm="100000">
                                          <p:val>
                                            <p:strVal val="#ppt_x"/>
                                          </p:val>
                                        </p:tav>
                                      </p:tavLst>
                                    </p:anim>
                                    <p:anim calcmode="lin" valueType="num">
                                      <p:cBhvr additive="base">
                                        <p:cTn id="106" dur="200" fill="hold"/>
                                        <p:tgtEl>
                                          <p:spTgt spid="53"/>
                                        </p:tgtEl>
                                        <p:attrNameLst>
                                          <p:attrName>ppt_y</p:attrName>
                                        </p:attrNameLst>
                                      </p:cBhvr>
                                      <p:tavLst>
                                        <p:tav tm="0">
                                          <p:val>
                                            <p:strVal val="1+#ppt_h/2"/>
                                          </p:val>
                                        </p:tav>
                                        <p:tav tm="100000">
                                          <p:val>
                                            <p:strVal val="#ppt_y"/>
                                          </p:val>
                                        </p:tav>
                                      </p:tavLst>
                                    </p:anim>
                                  </p:childTnLst>
                                </p:cTn>
                              </p:par>
                            </p:childTnLst>
                          </p:cTn>
                        </p:par>
                        <p:par>
                          <p:cTn id="107" fill="hold">
                            <p:stCondLst>
                              <p:cond delay="6500"/>
                            </p:stCondLst>
                            <p:childTnLst>
                              <p:par>
                                <p:cTn id="108" presetID="2" presetClass="entr" presetSubtype="4" fill="hold" grpId="0" nodeType="after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additive="base">
                                        <p:cTn id="110" dur="200" fill="hold"/>
                                        <p:tgtEl>
                                          <p:spTgt spid="54"/>
                                        </p:tgtEl>
                                        <p:attrNameLst>
                                          <p:attrName>ppt_x</p:attrName>
                                        </p:attrNameLst>
                                      </p:cBhvr>
                                      <p:tavLst>
                                        <p:tav tm="0">
                                          <p:val>
                                            <p:strVal val="#ppt_x"/>
                                          </p:val>
                                        </p:tav>
                                        <p:tav tm="100000">
                                          <p:val>
                                            <p:strVal val="#ppt_x"/>
                                          </p:val>
                                        </p:tav>
                                      </p:tavLst>
                                    </p:anim>
                                    <p:anim calcmode="lin" valueType="num">
                                      <p:cBhvr additive="base">
                                        <p:cTn id="111" dur="200" fill="hold"/>
                                        <p:tgtEl>
                                          <p:spTgt spid="54"/>
                                        </p:tgtEl>
                                        <p:attrNameLst>
                                          <p:attrName>ppt_y</p:attrName>
                                        </p:attrNameLst>
                                      </p:cBhvr>
                                      <p:tavLst>
                                        <p:tav tm="0">
                                          <p:val>
                                            <p:strVal val="1+#ppt_h/2"/>
                                          </p:val>
                                        </p:tav>
                                        <p:tav tm="100000">
                                          <p:val>
                                            <p:strVal val="#ppt_y"/>
                                          </p:val>
                                        </p:tav>
                                      </p:tavLst>
                                    </p:anim>
                                  </p:childTnLst>
                                </p:cTn>
                              </p:par>
                            </p:childTnLst>
                          </p:cTn>
                        </p:par>
                        <p:par>
                          <p:cTn id="112" fill="hold">
                            <p:stCondLst>
                              <p:cond delay="6700"/>
                            </p:stCondLst>
                            <p:childTnLst>
                              <p:par>
                                <p:cTn id="113" presetID="2" presetClass="entr" presetSubtype="4" fill="hold" grpId="0" nodeType="afterEffect">
                                  <p:stCondLst>
                                    <p:cond delay="0"/>
                                  </p:stCondLst>
                                  <p:childTnLst>
                                    <p:set>
                                      <p:cBhvr>
                                        <p:cTn id="114" dur="1" fill="hold">
                                          <p:stCondLst>
                                            <p:cond delay="0"/>
                                          </p:stCondLst>
                                        </p:cTn>
                                        <p:tgtEl>
                                          <p:spTgt spid="55"/>
                                        </p:tgtEl>
                                        <p:attrNameLst>
                                          <p:attrName>style.visibility</p:attrName>
                                        </p:attrNameLst>
                                      </p:cBhvr>
                                      <p:to>
                                        <p:strVal val="visible"/>
                                      </p:to>
                                    </p:set>
                                    <p:anim calcmode="lin" valueType="num">
                                      <p:cBhvr additive="base">
                                        <p:cTn id="115" dur="200" fill="hold"/>
                                        <p:tgtEl>
                                          <p:spTgt spid="55"/>
                                        </p:tgtEl>
                                        <p:attrNameLst>
                                          <p:attrName>ppt_x</p:attrName>
                                        </p:attrNameLst>
                                      </p:cBhvr>
                                      <p:tavLst>
                                        <p:tav tm="0">
                                          <p:val>
                                            <p:strVal val="#ppt_x"/>
                                          </p:val>
                                        </p:tav>
                                        <p:tav tm="100000">
                                          <p:val>
                                            <p:strVal val="#ppt_x"/>
                                          </p:val>
                                        </p:tav>
                                      </p:tavLst>
                                    </p:anim>
                                    <p:anim calcmode="lin" valueType="num">
                                      <p:cBhvr additive="base">
                                        <p:cTn id="116" dur="200" fill="hold"/>
                                        <p:tgtEl>
                                          <p:spTgt spid="55"/>
                                        </p:tgtEl>
                                        <p:attrNameLst>
                                          <p:attrName>ppt_y</p:attrName>
                                        </p:attrNameLst>
                                      </p:cBhvr>
                                      <p:tavLst>
                                        <p:tav tm="0">
                                          <p:val>
                                            <p:strVal val="1+#ppt_h/2"/>
                                          </p:val>
                                        </p:tav>
                                        <p:tav tm="100000">
                                          <p:val>
                                            <p:strVal val="#ppt_y"/>
                                          </p:val>
                                        </p:tav>
                                      </p:tavLst>
                                    </p:anim>
                                  </p:childTnLst>
                                </p:cTn>
                              </p:par>
                            </p:childTnLst>
                          </p:cTn>
                        </p:par>
                        <p:par>
                          <p:cTn id="117" fill="hold">
                            <p:stCondLst>
                              <p:cond delay="6900"/>
                            </p:stCondLst>
                            <p:childTnLst>
                              <p:par>
                                <p:cTn id="118" presetID="2" presetClass="entr" presetSubtype="4"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 calcmode="lin" valueType="num">
                                      <p:cBhvr additive="base">
                                        <p:cTn id="120" dur="200" fill="hold"/>
                                        <p:tgtEl>
                                          <p:spTgt spid="56"/>
                                        </p:tgtEl>
                                        <p:attrNameLst>
                                          <p:attrName>ppt_x</p:attrName>
                                        </p:attrNameLst>
                                      </p:cBhvr>
                                      <p:tavLst>
                                        <p:tav tm="0">
                                          <p:val>
                                            <p:strVal val="#ppt_x"/>
                                          </p:val>
                                        </p:tav>
                                        <p:tav tm="100000">
                                          <p:val>
                                            <p:strVal val="#ppt_x"/>
                                          </p:val>
                                        </p:tav>
                                      </p:tavLst>
                                    </p:anim>
                                    <p:anim calcmode="lin" valueType="num">
                                      <p:cBhvr additive="base">
                                        <p:cTn id="121" dur="200" fill="hold"/>
                                        <p:tgtEl>
                                          <p:spTgt spid="56"/>
                                        </p:tgtEl>
                                        <p:attrNameLst>
                                          <p:attrName>ppt_y</p:attrName>
                                        </p:attrNameLst>
                                      </p:cBhvr>
                                      <p:tavLst>
                                        <p:tav tm="0">
                                          <p:val>
                                            <p:strVal val="1+#ppt_h/2"/>
                                          </p:val>
                                        </p:tav>
                                        <p:tav tm="100000">
                                          <p:val>
                                            <p:strVal val="#ppt_y"/>
                                          </p:val>
                                        </p:tav>
                                      </p:tavLst>
                                    </p:anim>
                                  </p:childTnLst>
                                </p:cTn>
                              </p:par>
                            </p:childTnLst>
                          </p:cTn>
                        </p:par>
                        <p:par>
                          <p:cTn id="122" fill="hold">
                            <p:stCondLst>
                              <p:cond delay="7100"/>
                            </p:stCondLst>
                            <p:childTnLst>
                              <p:par>
                                <p:cTn id="123" presetID="2" presetClass="entr" presetSubtype="4" fill="hold" grpId="0" nodeType="afterEffect">
                                  <p:stCondLst>
                                    <p:cond delay="0"/>
                                  </p:stCondLst>
                                  <p:childTnLst>
                                    <p:set>
                                      <p:cBhvr>
                                        <p:cTn id="124" dur="1" fill="hold">
                                          <p:stCondLst>
                                            <p:cond delay="0"/>
                                          </p:stCondLst>
                                        </p:cTn>
                                        <p:tgtEl>
                                          <p:spTgt spid="57"/>
                                        </p:tgtEl>
                                        <p:attrNameLst>
                                          <p:attrName>style.visibility</p:attrName>
                                        </p:attrNameLst>
                                      </p:cBhvr>
                                      <p:to>
                                        <p:strVal val="visible"/>
                                      </p:to>
                                    </p:set>
                                    <p:anim calcmode="lin" valueType="num">
                                      <p:cBhvr additive="base">
                                        <p:cTn id="125" dur="200" fill="hold"/>
                                        <p:tgtEl>
                                          <p:spTgt spid="57"/>
                                        </p:tgtEl>
                                        <p:attrNameLst>
                                          <p:attrName>ppt_x</p:attrName>
                                        </p:attrNameLst>
                                      </p:cBhvr>
                                      <p:tavLst>
                                        <p:tav tm="0">
                                          <p:val>
                                            <p:strVal val="#ppt_x"/>
                                          </p:val>
                                        </p:tav>
                                        <p:tav tm="100000">
                                          <p:val>
                                            <p:strVal val="#ppt_x"/>
                                          </p:val>
                                        </p:tav>
                                      </p:tavLst>
                                    </p:anim>
                                    <p:anim calcmode="lin" valueType="num">
                                      <p:cBhvr additive="base">
                                        <p:cTn id="126" dur="200" fill="hold"/>
                                        <p:tgtEl>
                                          <p:spTgt spid="57"/>
                                        </p:tgtEl>
                                        <p:attrNameLst>
                                          <p:attrName>ppt_y</p:attrName>
                                        </p:attrNameLst>
                                      </p:cBhvr>
                                      <p:tavLst>
                                        <p:tav tm="0">
                                          <p:val>
                                            <p:strVal val="1+#ppt_h/2"/>
                                          </p:val>
                                        </p:tav>
                                        <p:tav tm="100000">
                                          <p:val>
                                            <p:strVal val="#ppt_y"/>
                                          </p:val>
                                        </p:tav>
                                      </p:tavLst>
                                    </p:anim>
                                  </p:childTnLst>
                                </p:cTn>
                              </p:par>
                            </p:childTnLst>
                          </p:cTn>
                        </p:par>
                        <p:par>
                          <p:cTn id="127" fill="hold">
                            <p:stCondLst>
                              <p:cond delay="7300"/>
                            </p:stCondLst>
                            <p:childTnLst>
                              <p:par>
                                <p:cTn id="128" presetID="2" presetClass="entr" presetSubtype="4" fill="hold" grpId="0" nodeType="afterEffect">
                                  <p:stCondLst>
                                    <p:cond delay="0"/>
                                  </p:stCondLst>
                                  <p:childTnLst>
                                    <p:set>
                                      <p:cBhvr>
                                        <p:cTn id="129" dur="1" fill="hold">
                                          <p:stCondLst>
                                            <p:cond delay="0"/>
                                          </p:stCondLst>
                                        </p:cTn>
                                        <p:tgtEl>
                                          <p:spTgt spid="58"/>
                                        </p:tgtEl>
                                        <p:attrNameLst>
                                          <p:attrName>style.visibility</p:attrName>
                                        </p:attrNameLst>
                                      </p:cBhvr>
                                      <p:to>
                                        <p:strVal val="visible"/>
                                      </p:to>
                                    </p:set>
                                    <p:anim calcmode="lin" valueType="num">
                                      <p:cBhvr additive="base">
                                        <p:cTn id="130" dur="200" fill="hold"/>
                                        <p:tgtEl>
                                          <p:spTgt spid="58"/>
                                        </p:tgtEl>
                                        <p:attrNameLst>
                                          <p:attrName>ppt_x</p:attrName>
                                        </p:attrNameLst>
                                      </p:cBhvr>
                                      <p:tavLst>
                                        <p:tav tm="0">
                                          <p:val>
                                            <p:strVal val="#ppt_x"/>
                                          </p:val>
                                        </p:tav>
                                        <p:tav tm="100000">
                                          <p:val>
                                            <p:strVal val="#ppt_x"/>
                                          </p:val>
                                        </p:tav>
                                      </p:tavLst>
                                    </p:anim>
                                    <p:anim calcmode="lin" valueType="num">
                                      <p:cBhvr additive="base">
                                        <p:cTn id="131" dur="200" fill="hold"/>
                                        <p:tgtEl>
                                          <p:spTgt spid="58"/>
                                        </p:tgtEl>
                                        <p:attrNameLst>
                                          <p:attrName>ppt_y</p:attrName>
                                        </p:attrNameLst>
                                      </p:cBhvr>
                                      <p:tavLst>
                                        <p:tav tm="0">
                                          <p:val>
                                            <p:strVal val="1+#ppt_h/2"/>
                                          </p:val>
                                        </p:tav>
                                        <p:tav tm="100000">
                                          <p:val>
                                            <p:strVal val="#ppt_y"/>
                                          </p:val>
                                        </p:tav>
                                      </p:tavLst>
                                    </p:anim>
                                  </p:childTnLst>
                                </p:cTn>
                              </p:par>
                            </p:childTnLst>
                          </p:cTn>
                        </p:par>
                        <p:par>
                          <p:cTn id="132" fill="hold">
                            <p:stCondLst>
                              <p:cond delay="7500"/>
                            </p:stCondLst>
                            <p:childTnLst>
                              <p:par>
                                <p:cTn id="133" presetID="2" presetClass="entr" presetSubtype="4" fill="hold" grpId="0" nodeType="afterEffect">
                                  <p:stCondLst>
                                    <p:cond delay="0"/>
                                  </p:stCondLst>
                                  <p:childTnLst>
                                    <p:set>
                                      <p:cBhvr>
                                        <p:cTn id="134" dur="1" fill="hold">
                                          <p:stCondLst>
                                            <p:cond delay="0"/>
                                          </p:stCondLst>
                                        </p:cTn>
                                        <p:tgtEl>
                                          <p:spTgt spid="59"/>
                                        </p:tgtEl>
                                        <p:attrNameLst>
                                          <p:attrName>style.visibility</p:attrName>
                                        </p:attrNameLst>
                                      </p:cBhvr>
                                      <p:to>
                                        <p:strVal val="visible"/>
                                      </p:to>
                                    </p:set>
                                    <p:anim calcmode="lin" valueType="num">
                                      <p:cBhvr additive="base">
                                        <p:cTn id="135" dur="200" fill="hold"/>
                                        <p:tgtEl>
                                          <p:spTgt spid="59"/>
                                        </p:tgtEl>
                                        <p:attrNameLst>
                                          <p:attrName>ppt_x</p:attrName>
                                        </p:attrNameLst>
                                      </p:cBhvr>
                                      <p:tavLst>
                                        <p:tav tm="0">
                                          <p:val>
                                            <p:strVal val="#ppt_x"/>
                                          </p:val>
                                        </p:tav>
                                        <p:tav tm="100000">
                                          <p:val>
                                            <p:strVal val="#ppt_x"/>
                                          </p:val>
                                        </p:tav>
                                      </p:tavLst>
                                    </p:anim>
                                    <p:anim calcmode="lin" valueType="num">
                                      <p:cBhvr additive="base">
                                        <p:cTn id="136" dur="200" fill="hold"/>
                                        <p:tgtEl>
                                          <p:spTgt spid="59"/>
                                        </p:tgtEl>
                                        <p:attrNameLst>
                                          <p:attrName>ppt_y</p:attrName>
                                        </p:attrNameLst>
                                      </p:cBhvr>
                                      <p:tavLst>
                                        <p:tav tm="0">
                                          <p:val>
                                            <p:strVal val="1+#ppt_h/2"/>
                                          </p:val>
                                        </p:tav>
                                        <p:tav tm="100000">
                                          <p:val>
                                            <p:strVal val="#ppt_y"/>
                                          </p:val>
                                        </p:tav>
                                      </p:tavLst>
                                    </p:anim>
                                  </p:childTnLst>
                                </p:cTn>
                              </p:par>
                            </p:childTnLst>
                          </p:cTn>
                        </p:par>
                        <p:par>
                          <p:cTn id="137" fill="hold">
                            <p:stCondLst>
                              <p:cond delay="7700"/>
                            </p:stCondLst>
                            <p:childTnLst>
                              <p:par>
                                <p:cTn id="138" presetID="2" presetClass="entr" presetSubtype="4"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 calcmode="lin" valueType="num">
                                      <p:cBhvr additive="base">
                                        <p:cTn id="140" dur="200" fill="hold"/>
                                        <p:tgtEl>
                                          <p:spTgt spid="60"/>
                                        </p:tgtEl>
                                        <p:attrNameLst>
                                          <p:attrName>ppt_x</p:attrName>
                                        </p:attrNameLst>
                                      </p:cBhvr>
                                      <p:tavLst>
                                        <p:tav tm="0">
                                          <p:val>
                                            <p:strVal val="#ppt_x"/>
                                          </p:val>
                                        </p:tav>
                                        <p:tav tm="100000">
                                          <p:val>
                                            <p:strVal val="#ppt_x"/>
                                          </p:val>
                                        </p:tav>
                                      </p:tavLst>
                                    </p:anim>
                                    <p:anim calcmode="lin" valueType="num">
                                      <p:cBhvr additive="base">
                                        <p:cTn id="141" dur="2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flipV="1">
            <a:off x="9440976" y="9188253"/>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cxnSp>
        <p:nvCxnSpPr>
          <p:cNvPr id="34" name="直接连接符 33"/>
          <p:cNvCxnSpPr/>
          <p:nvPr/>
        </p:nvCxnSpPr>
        <p:spPr>
          <a:xfrm flipV="1">
            <a:off x="1718509" y="9746239"/>
            <a:ext cx="9730541" cy="0"/>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8970360" y="3641442"/>
            <a:ext cx="2021390" cy="2315618"/>
          </a:xfrm>
          <a:prstGeom prst="roundRect">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2" name="圆角矩形 41"/>
          <p:cNvSpPr/>
          <p:nvPr/>
        </p:nvSpPr>
        <p:spPr>
          <a:xfrm>
            <a:off x="6383238" y="3641442"/>
            <a:ext cx="2021390" cy="2315618"/>
          </a:xfrm>
          <a:prstGeom prst="roundRect">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3" name="圆角矩形 42"/>
          <p:cNvSpPr/>
          <p:nvPr/>
        </p:nvSpPr>
        <p:spPr>
          <a:xfrm>
            <a:off x="3808894" y="3641442"/>
            <a:ext cx="2021390" cy="2315618"/>
          </a:xfrm>
          <a:prstGeom prst="roundRect">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4" name="圆角矩形 43"/>
          <p:cNvSpPr/>
          <p:nvPr/>
        </p:nvSpPr>
        <p:spPr>
          <a:xfrm>
            <a:off x="1154851" y="3641442"/>
            <a:ext cx="2021390" cy="2315618"/>
          </a:xfrm>
          <a:prstGeom prst="roundRect">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45" name="组合 44"/>
          <p:cNvGrpSpPr/>
          <p:nvPr/>
        </p:nvGrpSpPr>
        <p:grpSpPr>
          <a:xfrm>
            <a:off x="1154851" y="1535709"/>
            <a:ext cx="1931886" cy="1931886"/>
            <a:chOff x="546553" y="7329608"/>
            <a:chExt cx="2338690" cy="2338690"/>
          </a:xfrm>
        </p:grpSpPr>
        <p:sp>
          <p:nvSpPr>
            <p:cNvPr id="46" name="椭圆 45"/>
            <p:cNvSpPr/>
            <p:nvPr/>
          </p:nvSpPr>
          <p:spPr>
            <a:xfrm>
              <a:off x="546553" y="7329608"/>
              <a:ext cx="2338690" cy="2338690"/>
            </a:xfrm>
            <a:prstGeom prst="ellipse">
              <a:avLst/>
            </a:prstGeom>
            <a:gradFill flip="none" rotWithShape="1">
              <a:gsLst>
                <a:gs pos="0">
                  <a:sysClr val="window" lastClr="FFFFFF"/>
                </a:gs>
                <a:gs pos="100000">
                  <a:sysClr val="window" lastClr="FFFFFF">
                    <a:lumMod val="85000"/>
                  </a:sysClr>
                </a:gs>
              </a:gsLst>
              <a:lin ang="5400000" scaled="1"/>
              <a:tileRect/>
            </a:gradFill>
            <a:ln w="19050" cap="flat" cmpd="sng" algn="ctr">
              <a:gradFill>
                <a:gsLst>
                  <a:gs pos="0">
                    <a:sysClr val="window" lastClr="FFFFFF"/>
                  </a:gs>
                  <a:gs pos="100000">
                    <a:sysClr val="window" lastClr="FFFFFF">
                      <a:lumMod val="75000"/>
                    </a:sysClr>
                  </a:gs>
                </a:gsLst>
                <a:lin ang="5400000" scaled="1"/>
              </a:gradFill>
              <a:prstDash val="solid"/>
            </a:ln>
            <a:effectLst>
              <a:outerShdw blurRad="254000" dist="25400" dir="2700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47" name="圆角矩形 46"/>
            <p:cNvSpPr/>
            <p:nvPr/>
          </p:nvSpPr>
          <p:spPr>
            <a:xfrm>
              <a:off x="709166" y="7492221"/>
              <a:ext cx="2013465" cy="2013465"/>
            </a:xfrm>
            <a:prstGeom prst="roundRect">
              <a:avLst>
                <a:gd name="adj" fmla="val 50000"/>
              </a:avLst>
            </a:prstGeom>
            <a:gradFill flip="none" rotWithShape="1">
              <a:gsLst>
                <a:gs pos="100000">
                  <a:sysClr val="window" lastClr="FFFFFF"/>
                </a:gs>
                <a:gs pos="0">
                  <a:srgbClr val="B8BBBC"/>
                </a:gs>
              </a:gsLst>
              <a:lin ang="5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48" name="图片 47"/>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4000" contrast="11000"/>
                      </a14:imgEffect>
                    </a14:imgLayer>
                  </a14:imgProps>
                </a:ext>
                <a:ext uri="{28A0092B-C50C-407E-A947-70E740481C1C}">
                  <a14:useLocalDpi xmlns:a14="http://schemas.microsoft.com/office/drawing/2010/main" val="0"/>
                </a:ext>
              </a:extLst>
            </a:blip>
            <a:stretch>
              <a:fillRect/>
            </a:stretch>
          </p:blipFill>
          <p:spPr>
            <a:xfrm>
              <a:off x="786441" y="7603253"/>
              <a:ext cx="1858916" cy="1791399"/>
            </a:xfrm>
            <a:prstGeom prst="ellipse">
              <a:avLst/>
            </a:prstGeom>
            <a:solidFill>
              <a:sysClr val="window" lastClr="FFFFFF"/>
            </a:solidFill>
            <a:ln>
              <a:noFill/>
            </a:ln>
            <a:effectLst>
              <a:innerShdw blurRad="63500" dist="50800" dir="13500000">
                <a:prstClr val="black">
                  <a:alpha val="50000"/>
                </a:prstClr>
              </a:innerShdw>
            </a:effectLst>
          </p:spPr>
        </p:pic>
      </p:grpSp>
      <p:cxnSp>
        <p:nvCxnSpPr>
          <p:cNvPr id="49" name="直接连接符 48"/>
          <p:cNvCxnSpPr/>
          <p:nvPr/>
        </p:nvCxnSpPr>
        <p:spPr>
          <a:xfrm>
            <a:off x="3502918" y="1772816"/>
            <a:ext cx="0" cy="3547244"/>
          </a:xfrm>
          <a:prstGeom prst="line">
            <a:avLst/>
          </a:prstGeom>
          <a:noFill/>
          <a:ln w="9525" cap="flat" cmpd="sng" algn="ctr">
            <a:solidFill>
              <a:sysClr val="window" lastClr="FFFFFF">
                <a:lumMod val="85000"/>
              </a:sysClr>
            </a:solidFill>
            <a:prstDash val="solid"/>
          </a:ln>
          <a:effectLst/>
        </p:spPr>
      </p:cxnSp>
      <p:cxnSp>
        <p:nvCxnSpPr>
          <p:cNvPr id="51" name="直接连接符 50"/>
          <p:cNvCxnSpPr/>
          <p:nvPr/>
        </p:nvCxnSpPr>
        <p:spPr>
          <a:xfrm>
            <a:off x="6095206" y="1772816"/>
            <a:ext cx="0" cy="3547244"/>
          </a:xfrm>
          <a:prstGeom prst="line">
            <a:avLst/>
          </a:prstGeom>
          <a:noFill/>
          <a:ln w="9525" cap="flat" cmpd="sng" algn="ctr">
            <a:solidFill>
              <a:sysClr val="window" lastClr="FFFFFF">
                <a:lumMod val="85000"/>
              </a:sysClr>
            </a:solidFill>
            <a:prstDash val="solid"/>
          </a:ln>
          <a:effectLst/>
        </p:spPr>
      </p:cxnSp>
      <p:cxnSp>
        <p:nvCxnSpPr>
          <p:cNvPr id="52" name="直接连接符 51"/>
          <p:cNvCxnSpPr/>
          <p:nvPr/>
        </p:nvCxnSpPr>
        <p:spPr>
          <a:xfrm>
            <a:off x="8687494" y="1772816"/>
            <a:ext cx="0" cy="3547244"/>
          </a:xfrm>
          <a:prstGeom prst="line">
            <a:avLst/>
          </a:prstGeom>
          <a:noFill/>
          <a:ln w="9525" cap="flat" cmpd="sng" algn="ctr">
            <a:solidFill>
              <a:sysClr val="window" lastClr="FFFFFF">
                <a:lumMod val="85000"/>
              </a:sysClr>
            </a:solidFill>
            <a:prstDash val="solid"/>
          </a:ln>
          <a:effectLst/>
        </p:spPr>
      </p:cxnSp>
      <p:sp>
        <p:nvSpPr>
          <p:cNvPr id="53" name="TextBox 52"/>
          <p:cNvSpPr txBox="1"/>
          <p:nvPr/>
        </p:nvSpPr>
        <p:spPr>
          <a:xfrm>
            <a:off x="1768193" y="3951002"/>
            <a:ext cx="877163" cy="555024"/>
          </a:xfrm>
          <a:prstGeom prst="rect">
            <a:avLst/>
          </a:prstGeom>
          <a:noFill/>
        </p:spPr>
        <p:txBody>
          <a:bodyPr wrap="none" rtlCol="0">
            <a:spAutoFit/>
          </a:bodyPr>
          <a:lstStyle/>
          <a:p>
            <a:pPr marL="0" marR="0" lvl="0" indent="0" algn="ctr" defTabSz="914400" eaLnBrk="1" fontAlgn="auto" latinLnBrk="0" hangingPunct="1">
              <a:lnSpc>
                <a:spcPts val="19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lumMod val="65000"/>
                    <a:lumOff val="35000"/>
                  </a:sysClr>
                </a:solidFill>
                <a:effectLst/>
                <a:uLnTx/>
                <a:uFillTx/>
                <a:cs typeface="+mn-ea"/>
                <a:sym typeface="+mn-lt"/>
              </a:rPr>
              <a:t>代用名</a:t>
            </a:r>
            <a:endParaRPr kumimoji="0" lang="en-US" altLang="zh-CN" sz="1800" b="0" i="0" u="none" strike="noStrike" kern="0" cap="none" spc="0" normalizeH="0" baseline="0" noProof="0" dirty="0">
              <a:ln>
                <a:noFill/>
              </a:ln>
              <a:solidFill>
                <a:sysClr val="windowText" lastClr="000000">
                  <a:lumMod val="65000"/>
                  <a:lumOff val="35000"/>
                </a:sysClr>
              </a:solidFill>
              <a:effectLst/>
              <a:uLnTx/>
              <a:uFillTx/>
              <a:cs typeface="+mn-ea"/>
              <a:sym typeface="+mn-lt"/>
            </a:endParaRPr>
          </a:p>
          <a:p>
            <a:pPr marL="0" marR="0" lvl="0" indent="0" algn="ctr" defTabSz="914400" eaLnBrk="1" fontAlgn="auto" latinLnBrk="0" hangingPunct="1">
              <a:lnSpc>
                <a:spcPts val="19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accent1"/>
                </a:solidFill>
                <a:effectLst/>
                <a:uLnTx/>
                <a:uFillTx/>
                <a:cs typeface="+mn-ea"/>
                <a:sym typeface="+mn-lt"/>
              </a:rPr>
              <a:t>职位名称</a:t>
            </a:r>
          </a:p>
        </p:txBody>
      </p:sp>
      <p:sp>
        <p:nvSpPr>
          <p:cNvPr id="54" name="矩形 53"/>
          <p:cNvSpPr/>
          <p:nvPr/>
        </p:nvSpPr>
        <p:spPr>
          <a:xfrm>
            <a:off x="1378682" y="4557960"/>
            <a:ext cx="1656184" cy="1016067"/>
          </a:xfrm>
          <a:prstGeom prst="rect">
            <a:avLst/>
          </a:prstGeom>
        </p:spPr>
        <p:txBody>
          <a:bodyPr wrap="square" lIns="91840" tIns="45920" rIns="91840" bIns="4592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ysClr val="windowText" lastClr="000000">
                    <a:lumMod val="50000"/>
                    <a:lumOff val="50000"/>
                  </a:sysClr>
                </a:solidFill>
                <a:effectLst/>
                <a:uLnTx/>
                <a:uFillTx/>
                <a:cs typeface="+mn-ea"/>
                <a:sym typeface="+mn-lt"/>
              </a:rPr>
              <a:t>您的内容打在这里，或者通过复制您的文本后，在此框中选择粘贴，并选择只保留文字。</a:t>
            </a:r>
          </a:p>
        </p:txBody>
      </p:sp>
      <p:sp>
        <p:nvSpPr>
          <p:cNvPr id="55" name="TextBox 54"/>
          <p:cNvSpPr txBox="1"/>
          <p:nvPr/>
        </p:nvSpPr>
        <p:spPr>
          <a:xfrm>
            <a:off x="4360481" y="3933850"/>
            <a:ext cx="877163" cy="555024"/>
          </a:xfrm>
          <a:prstGeom prst="rect">
            <a:avLst/>
          </a:prstGeom>
          <a:noFill/>
        </p:spPr>
        <p:txBody>
          <a:bodyPr wrap="none" rtlCol="0">
            <a:spAutoFit/>
          </a:bodyPr>
          <a:lstStyle/>
          <a:p>
            <a:pPr marL="0" marR="0" lvl="0" indent="0" algn="ctr" defTabSz="914400" eaLnBrk="1" fontAlgn="auto" latinLnBrk="0" hangingPunct="1">
              <a:lnSpc>
                <a:spcPts val="19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lumMod val="65000"/>
                    <a:lumOff val="35000"/>
                  </a:sysClr>
                </a:solidFill>
                <a:effectLst/>
                <a:uLnTx/>
                <a:uFillTx/>
                <a:cs typeface="+mn-ea"/>
                <a:sym typeface="+mn-lt"/>
              </a:rPr>
              <a:t>代用名</a:t>
            </a:r>
            <a:endParaRPr kumimoji="0" lang="en-US" altLang="zh-CN" sz="1800" b="0" i="0" u="none" strike="noStrike" kern="0" cap="none" spc="0" normalizeH="0" baseline="0" noProof="0" dirty="0">
              <a:ln>
                <a:noFill/>
              </a:ln>
              <a:solidFill>
                <a:sysClr val="windowText" lastClr="000000">
                  <a:lumMod val="65000"/>
                  <a:lumOff val="35000"/>
                </a:sysClr>
              </a:solidFill>
              <a:effectLst/>
              <a:uLnTx/>
              <a:uFillTx/>
              <a:cs typeface="+mn-ea"/>
              <a:sym typeface="+mn-lt"/>
            </a:endParaRPr>
          </a:p>
          <a:p>
            <a:pPr algn="ctr">
              <a:lnSpc>
                <a:spcPts val="1900"/>
              </a:lnSpc>
            </a:pPr>
            <a:r>
              <a:rPr lang="zh-CN" altLang="en-US" sz="1200" kern="0" dirty="0">
                <a:solidFill>
                  <a:schemeClr val="accent1"/>
                </a:solidFill>
                <a:cs typeface="+mn-ea"/>
                <a:sym typeface="+mn-lt"/>
              </a:rPr>
              <a:t>职位名称</a:t>
            </a:r>
          </a:p>
        </p:txBody>
      </p:sp>
      <p:sp>
        <p:nvSpPr>
          <p:cNvPr id="56" name="矩形 55"/>
          <p:cNvSpPr/>
          <p:nvPr/>
        </p:nvSpPr>
        <p:spPr>
          <a:xfrm>
            <a:off x="3970970" y="4540808"/>
            <a:ext cx="1656184" cy="1016067"/>
          </a:xfrm>
          <a:prstGeom prst="rect">
            <a:avLst/>
          </a:prstGeom>
        </p:spPr>
        <p:txBody>
          <a:bodyPr wrap="square" lIns="91840" tIns="45920" rIns="91840" bIns="4592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ysClr val="windowText" lastClr="000000">
                    <a:lumMod val="50000"/>
                    <a:lumOff val="50000"/>
                  </a:sysClr>
                </a:solidFill>
                <a:effectLst/>
                <a:uLnTx/>
                <a:uFillTx/>
                <a:cs typeface="+mn-ea"/>
                <a:sym typeface="+mn-lt"/>
              </a:rPr>
              <a:t>您的内容打在这里，或者通过复制您的文本后，在此框中选择粘贴，并选择只保留文字。</a:t>
            </a:r>
          </a:p>
        </p:txBody>
      </p:sp>
      <p:sp>
        <p:nvSpPr>
          <p:cNvPr id="57" name="TextBox 56"/>
          <p:cNvSpPr txBox="1"/>
          <p:nvPr/>
        </p:nvSpPr>
        <p:spPr>
          <a:xfrm>
            <a:off x="6952769" y="3933850"/>
            <a:ext cx="877163" cy="555024"/>
          </a:xfrm>
          <a:prstGeom prst="rect">
            <a:avLst/>
          </a:prstGeom>
          <a:noFill/>
        </p:spPr>
        <p:txBody>
          <a:bodyPr wrap="none" rtlCol="0">
            <a:spAutoFit/>
          </a:bodyPr>
          <a:lstStyle/>
          <a:p>
            <a:pPr marL="0" marR="0" lvl="0" indent="0" algn="ctr" defTabSz="914400" eaLnBrk="1" fontAlgn="auto" latinLnBrk="0" hangingPunct="1">
              <a:lnSpc>
                <a:spcPts val="19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lumMod val="65000"/>
                    <a:lumOff val="35000"/>
                  </a:sysClr>
                </a:solidFill>
                <a:effectLst/>
                <a:uLnTx/>
                <a:uFillTx/>
                <a:cs typeface="+mn-ea"/>
                <a:sym typeface="+mn-lt"/>
              </a:rPr>
              <a:t>代用名</a:t>
            </a:r>
            <a:endParaRPr kumimoji="0" lang="en-US" altLang="zh-CN" sz="1800" b="0" i="0" u="none" strike="noStrike" kern="0" cap="none" spc="0" normalizeH="0" baseline="0" noProof="0" dirty="0">
              <a:ln>
                <a:noFill/>
              </a:ln>
              <a:solidFill>
                <a:sysClr val="windowText" lastClr="000000">
                  <a:lumMod val="65000"/>
                  <a:lumOff val="35000"/>
                </a:sysClr>
              </a:solidFill>
              <a:effectLst/>
              <a:uLnTx/>
              <a:uFillTx/>
              <a:cs typeface="+mn-ea"/>
              <a:sym typeface="+mn-lt"/>
            </a:endParaRPr>
          </a:p>
          <a:p>
            <a:pPr algn="ctr">
              <a:lnSpc>
                <a:spcPts val="1900"/>
              </a:lnSpc>
            </a:pPr>
            <a:r>
              <a:rPr lang="zh-CN" altLang="en-US" sz="1200" kern="0" dirty="0">
                <a:solidFill>
                  <a:schemeClr val="accent1"/>
                </a:solidFill>
                <a:cs typeface="+mn-ea"/>
                <a:sym typeface="+mn-lt"/>
              </a:rPr>
              <a:t>职位名称</a:t>
            </a:r>
          </a:p>
        </p:txBody>
      </p:sp>
      <p:sp>
        <p:nvSpPr>
          <p:cNvPr id="83" name="矩形 82"/>
          <p:cNvSpPr/>
          <p:nvPr/>
        </p:nvSpPr>
        <p:spPr>
          <a:xfrm>
            <a:off x="6563258" y="4540808"/>
            <a:ext cx="1656184" cy="1016067"/>
          </a:xfrm>
          <a:prstGeom prst="rect">
            <a:avLst/>
          </a:prstGeom>
        </p:spPr>
        <p:txBody>
          <a:bodyPr wrap="square" lIns="91840" tIns="45920" rIns="91840" bIns="4592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ysClr val="windowText" lastClr="000000">
                    <a:lumMod val="50000"/>
                    <a:lumOff val="50000"/>
                  </a:sysClr>
                </a:solidFill>
                <a:effectLst/>
                <a:uLnTx/>
                <a:uFillTx/>
                <a:cs typeface="+mn-ea"/>
                <a:sym typeface="+mn-lt"/>
              </a:rPr>
              <a:t>您的内容打在这里，或者通过复制您的文本后，在此框中选择粘贴，并选择只保留文字。</a:t>
            </a:r>
          </a:p>
        </p:txBody>
      </p:sp>
      <p:sp>
        <p:nvSpPr>
          <p:cNvPr id="84" name="TextBox 83"/>
          <p:cNvSpPr txBox="1"/>
          <p:nvPr/>
        </p:nvSpPr>
        <p:spPr>
          <a:xfrm>
            <a:off x="9545057" y="3933850"/>
            <a:ext cx="877163" cy="555024"/>
          </a:xfrm>
          <a:prstGeom prst="rect">
            <a:avLst/>
          </a:prstGeom>
          <a:noFill/>
        </p:spPr>
        <p:txBody>
          <a:bodyPr wrap="none" rtlCol="0">
            <a:spAutoFit/>
          </a:bodyPr>
          <a:lstStyle/>
          <a:p>
            <a:pPr marL="0" marR="0" lvl="0" indent="0" algn="ctr" defTabSz="914400" eaLnBrk="1" fontAlgn="auto" latinLnBrk="0" hangingPunct="1">
              <a:lnSpc>
                <a:spcPts val="19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lumMod val="65000"/>
                    <a:lumOff val="35000"/>
                  </a:sysClr>
                </a:solidFill>
                <a:effectLst/>
                <a:uLnTx/>
                <a:uFillTx/>
                <a:cs typeface="+mn-ea"/>
                <a:sym typeface="+mn-lt"/>
              </a:rPr>
              <a:t>代用名</a:t>
            </a:r>
            <a:endParaRPr kumimoji="0" lang="en-US" altLang="zh-CN" sz="1800" b="0" i="0" u="none" strike="noStrike" kern="0" cap="none" spc="0" normalizeH="0" baseline="0" noProof="0" dirty="0">
              <a:ln>
                <a:noFill/>
              </a:ln>
              <a:solidFill>
                <a:sysClr val="windowText" lastClr="000000">
                  <a:lumMod val="65000"/>
                  <a:lumOff val="35000"/>
                </a:sysClr>
              </a:solidFill>
              <a:effectLst/>
              <a:uLnTx/>
              <a:uFillTx/>
              <a:cs typeface="+mn-ea"/>
              <a:sym typeface="+mn-lt"/>
            </a:endParaRPr>
          </a:p>
          <a:p>
            <a:pPr algn="ctr">
              <a:lnSpc>
                <a:spcPts val="1900"/>
              </a:lnSpc>
            </a:pPr>
            <a:r>
              <a:rPr lang="zh-CN" altLang="en-US" sz="1200" kern="0" dirty="0">
                <a:solidFill>
                  <a:schemeClr val="accent1"/>
                </a:solidFill>
                <a:cs typeface="+mn-ea"/>
                <a:sym typeface="+mn-lt"/>
              </a:rPr>
              <a:t>职位名称</a:t>
            </a:r>
          </a:p>
        </p:txBody>
      </p:sp>
      <p:sp>
        <p:nvSpPr>
          <p:cNvPr id="85" name="矩形 84"/>
          <p:cNvSpPr/>
          <p:nvPr/>
        </p:nvSpPr>
        <p:spPr>
          <a:xfrm>
            <a:off x="9155546" y="4540808"/>
            <a:ext cx="1656184" cy="1016067"/>
          </a:xfrm>
          <a:prstGeom prst="rect">
            <a:avLst/>
          </a:prstGeom>
        </p:spPr>
        <p:txBody>
          <a:bodyPr wrap="square" lIns="91840" tIns="45920" rIns="91840" bIns="4592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ysClr val="windowText" lastClr="000000">
                    <a:lumMod val="50000"/>
                    <a:lumOff val="50000"/>
                  </a:sysClr>
                </a:solidFill>
                <a:effectLst/>
                <a:uLnTx/>
                <a:uFillTx/>
                <a:cs typeface="+mn-ea"/>
                <a:sym typeface="+mn-lt"/>
              </a:rPr>
              <a:t>您的内容打在这里，或者通过复制您的文本后，在此框中选择粘贴，并选择只保留文字。</a:t>
            </a:r>
          </a:p>
        </p:txBody>
      </p:sp>
      <p:grpSp>
        <p:nvGrpSpPr>
          <p:cNvPr id="86" name="组合 85"/>
          <p:cNvGrpSpPr/>
          <p:nvPr/>
        </p:nvGrpSpPr>
        <p:grpSpPr>
          <a:xfrm>
            <a:off x="3862958" y="1535709"/>
            <a:ext cx="1931886" cy="1931886"/>
            <a:chOff x="546553" y="7329608"/>
            <a:chExt cx="2338690" cy="2338690"/>
          </a:xfrm>
        </p:grpSpPr>
        <p:sp>
          <p:nvSpPr>
            <p:cNvPr id="87" name="椭圆 86"/>
            <p:cNvSpPr/>
            <p:nvPr/>
          </p:nvSpPr>
          <p:spPr>
            <a:xfrm>
              <a:off x="546553" y="7329608"/>
              <a:ext cx="2338690" cy="2338690"/>
            </a:xfrm>
            <a:prstGeom prst="ellipse">
              <a:avLst/>
            </a:prstGeom>
            <a:gradFill flip="none" rotWithShape="1">
              <a:gsLst>
                <a:gs pos="0">
                  <a:sysClr val="window" lastClr="FFFFFF"/>
                </a:gs>
                <a:gs pos="100000">
                  <a:sysClr val="window" lastClr="FFFFFF">
                    <a:lumMod val="85000"/>
                  </a:sysClr>
                </a:gs>
              </a:gsLst>
              <a:lin ang="5400000" scaled="1"/>
              <a:tileRect/>
            </a:gradFill>
            <a:ln w="19050" cap="flat" cmpd="sng" algn="ctr">
              <a:gradFill>
                <a:gsLst>
                  <a:gs pos="0">
                    <a:sysClr val="window" lastClr="FFFFFF"/>
                  </a:gs>
                  <a:gs pos="100000">
                    <a:sysClr val="window" lastClr="FFFFFF">
                      <a:lumMod val="75000"/>
                    </a:sysClr>
                  </a:gs>
                </a:gsLst>
                <a:lin ang="5400000" scaled="1"/>
              </a:gradFill>
              <a:prstDash val="solid"/>
            </a:ln>
            <a:effectLst>
              <a:outerShdw blurRad="254000" dist="25400" dir="2700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88" name="圆角矩形 87"/>
            <p:cNvSpPr/>
            <p:nvPr/>
          </p:nvSpPr>
          <p:spPr>
            <a:xfrm>
              <a:off x="709166" y="7492221"/>
              <a:ext cx="2013465" cy="2013465"/>
            </a:xfrm>
            <a:prstGeom prst="roundRect">
              <a:avLst>
                <a:gd name="adj" fmla="val 50000"/>
              </a:avLst>
            </a:prstGeom>
            <a:gradFill flip="none" rotWithShape="1">
              <a:gsLst>
                <a:gs pos="100000">
                  <a:sysClr val="window" lastClr="FFFFFF"/>
                </a:gs>
                <a:gs pos="0">
                  <a:srgbClr val="B8BBBC"/>
                </a:gs>
              </a:gsLst>
              <a:lin ang="5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89" name="图片 8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41" y="7569495"/>
              <a:ext cx="1858916" cy="1858916"/>
            </a:xfrm>
            <a:prstGeom prst="ellipse">
              <a:avLst/>
            </a:prstGeom>
            <a:solidFill>
              <a:sysClr val="window" lastClr="FFFFFF"/>
            </a:solidFill>
            <a:ln>
              <a:noFill/>
            </a:ln>
            <a:effectLst>
              <a:innerShdw blurRad="63500" dist="50800" dir="13500000">
                <a:prstClr val="black">
                  <a:alpha val="50000"/>
                </a:prstClr>
              </a:innerShdw>
            </a:effectLst>
          </p:spPr>
        </p:pic>
      </p:grpSp>
      <p:grpSp>
        <p:nvGrpSpPr>
          <p:cNvPr id="90" name="组合 89"/>
          <p:cNvGrpSpPr/>
          <p:nvPr/>
        </p:nvGrpSpPr>
        <p:grpSpPr>
          <a:xfrm>
            <a:off x="6425407" y="1535709"/>
            <a:ext cx="1931886" cy="1931886"/>
            <a:chOff x="546553" y="7329608"/>
            <a:chExt cx="2338690" cy="2338690"/>
          </a:xfrm>
        </p:grpSpPr>
        <p:sp>
          <p:nvSpPr>
            <p:cNvPr id="91" name="椭圆 90"/>
            <p:cNvSpPr/>
            <p:nvPr/>
          </p:nvSpPr>
          <p:spPr>
            <a:xfrm>
              <a:off x="546553" y="7329608"/>
              <a:ext cx="2338690" cy="2338690"/>
            </a:xfrm>
            <a:prstGeom prst="ellipse">
              <a:avLst/>
            </a:prstGeom>
            <a:gradFill flip="none" rotWithShape="1">
              <a:gsLst>
                <a:gs pos="0">
                  <a:sysClr val="window" lastClr="FFFFFF"/>
                </a:gs>
                <a:gs pos="100000">
                  <a:sysClr val="window" lastClr="FFFFFF">
                    <a:lumMod val="85000"/>
                  </a:sysClr>
                </a:gs>
              </a:gsLst>
              <a:lin ang="5400000" scaled="1"/>
              <a:tileRect/>
            </a:gradFill>
            <a:ln w="19050" cap="flat" cmpd="sng" algn="ctr">
              <a:gradFill>
                <a:gsLst>
                  <a:gs pos="0">
                    <a:sysClr val="window" lastClr="FFFFFF"/>
                  </a:gs>
                  <a:gs pos="100000">
                    <a:sysClr val="window" lastClr="FFFFFF">
                      <a:lumMod val="75000"/>
                    </a:sysClr>
                  </a:gs>
                </a:gsLst>
                <a:lin ang="5400000" scaled="1"/>
              </a:gradFill>
              <a:prstDash val="solid"/>
            </a:ln>
            <a:effectLst>
              <a:outerShdw blurRad="254000" dist="25400" dir="2700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92" name="圆角矩形 91"/>
            <p:cNvSpPr/>
            <p:nvPr/>
          </p:nvSpPr>
          <p:spPr>
            <a:xfrm>
              <a:off x="709166" y="7492221"/>
              <a:ext cx="2013465" cy="2013465"/>
            </a:xfrm>
            <a:prstGeom prst="roundRect">
              <a:avLst>
                <a:gd name="adj" fmla="val 50000"/>
              </a:avLst>
            </a:prstGeom>
            <a:gradFill flip="none" rotWithShape="1">
              <a:gsLst>
                <a:gs pos="100000">
                  <a:sysClr val="window" lastClr="FFFFFF"/>
                </a:gs>
                <a:gs pos="0">
                  <a:srgbClr val="B8BBBC"/>
                </a:gs>
              </a:gsLst>
              <a:lin ang="5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93" name="图片 92"/>
            <p:cNvPicPr>
              <a:picLocks noChangeAspect="1"/>
            </p:cNvPicPr>
            <p:nvPr/>
          </p:nvPicPr>
          <p:blipFill>
            <a:blip r:embed="rId6">
              <a:extLst>
                <a:ext uri="{BEBA8EAE-BF5A-486C-A8C5-ECC9F3942E4B}">
                  <a14:imgProps xmlns:a14="http://schemas.microsoft.com/office/drawing/2010/main">
                    <a14:imgLayer r:embed="rId7">
                      <a14:imgEffect>
                        <a14:saturation sat="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786441" y="7594392"/>
              <a:ext cx="1858916" cy="1809122"/>
            </a:xfrm>
            <a:prstGeom prst="ellipse">
              <a:avLst/>
            </a:prstGeom>
            <a:solidFill>
              <a:sysClr val="window" lastClr="FFFFFF"/>
            </a:solidFill>
            <a:ln>
              <a:noFill/>
            </a:ln>
            <a:effectLst>
              <a:innerShdw blurRad="63500" dist="50800" dir="13500000">
                <a:prstClr val="black">
                  <a:alpha val="50000"/>
                </a:prstClr>
              </a:innerShdw>
            </a:effectLst>
          </p:spPr>
        </p:pic>
      </p:grpSp>
      <p:grpSp>
        <p:nvGrpSpPr>
          <p:cNvPr id="94" name="组合 93"/>
          <p:cNvGrpSpPr/>
          <p:nvPr/>
        </p:nvGrpSpPr>
        <p:grpSpPr>
          <a:xfrm>
            <a:off x="9017695" y="1535709"/>
            <a:ext cx="1931886" cy="1931886"/>
            <a:chOff x="546553" y="7329608"/>
            <a:chExt cx="2338690" cy="2338690"/>
          </a:xfrm>
        </p:grpSpPr>
        <p:sp>
          <p:nvSpPr>
            <p:cNvPr id="95" name="椭圆 94"/>
            <p:cNvSpPr/>
            <p:nvPr/>
          </p:nvSpPr>
          <p:spPr>
            <a:xfrm>
              <a:off x="546553" y="7329608"/>
              <a:ext cx="2338690" cy="2338690"/>
            </a:xfrm>
            <a:prstGeom prst="ellipse">
              <a:avLst/>
            </a:prstGeom>
            <a:gradFill flip="none" rotWithShape="1">
              <a:gsLst>
                <a:gs pos="0">
                  <a:sysClr val="window" lastClr="FFFFFF"/>
                </a:gs>
                <a:gs pos="100000">
                  <a:sysClr val="window" lastClr="FFFFFF">
                    <a:lumMod val="85000"/>
                  </a:sysClr>
                </a:gs>
              </a:gsLst>
              <a:lin ang="5400000" scaled="1"/>
              <a:tileRect/>
            </a:gradFill>
            <a:ln w="19050" cap="flat" cmpd="sng" algn="ctr">
              <a:gradFill>
                <a:gsLst>
                  <a:gs pos="0">
                    <a:sysClr val="window" lastClr="FFFFFF"/>
                  </a:gs>
                  <a:gs pos="100000">
                    <a:sysClr val="window" lastClr="FFFFFF">
                      <a:lumMod val="75000"/>
                    </a:sysClr>
                  </a:gs>
                </a:gsLst>
                <a:lin ang="5400000" scaled="1"/>
              </a:gradFill>
              <a:prstDash val="solid"/>
            </a:ln>
            <a:effectLst>
              <a:outerShdw blurRad="254000" dist="25400" dir="2700000" algn="tl" rotWithShape="0">
                <a:prstClr val="black">
                  <a:alpha val="2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96" name="圆角矩形 95"/>
            <p:cNvSpPr/>
            <p:nvPr/>
          </p:nvSpPr>
          <p:spPr>
            <a:xfrm>
              <a:off x="709166" y="7492221"/>
              <a:ext cx="2013465" cy="2013465"/>
            </a:xfrm>
            <a:prstGeom prst="roundRect">
              <a:avLst>
                <a:gd name="adj" fmla="val 50000"/>
              </a:avLst>
            </a:prstGeom>
            <a:gradFill flip="none" rotWithShape="1">
              <a:gsLst>
                <a:gs pos="100000">
                  <a:sysClr val="window" lastClr="FFFFFF"/>
                </a:gs>
                <a:gs pos="0">
                  <a:srgbClr val="B8BBBC"/>
                </a:gs>
              </a:gsLst>
              <a:lin ang="5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cs typeface="+mn-ea"/>
                <a:sym typeface="+mn-lt"/>
              </a:endParaRPr>
            </a:p>
          </p:txBody>
        </p:sp>
        <p:pic>
          <p:nvPicPr>
            <p:cNvPr id="97" name="图片 96"/>
            <p:cNvPicPr>
              <a:picLocks noChangeAspect="1"/>
            </p:cNvPicPr>
            <p:nvPr/>
          </p:nvPicPr>
          <p:blipFill>
            <a:blip r:embed="rId8">
              <a:extLst>
                <a:ext uri="{BEBA8EAE-BF5A-486C-A8C5-ECC9F3942E4B}">
                  <a14:imgProps xmlns:a14="http://schemas.microsoft.com/office/drawing/2010/main">
                    <a14:imgLayer r:embed="rId9">
                      <a14:imgEffect>
                        <a14:saturation sat="0"/>
                      </a14:imgEffect>
                      <a14:imgEffect>
                        <a14:brightnessContrast bright="-7000" contrast="30000"/>
                      </a14:imgEffect>
                    </a14:imgLayer>
                  </a14:imgProps>
                </a:ext>
                <a:ext uri="{28A0092B-C50C-407E-A947-70E740481C1C}">
                  <a14:useLocalDpi xmlns:a14="http://schemas.microsoft.com/office/drawing/2010/main" val="0"/>
                </a:ext>
              </a:extLst>
            </a:blip>
            <a:stretch>
              <a:fillRect/>
            </a:stretch>
          </p:blipFill>
          <p:spPr>
            <a:xfrm>
              <a:off x="786441" y="7554121"/>
              <a:ext cx="1858916" cy="1834019"/>
            </a:xfrm>
            <a:prstGeom prst="ellipse">
              <a:avLst/>
            </a:prstGeom>
            <a:solidFill>
              <a:sysClr val="window" lastClr="FFFFFF"/>
            </a:solidFill>
            <a:ln>
              <a:noFill/>
            </a:ln>
            <a:effectLst>
              <a:innerShdw blurRad="63500" dist="50800" dir="13500000">
                <a:prstClr val="black">
                  <a:alpha val="50000"/>
                </a:prstClr>
              </a:innerShdw>
            </a:effectLst>
          </p:spPr>
        </p:pic>
      </p:grpSp>
      <p:cxnSp>
        <p:nvCxnSpPr>
          <p:cNvPr id="80" name="直接连接符 79"/>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567138" y="369630"/>
            <a:ext cx="942567" cy="804941"/>
            <a:chOff x="-232427" y="-283585"/>
            <a:chExt cx="2596386" cy="2217283"/>
          </a:xfrm>
        </p:grpSpPr>
        <p:sp>
          <p:nvSpPr>
            <p:cNvPr id="82" name="椭圆 81"/>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98" name="椭圆 97"/>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99" name="椭圆 98"/>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00" name="椭圆 99"/>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01"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02" name="椭圆 101"/>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03" name="椭圆 102"/>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04"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05"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Tree>
    <p:extLst>
      <p:ext uri="{BB962C8B-B14F-4D97-AF65-F5344CB8AC3E}">
        <p14:creationId xmlns:p14="http://schemas.microsoft.com/office/powerpoint/2010/main" val="237403558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ipe(left)">
                                      <p:cBhvr>
                                        <p:cTn id="11" dur="500"/>
                                        <p:tgtEl>
                                          <p:spTgt spid="80"/>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1+#ppt_w/2"/>
                                          </p:val>
                                        </p:tav>
                                        <p:tav tm="100000">
                                          <p:val>
                                            <p:strVal val="#ppt_x"/>
                                          </p:val>
                                        </p:tav>
                                      </p:tavLst>
                                    </p:anim>
                                    <p:anim calcmode="lin" valueType="num">
                                      <p:cBhvr additive="base">
                                        <p:cTn id="16" dur="500" fill="hold"/>
                                        <p:tgtEl>
                                          <p:spTgt spid="104"/>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05"/>
                                        </p:tgtEl>
                                        <p:attrNameLst>
                                          <p:attrName>style.visibility</p:attrName>
                                        </p:attrNameLst>
                                      </p:cBhvr>
                                      <p:to>
                                        <p:strVal val="visible"/>
                                      </p:to>
                                    </p:set>
                                    <p:anim calcmode="lin" valueType="num">
                                      <p:cBhvr additive="base">
                                        <p:cTn id="20" dur="500" fill="hold"/>
                                        <p:tgtEl>
                                          <p:spTgt spid="105"/>
                                        </p:tgtEl>
                                        <p:attrNameLst>
                                          <p:attrName>ppt_x</p:attrName>
                                        </p:attrNameLst>
                                      </p:cBhvr>
                                      <p:tavLst>
                                        <p:tav tm="0">
                                          <p:val>
                                            <p:strVal val="1+#ppt_w/2"/>
                                          </p:val>
                                        </p:tav>
                                        <p:tav tm="100000">
                                          <p:val>
                                            <p:strVal val="#ppt_x"/>
                                          </p:val>
                                        </p:tav>
                                      </p:tavLst>
                                    </p:anim>
                                    <p:anim calcmode="lin" valueType="num">
                                      <p:cBhvr additive="base">
                                        <p:cTn id="21" dur="500" fill="hold"/>
                                        <p:tgtEl>
                                          <p:spTgt spid="105"/>
                                        </p:tgtEl>
                                        <p:attrNameLst>
                                          <p:attrName>ppt_y</p:attrName>
                                        </p:attrNameLst>
                                      </p:cBhvr>
                                      <p:tavLst>
                                        <p:tav tm="0">
                                          <p:val>
                                            <p:strVal val="#ppt_y"/>
                                          </p:val>
                                        </p:tav>
                                        <p:tav tm="100000">
                                          <p:val>
                                            <p:strVal val="#ppt_y"/>
                                          </p:val>
                                        </p:tav>
                                      </p:tavLst>
                                    </p:anim>
                                  </p:childTnLst>
                                </p:cTn>
                              </p:par>
                              <p:par>
                                <p:cTn id="22" presetID="22" presetClass="entr" presetSubtype="1"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childTnLst>
                          </p:cTn>
                        </p:par>
                        <p:par>
                          <p:cTn id="25" fill="hold">
                            <p:stCondLst>
                              <p:cond delay="3100"/>
                            </p:stCondLst>
                            <p:childTnLst>
                              <p:par>
                                <p:cTn id="26" presetID="10" presetClass="entr" presetSubtype="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par>
                          <p:cTn id="29" fill="hold">
                            <p:stCondLst>
                              <p:cond delay="3600"/>
                            </p:stCondLst>
                            <p:childTnLst>
                              <p:par>
                                <p:cTn id="30" presetID="47" presetClass="entr" presetSubtype="0"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ppt_y-.1"/>
                                          </p:val>
                                        </p:tav>
                                        <p:tav tm="100000">
                                          <p:val>
                                            <p:strVal val="#ppt_y"/>
                                          </p:val>
                                        </p:tav>
                                      </p:tavLst>
                                    </p:anim>
                                  </p:childTnLst>
                                </p:cTn>
                              </p:par>
                            </p:childTnLst>
                          </p:cTn>
                        </p:par>
                        <p:par>
                          <p:cTn id="35" fill="hold">
                            <p:stCondLst>
                              <p:cond delay="4100"/>
                            </p:stCondLst>
                            <p:childTnLst>
                              <p:par>
                                <p:cTn id="36" presetID="10" presetClass="entr" presetSubtype="0"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childTnLst>
                          </p:cTn>
                        </p:par>
                        <p:par>
                          <p:cTn id="39" fill="hold">
                            <p:stCondLst>
                              <p:cond delay="4600"/>
                            </p:stCondLst>
                            <p:childTnLst>
                              <p:par>
                                <p:cTn id="40" presetID="22" presetClass="entr" presetSubtype="1"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childTnLst>
                          </p:cTn>
                        </p:par>
                        <p:par>
                          <p:cTn id="43" fill="hold">
                            <p:stCondLst>
                              <p:cond delay="5100"/>
                            </p:stCondLst>
                            <p:childTnLst>
                              <p:par>
                                <p:cTn id="44" presetID="22" presetClass="entr" presetSubtype="1" fill="hold" nodeType="after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up)">
                                      <p:cBhvr>
                                        <p:cTn id="46" dur="500"/>
                                        <p:tgtEl>
                                          <p:spTgt spid="86"/>
                                        </p:tgtEl>
                                      </p:cBhvr>
                                    </p:animEffect>
                                  </p:childTnLst>
                                </p:cTn>
                              </p:par>
                            </p:childTnLst>
                          </p:cTn>
                        </p:par>
                        <p:par>
                          <p:cTn id="47" fill="hold">
                            <p:stCondLst>
                              <p:cond delay="5600"/>
                            </p:stCondLst>
                            <p:childTnLst>
                              <p:par>
                                <p:cTn id="48" presetID="10" presetClass="entr" presetSubtype="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par>
                          <p:cTn id="51" fill="hold">
                            <p:stCondLst>
                              <p:cond delay="6100"/>
                            </p:stCondLst>
                            <p:childTnLst>
                              <p:par>
                                <p:cTn id="52" presetID="47" presetClass="entr" presetSubtype="0" fill="hold" grpId="0" nodeType="after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anim calcmode="lin" valueType="num">
                                      <p:cBhvr>
                                        <p:cTn id="55" dur="500" fill="hold"/>
                                        <p:tgtEl>
                                          <p:spTgt spid="55"/>
                                        </p:tgtEl>
                                        <p:attrNameLst>
                                          <p:attrName>ppt_x</p:attrName>
                                        </p:attrNameLst>
                                      </p:cBhvr>
                                      <p:tavLst>
                                        <p:tav tm="0">
                                          <p:val>
                                            <p:strVal val="#ppt_x"/>
                                          </p:val>
                                        </p:tav>
                                        <p:tav tm="100000">
                                          <p:val>
                                            <p:strVal val="#ppt_x"/>
                                          </p:val>
                                        </p:tav>
                                      </p:tavLst>
                                    </p:anim>
                                    <p:anim calcmode="lin" valueType="num">
                                      <p:cBhvr>
                                        <p:cTn id="56" dur="500" fill="hold"/>
                                        <p:tgtEl>
                                          <p:spTgt spid="55"/>
                                        </p:tgtEl>
                                        <p:attrNameLst>
                                          <p:attrName>ppt_y</p:attrName>
                                        </p:attrNameLst>
                                      </p:cBhvr>
                                      <p:tavLst>
                                        <p:tav tm="0">
                                          <p:val>
                                            <p:strVal val="#ppt_y-.1"/>
                                          </p:val>
                                        </p:tav>
                                        <p:tav tm="100000">
                                          <p:val>
                                            <p:strVal val="#ppt_y"/>
                                          </p:val>
                                        </p:tav>
                                      </p:tavLst>
                                    </p:anim>
                                  </p:childTnLst>
                                </p:cTn>
                              </p:par>
                            </p:childTnLst>
                          </p:cTn>
                        </p:par>
                        <p:par>
                          <p:cTn id="57" fill="hold">
                            <p:stCondLst>
                              <p:cond delay="6600"/>
                            </p:stCondLst>
                            <p:childTnLst>
                              <p:par>
                                <p:cTn id="58" presetID="10" presetClass="entr" presetSubtype="0"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par>
                                <p:cTn id="61" presetID="22" presetClass="entr" presetSubtype="1"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wipe(up)">
                                      <p:cBhvr>
                                        <p:cTn id="63" dur="500"/>
                                        <p:tgtEl>
                                          <p:spTgt spid="51"/>
                                        </p:tgtEl>
                                      </p:cBhvr>
                                    </p:animEffect>
                                  </p:childTnLst>
                                </p:cTn>
                              </p:par>
                            </p:childTnLst>
                          </p:cTn>
                        </p:par>
                        <p:par>
                          <p:cTn id="64" fill="hold">
                            <p:stCondLst>
                              <p:cond delay="7100"/>
                            </p:stCondLst>
                            <p:childTnLst>
                              <p:par>
                                <p:cTn id="65" presetID="22" presetClass="entr" presetSubtype="1" fill="hold"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up)">
                                      <p:cBhvr>
                                        <p:cTn id="67" dur="500"/>
                                        <p:tgtEl>
                                          <p:spTgt spid="90"/>
                                        </p:tgtEl>
                                      </p:cBhvr>
                                    </p:animEffect>
                                  </p:childTnLst>
                                </p:cTn>
                              </p:par>
                            </p:childTnLst>
                          </p:cTn>
                        </p:par>
                        <p:par>
                          <p:cTn id="68" fill="hold">
                            <p:stCondLst>
                              <p:cond delay="7600"/>
                            </p:stCondLst>
                            <p:childTnLst>
                              <p:par>
                                <p:cTn id="69" presetID="10" presetClass="entr" presetSubtype="0"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500"/>
                                        <p:tgtEl>
                                          <p:spTgt spid="42"/>
                                        </p:tgtEl>
                                      </p:cBhvr>
                                    </p:animEffect>
                                  </p:childTnLst>
                                </p:cTn>
                              </p:par>
                            </p:childTnLst>
                          </p:cTn>
                        </p:par>
                        <p:par>
                          <p:cTn id="72" fill="hold">
                            <p:stCondLst>
                              <p:cond delay="8100"/>
                            </p:stCondLst>
                            <p:childTnLst>
                              <p:par>
                                <p:cTn id="73" presetID="47" presetClass="entr" presetSubtype="0"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anim calcmode="lin" valueType="num">
                                      <p:cBhvr>
                                        <p:cTn id="76" dur="500" fill="hold"/>
                                        <p:tgtEl>
                                          <p:spTgt spid="57"/>
                                        </p:tgtEl>
                                        <p:attrNameLst>
                                          <p:attrName>ppt_x</p:attrName>
                                        </p:attrNameLst>
                                      </p:cBhvr>
                                      <p:tavLst>
                                        <p:tav tm="0">
                                          <p:val>
                                            <p:strVal val="#ppt_x"/>
                                          </p:val>
                                        </p:tav>
                                        <p:tav tm="100000">
                                          <p:val>
                                            <p:strVal val="#ppt_x"/>
                                          </p:val>
                                        </p:tav>
                                      </p:tavLst>
                                    </p:anim>
                                    <p:anim calcmode="lin" valueType="num">
                                      <p:cBhvr>
                                        <p:cTn id="77" dur="500" fill="hold"/>
                                        <p:tgtEl>
                                          <p:spTgt spid="57"/>
                                        </p:tgtEl>
                                        <p:attrNameLst>
                                          <p:attrName>ppt_y</p:attrName>
                                        </p:attrNameLst>
                                      </p:cBhvr>
                                      <p:tavLst>
                                        <p:tav tm="0">
                                          <p:val>
                                            <p:strVal val="#ppt_y-.1"/>
                                          </p:val>
                                        </p:tav>
                                        <p:tav tm="100000">
                                          <p:val>
                                            <p:strVal val="#ppt_y"/>
                                          </p:val>
                                        </p:tav>
                                      </p:tavLst>
                                    </p:anim>
                                  </p:childTnLst>
                                </p:cTn>
                              </p:par>
                            </p:childTnLst>
                          </p:cTn>
                        </p:par>
                        <p:par>
                          <p:cTn id="78" fill="hold">
                            <p:stCondLst>
                              <p:cond delay="8600"/>
                            </p:stCondLst>
                            <p:childTnLst>
                              <p:par>
                                <p:cTn id="79" presetID="10" presetClass="entr" presetSubtype="0" fill="hold" grpId="0" nodeType="after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par>
                                <p:cTn id="82" presetID="22" presetClass="entr" presetSubtype="1" fill="hold"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up)">
                                      <p:cBhvr>
                                        <p:cTn id="84" dur="500"/>
                                        <p:tgtEl>
                                          <p:spTgt spid="52"/>
                                        </p:tgtEl>
                                      </p:cBhvr>
                                    </p:animEffect>
                                  </p:childTnLst>
                                </p:cTn>
                              </p:par>
                            </p:childTnLst>
                          </p:cTn>
                        </p:par>
                        <p:par>
                          <p:cTn id="85" fill="hold">
                            <p:stCondLst>
                              <p:cond delay="9100"/>
                            </p:stCondLst>
                            <p:childTnLst>
                              <p:par>
                                <p:cTn id="86" presetID="22" presetClass="entr" presetSubtype="1" fill="hold" nodeType="after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up)">
                                      <p:cBhvr>
                                        <p:cTn id="88" dur="500"/>
                                        <p:tgtEl>
                                          <p:spTgt spid="94"/>
                                        </p:tgtEl>
                                      </p:cBhvr>
                                    </p:animEffect>
                                  </p:childTnLst>
                                </p:cTn>
                              </p:par>
                            </p:childTnLst>
                          </p:cTn>
                        </p:par>
                        <p:par>
                          <p:cTn id="89" fill="hold">
                            <p:stCondLst>
                              <p:cond delay="9600"/>
                            </p:stCondLst>
                            <p:childTnLst>
                              <p:par>
                                <p:cTn id="90" presetID="10" presetClass="entr" presetSubtype="0" fill="hold" grpId="0"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childTnLst>
                          </p:cTn>
                        </p:par>
                        <p:par>
                          <p:cTn id="93" fill="hold">
                            <p:stCondLst>
                              <p:cond delay="10100"/>
                            </p:stCondLst>
                            <p:childTnLst>
                              <p:par>
                                <p:cTn id="94" presetID="47" presetClass="entr" presetSubtype="0" fill="hold" grpId="0" nodeType="after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500"/>
                                        <p:tgtEl>
                                          <p:spTgt spid="84"/>
                                        </p:tgtEl>
                                      </p:cBhvr>
                                    </p:animEffect>
                                    <p:anim calcmode="lin" valueType="num">
                                      <p:cBhvr>
                                        <p:cTn id="97" dur="500" fill="hold"/>
                                        <p:tgtEl>
                                          <p:spTgt spid="84"/>
                                        </p:tgtEl>
                                        <p:attrNameLst>
                                          <p:attrName>ppt_x</p:attrName>
                                        </p:attrNameLst>
                                      </p:cBhvr>
                                      <p:tavLst>
                                        <p:tav tm="0">
                                          <p:val>
                                            <p:strVal val="#ppt_x"/>
                                          </p:val>
                                        </p:tav>
                                        <p:tav tm="100000">
                                          <p:val>
                                            <p:strVal val="#ppt_x"/>
                                          </p:val>
                                        </p:tav>
                                      </p:tavLst>
                                    </p:anim>
                                    <p:anim calcmode="lin" valueType="num">
                                      <p:cBhvr>
                                        <p:cTn id="98" dur="500" fill="hold"/>
                                        <p:tgtEl>
                                          <p:spTgt spid="84"/>
                                        </p:tgtEl>
                                        <p:attrNameLst>
                                          <p:attrName>ppt_y</p:attrName>
                                        </p:attrNameLst>
                                      </p:cBhvr>
                                      <p:tavLst>
                                        <p:tav tm="0">
                                          <p:val>
                                            <p:strVal val="#ppt_y-.1"/>
                                          </p:val>
                                        </p:tav>
                                        <p:tav tm="100000">
                                          <p:val>
                                            <p:strVal val="#ppt_y"/>
                                          </p:val>
                                        </p:tav>
                                      </p:tavLst>
                                    </p:anim>
                                  </p:childTnLst>
                                </p:cTn>
                              </p:par>
                            </p:childTnLst>
                          </p:cTn>
                        </p:par>
                        <p:par>
                          <p:cTn id="99" fill="hold">
                            <p:stCondLst>
                              <p:cond delay="10600"/>
                            </p:stCondLst>
                            <p:childTnLst>
                              <p:par>
                                <p:cTn id="100" presetID="10" presetClass="entr" presetSubtype="0"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animEffect transition="in" filter="fade">
                                      <p:cBhvr>
                                        <p:cTn id="10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53" grpId="0"/>
      <p:bldP spid="54" grpId="0"/>
      <p:bldP spid="55" grpId="0"/>
      <p:bldP spid="56" grpId="0"/>
      <p:bldP spid="57" grpId="0"/>
      <p:bldP spid="83" grpId="0"/>
      <p:bldP spid="84" grpId="0"/>
      <p:bldP spid="85" grpId="0"/>
      <p:bldP spid="104" grpId="0"/>
      <p:bldP spid="1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121" name="Group 53"/>
          <p:cNvGrpSpPr/>
          <p:nvPr/>
        </p:nvGrpSpPr>
        <p:grpSpPr>
          <a:xfrm>
            <a:off x="2143961" y="3083728"/>
            <a:ext cx="557634" cy="557836"/>
            <a:chOff x="7322925" y="1113826"/>
            <a:chExt cx="418280" cy="418280"/>
          </a:xfrm>
        </p:grpSpPr>
        <p:sp>
          <p:nvSpPr>
            <p:cNvPr id="122" name="Teardrop 55"/>
            <p:cNvSpPr/>
            <p:nvPr/>
          </p:nvSpPr>
          <p:spPr>
            <a:xfrm rot="8100000">
              <a:off x="7322925" y="1113826"/>
              <a:ext cx="418280" cy="418280"/>
            </a:xfrm>
            <a:prstGeom prst="teardrop">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23" name="Freeform 6"/>
            <p:cNvSpPr>
              <a:spLocks noEditPoints="1"/>
            </p:cNvSpPr>
            <p:nvPr/>
          </p:nvSpPr>
          <p:spPr bwMode="auto">
            <a:xfrm>
              <a:off x="7431874" y="1200224"/>
              <a:ext cx="209778" cy="23075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grpSp>
      <p:grpSp>
        <p:nvGrpSpPr>
          <p:cNvPr id="132" name="Group 57"/>
          <p:cNvGrpSpPr/>
          <p:nvPr/>
        </p:nvGrpSpPr>
        <p:grpSpPr>
          <a:xfrm>
            <a:off x="5813110" y="3083728"/>
            <a:ext cx="557634" cy="557836"/>
            <a:chOff x="4158893" y="1506251"/>
            <a:chExt cx="418280" cy="418280"/>
          </a:xfrm>
        </p:grpSpPr>
        <p:sp>
          <p:nvSpPr>
            <p:cNvPr id="134" name="Teardrop 58"/>
            <p:cNvSpPr/>
            <p:nvPr/>
          </p:nvSpPr>
          <p:spPr>
            <a:xfrm rot="8100000">
              <a:off x="4158893" y="1506251"/>
              <a:ext cx="418280" cy="41828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cs typeface="+mn-ea"/>
                <a:sym typeface="+mn-lt"/>
              </a:endParaRPr>
            </a:p>
          </p:txBody>
        </p:sp>
        <p:sp>
          <p:nvSpPr>
            <p:cNvPr id="153" name="Freeform 11"/>
            <p:cNvSpPr>
              <a:spLocks/>
            </p:cNvSpPr>
            <p:nvPr/>
          </p:nvSpPr>
          <p:spPr bwMode="auto">
            <a:xfrm>
              <a:off x="4238052" y="1639825"/>
              <a:ext cx="258741" cy="1682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grpSp>
      <p:grpSp>
        <p:nvGrpSpPr>
          <p:cNvPr id="155" name="Group 61"/>
          <p:cNvGrpSpPr/>
          <p:nvPr/>
        </p:nvGrpSpPr>
        <p:grpSpPr>
          <a:xfrm>
            <a:off x="3985177" y="2108688"/>
            <a:ext cx="557634" cy="557836"/>
            <a:chOff x="2708324" y="1506251"/>
            <a:chExt cx="418280" cy="418280"/>
          </a:xfrm>
        </p:grpSpPr>
        <p:sp>
          <p:nvSpPr>
            <p:cNvPr id="221" name="Teardrop 62"/>
            <p:cNvSpPr/>
            <p:nvPr/>
          </p:nvSpPr>
          <p:spPr>
            <a:xfrm rot="8100000">
              <a:off x="2708324" y="1506251"/>
              <a:ext cx="418280" cy="418280"/>
            </a:xfrm>
            <a:prstGeom prst="teardrop">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22" name="Freeform 16"/>
            <p:cNvSpPr>
              <a:spLocks noEditPoints="1"/>
            </p:cNvSpPr>
            <p:nvPr/>
          </p:nvSpPr>
          <p:spPr bwMode="auto">
            <a:xfrm>
              <a:off x="2796143" y="1604602"/>
              <a:ext cx="239343" cy="23907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grpSp>
      <p:sp>
        <p:nvSpPr>
          <p:cNvPr id="223" name="Content Placeholder 2"/>
          <p:cNvSpPr txBox="1">
            <a:spLocks/>
          </p:cNvSpPr>
          <p:nvPr/>
        </p:nvSpPr>
        <p:spPr>
          <a:xfrm>
            <a:off x="8876774" y="3731255"/>
            <a:ext cx="1714090" cy="794105"/>
          </a:xfrm>
          <a:prstGeom prst="rect">
            <a:avLst/>
          </a:prstGeom>
        </p:spPr>
        <p:txBody>
          <a:bodyPr vert="horz" lIns="121917" tIns="60958" rIns="121917" bIns="6095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sz="1500" dirty="0">
                <a:solidFill>
                  <a:schemeClr val="tx1">
                    <a:lumMod val="65000"/>
                    <a:lumOff val="35000"/>
                  </a:schemeClr>
                </a:solidFill>
                <a:cs typeface="+mn-ea"/>
                <a:sym typeface="+mn-lt"/>
              </a:rPr>
              <a:t>输入标题</a:t>
            </a:r>
            <a:endParaRPr lang="en-US" altLang="zh-CN" sz="1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或者通过您的内容打在这里，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或者您的内容打在这里，</a:t>
            </a:r>
          </a:p>
          <a:p>
            <a:pPr marL="0" indent="0" algn="ctr">
              <a:lnSpc>
                <a:spcPct val="150000"/>
              </a:lnSpc>
              <a:buNone/>
            </a:pPr>
            <a:endParaRPr lang="zh-CN" altLang="en-US" sz="500" dirty="0">
              <a:solidFill>
                <a:schemeClr val="tx1">
                  <a:lumMod val="65000"/>
                  <a:lumOff val="35000"/>
                </a:schemeClr>
              </a:solidFill>
              <a:cs typeface="+mn-ea"/>
              <a:sym typeface="+mn-lt"/>
            </a:endParaRPr>
          </a:p>
        </p:txBody>
      </p:sp>
      <p:grpSp>
        <p:nvGrpSpPr>
          <p:cNvPr id="224" name="Group 65"/>
          <p:cNvGrpSpPr/>
          <p:nvPr/>
        </p:nvGrpSpPr>
        <p:grpSpPr>
          <a:xfrm>
            <a:off x="9457200" y="3083728"/>
            <a:ext cx="557634" cy="557836"/>
            <a:chOff x="7178907" y="1506251"/>
            <a:chExt cx="418280" cy="418280"/>
          </a:xfrm>
        </p:grpSpPr>
        <p:sp>
          <p:nvSpPr>
            <p:cNvPr id="225" name="Teardrop 66"/>
            <p:cNvSpPr/>
            <p:nvPr/>
          </p:nvSpPr>
          <p:spPr>
            <a:xfrm rot="8100000">
              <a:off x="7178907" y="1506251"/>
              <a:ext cx="418280" cy="418280"/>
            </a:xfrm>
            <a:prstGeom prst="teardrop">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26" name="Freeform 21"/>
            <p:cNvSpPr>
              <a:spLocks noEditPoints="1"/>
            </p:cNvSpPr>
            <p:nvPr/>
          </p:nvSpPr>
          <p:spPr bwMode="auto">
            <a:xfrm>
              <a:off x="7275187" y="1629449"/>
              <a:ext cx="238323" cy="21215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grpSp>
      <p:grpSp>
        <p:nvGrpSpPr>
          <p:cNvPr id="227" name="Group 69"/>
          <p:cNvGrpSpPr/>
          <p:nvPr/>
        </p:nvGrpSpPr>
        <p:grpSpPr>
          <a:xfrm>
            <a:off x="7636991" y="2108688"/>
            <a:ext cx="557634" cy="557836"/>
            <a:chOff x="5665857" y="1506251"/>
            <a:chExt cx="418280" cy="418280"/>
          </a:xfrm>
        </p:grpSpPr>
        <p:sp>
          <p:nvSpPr>
            <p:cNvPr id="228" name="Teardrop 71"/>
            <p:cNvSpPr/>
            <p:nvPr/>
          </p:nvSpPr>
          <p:spPr>
            <a:xfrm rot="8100000">
              <a:off x="5665857" y="1506251"/>
              <a:ext cx="418280" cy="418280"/>
            </a:xfrm>
            <a:prstGeom prst="teardrop">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29" name="Freeform 26"/>
            <p:cNvSpPr>
              <a:spLocks noEditPoints="1"/>
            </p:cNvSpPr>
            <p:nvPr/>
          </p:nvSpPr>
          <p:spPr bwMode="auto">
            <a:xfrm>
              <a:off x="5795163" y="1614232"/>
              <a:ext cx="175570" cy="219811"/>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65000"/>
                    <a:lumOff val="35000"/>
                  </a:schemeClr>
                </a:solidFill>
                <a:cs typeface="+mn-ea"/>
                <a:sym typeface="+mn-lt"/>
              </a:endParaRPr>
            </a:p>
          </p:txBody>
        </p:sp>
      </p:grpSp>
      <p:sp>
        <p:nvSpPr>
          <p:cNvPr id="230" name="Content Placeholder 2"/>
          <p:cNvSpPr txBox="1">
            <a:spLocks/>
          </p:cNvSpPr>
          <p:nvPr/>
        </p:nvSpPr>
        <p:spPr>
          <a:xfrm>
            <a:off x="7058763" y="2756215"/>
            <a:ext cx="1714090" cy="794105"/>
          </a:xfrm>
          <a:prstGeom prst="rect">
            <a:avLst/>
          </a:prstGeom>
        </p:spPr>
        <p:txBody>
          <a:bodyPr vert="horz" lIns="121917" tIns="60958" rIns="121917" bIns="6095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sz="1500" dirty="0">
                <a:solidFill>
                  <a:schemeClr val="tx1">
                    <a:lumMod val="65000"/>
                    <a:lumOff val="35000"/>
                  </a:schemeClr>
                </a:solidFill>
                <a:cs typeface="+mn-ea"/>
                <a:sym typeface="+mn-lt"/>
              </a:rPr>
              <a:t>输入标题</a:t>
            </a:r>
            <a:endParaRPr lang="en-US" altLang="zh-CN" sz="1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或者通过您的内容打在这里，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或者您的内容打在这里，</a:t>
            </a:r>
          </a:p>
          <a:p>
            <a:pPr marL="0" indent="0" algn="ctr">
              <a:lnSpc>
                <a:spcPct val="150000"/>
              </a:lnSpc>
              <a:buNone/>
            </a:pPr>
            <a:endParaRPr lang="zh-CN" altLang="en-US" sz="500" dirty="0">
              <a:solidFill>
                <a:schemeClr val="tx1">
                  <a:lumMod val="65000"/>
                  <a:lumOff val="35000"/>
                </a:schemeClr>
              </a:solidFill>
              <a:cs typeface="+mn-ea"/>
              <a:sym typeface="+mn-lt"/>
            </a:endParaRPr>
          </a:p>
        </p:txBody>
      </p:sp>
      <p:sp>
        <p:nvSpPr>
          <p:cNvPr id="231" name="Content Placeholder 2"/>
          <p:cNvSpPr txBox="1">
            <a:spLocks/>
          </p:cNvSpPr>
          <p:nvPr/>
        </p:nvSpPr>
        <p:spPr>
          <a:xfrm>
            <a:off x="5234882" y="3731255"/>
            <a:ext cx="1714090" cy="794105"/>
          </a:xfrm>
          <a:prstGeom prst="rect">
            <a:avLst/>
          </a:prstGeom>
        </p:spPr>
        <p:txBody>
          <a:bodyPr vert="horz" lIns="121917" tIns="60958" rIns="121917" bIns="6095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sz="1500" dirty="0">
                <a:solidFill>
                  <a:schemeClr val="tx1">
                    <a:lumMod val="65000"/>
                    <a:lumOff val="35000"/>
                  </a:schemeClr>
                </a:solidFill>
                <a:cs typeface="+mn-ea"/>
                <a:sym typeface="+mn-lt"/>
              </a:rPr>
              <a:t>输入标题</a:t>
            </a:r>
            <a:endParaRPr lang="en-US" altLang="zh-CN" sz="1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或者通过您的内容打在这里，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或者您的内容打在这里，</a:t>
            </a:r>
          </a:p>
          <a:p>
            <a:pPr marL="0" indent="0" algn="ctr">
              <a:lnSpc>
                <a:spcPct val="150000"/>
              </a:lnSpc>
              <a:buNone/>
            </a:pPr>
            <a:endParaRPr lang="zh-CN" altLang="en-US" sz="500" dirty="0">
              <a:solidFill>
                <a:schemeClr val="tx1">
                  <a:lumMod val="65000"/>
                  <a:lumOff val="35000"/>
                </a:schemeClr>
              </a:solidFill>
              <a:cs typeface="+mn-ea"/>
              <a:sym typeface="+mn-lt"/>
            </a:endParaRPr>
          </a:p>
        </p:txBody>
      </p:sp>
      <p:sp>
        <p:nvSpPr>
          <p:cNvPr id="232" name="Content Placeholder 2"/>
          <p:cNvSpPr txBox="1">
            <a:spLocks/>
          </p:cNvSpPr>
          <p:nvPr/>
        </p:nvSpPr>
        <p:spPr>
          <a:xfrm>
            <a:off x="3406949" y="2756215"/>
            <a:ext cx="1714090" cy="794105"/>
          </a:xfrm>
          <a:prstGeom prst="rect">
            <a:avLst/>
          </a:prstGeom>
        </p:spPr>
        <p:txBody>
          <a:bodyPr vert="horz" lIns="121917" tIns="60958" rIns="121917" bIns="6095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sz="1500" dirty="0">
                <a:solidFill>
                  <a:schemeClr val="tx1">
                    <a:lumMod val="65000"/>
                    <a:lumOff val="35000"/>
                  </a:schemeClr>
                </a:solidFill>
                <a:cs typeface="+mn-ea"/>
                <a:sym typeface="+mn-lt"/>
              </a:rPr>
              <a:t>输入标题</a:t>
            </a:r>
            <a:endParaRPr lang="en-US" altLang="zh-CN" sz="1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或者通过您的内容打在这里，</a:t>
            </a:r>
            <a:endParaRPr lang="en-US" altLang="zh-CN" sz="500" dirty="0">
              <a:solidFill>
                <a:schemeClr val="tx1">
                  <a:lumMod val="65000"/>
                  <a:lumOff val="35000"/>
                </a:schemeClr>
              </a:solidFill>
              <a:cs typeface="+mn-ea"/>
              <a:sym typeface="+mn-lt"/>
            </a:endParaRPr>
          </a:p>
          <a:p>
            <a:pPr marL="0" indent="0" algn="ctr">
              <a:lnSpc>
                <a:spcPct val="150000"/>
              </a:lnSpc>
              <a:buNone/>
            </a:pPr>
            <a:r>
              <a:rPr lang="zh-CN" altLang="en-US" sz="500" dirty="0">
                <a:solidFill>
                  <a:schemeClr val="tx1">
                    <a:lumMod val="65000"/>
                    <a:lumOff val="35000"/>
                  </a:schemeClr>
                </a:solidFill>
                <a:cs typeface="+mn-ea"/>
                <a:sym typeface="+mn-lt"/>
              </a:rPr>
              <a:t>或者您的内容打在这里，</a:t>
            </a:r>
          </a:p>
          <a:p>
            <a:pPr marL="0" indent="0" algn="ctr">
              <a:lnSpc>
                <a:spcPct val="150000"/>
              </a:lnSpc>
              <a:buNone/>
            </a:pPr>
            <a:endParaRPr lang="zh-CN" altLang="en-US" sz="500" dirty="0">
              <a:solidFill>
                <a:schemeClr val="tx1">
                  <a:lumMod val="65000"/>
                  <a:lumOff val="35000"/>
                </a:schemeClr>
              </a:solidFill>
              <a:cs typeface="+mn-ea"/>
              <a:sym typeface="+mn-lt"/>
            </a:endParaRPr>
          </a:p>
        </p:txBody>
      </p:sp>
      <p:sp>
        <p:nvSpPr>
          <p:cNvPr id="233" name="Content Placeholder 2"/>
          <p:cNvSpPr txBox="1">
            <a:spLocks/>
          </p:cNvSpPr>
          <p:nvPr/>
        </p:nvSpPr>
        <p:spPr>
          <a:xfrm>
            <a:off x="1571996" y="3731255"/>
            <a:ext cx="1714090" cy="794105"/>
          </a:xfrm>
          <a:prstGeom prst="rect">
            <a:avLst/>
          </a:prstGeom>
        </p:spPr>
        <p:txBody>
          <a:bodyPr vert="horz" lIns="121917" tIns="60958" rIns="121917" bIns="60958"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dirty="0">
                <a:solidFill>
                  <a:schemeClr val="tx1">
                    <a:lumMod val="65000"/>
                    <a:lumOff val="35000"/>
                  </a:schemeClr>
                </a:solidFill>
                <a:cs typeface="+mn-ea"/>
                <a:sym typeface="+mn-lt"/>
              </a:rPr>
              <a:t>输入标题</a:t>
            </a:r>
            <a:endParaRPr lang="en-US" altLang="zh-CN" dirty="0">
              <a:solidFill>
                <a:schemeClr val="tx1">
                  <a:lumMod val="65000"/>
                  <a:lumOff val="35000"/>
                </a:schemeClr>
              </a:solidFill>
              <a:cs typeface="+mn-ea"/>
              <a:sym typeface="+mn-lt"/>
            </a:endParaRPr>
          </a:p>
          <a:p>
            <a:pPr marL="0" indent="0" algn="ctr">
              <a:lnSpc>
                <a:spcPct val="150000"/>
              </a:lnSpc>
              <a:buNone/>
            </a:pPr>
            <a:r>
              <a:rPr lang="zh-CN" altLang="en-US" sz="700" dirty="0">
                <a:solidFill>
                  <a:schemeClr val="tx1">
                    <a:lumMod val="65000"/>
                    <a:lumOff val="35000"/>
                  </a:schemeClr>
                </a:solidFill>
                <a:cs typeface="+mn-ea"/>
                <a:sym typeface="+mn-lt"/>
              </a:rPr>
              <a:t>您的内容打在这里，</a:t>
            </a:r>
            <a:endParaRPr lang="en-US" altLang="zh-CN" sz="700" dirty="0">
              <a:solidFill>
                <a:schemeClr val="tx1">
                  <a:lumMod val="65000"/>
                  <a:lumOff val="35000"/>
                </a:schemeClr>
              </a:solidFill>
              <a:cs typeface="+mn-ea"/>
              <a:sym typeface="+mn-lt"/>
            </a:endParaRPr>
          </a:p>
          <a:p>
            <a:pPr marL="0" indent="0" algn="ctr">
              <a:lnSpc>
                <a:spcPct val="150000"/>
              </a:lnSpc>
              <a:buNone/>
            </a:pPr>
            <a:r>
              <a:rPr lang="zh-CN" altLang="en-US" sz="700" dirty="0">
                <a:solidFill>
                  <a:schemeClr val="tx1">
                    <a:lumMod val="65000"/>
                    <a:lumOff val="35000"/>
                  </a:schemeClr>
                </a:solidFill>
                <a:cs typeface="+mn-ea"/>
                <a:sym typeface="+mn-lt"/>
              </a:rPr>
              <a:t>或者通过您的内容打在这里，</a:t>
            </a:r>
            <a:endParaRPr lang="en-US" altLang="zh-CN" sz="700" dirty="0">
              <a:solidFill>
                <a:schemeClr val="tx1">
                  <a:lumMod val="65000"/>
                  <a:lumOff val="35000"/>
                </a:schemeClr>
              </a:solidFill>
              <a:cs typeface="+mn-ea"/>
              <a:sym typeface="+mn-lt"/>
            </a:endParaRPr>
          </a:p>
          <a:p>
            <a:pPr marL="0" indent="0" algn="ctr">
              <a:lnSpc>
                <a:spcPct val="150000"/>
              </a:lnSpc>
              <a:buNone/>
            </a:pPr>
            <a:r>
              <a:rPr lang="zh-CN" altLang="en-US" sz="700" dirty="0">
                <a:solidFill>
                  <a:schemeClr val="tx1">
                    <a:lumMod val="65000"/>
                    <a:lumOff val="35000"/>
                  </a:schemeClr>
                </a:solidFill>
                <a:cs typeface="+mn-ea"/>
                <a:sym typeface="+mn-lt"/>
              </a:rPr>
              <a:t>或者您的内容打在这里，</a:t>
            </a:r>
          </a:p>
          <a:p>
            <a:pPr marL="0" indent="0" algn="ctr">
              <a:lnSpc>
                <a:spcPct val="150000"/>
              </a:lnSpc>
              <a:buNone/>
            </a:pPr>
            <a:endParaRPr lang="zh-CN" altLang="en-US" sz="700" dirty="0">
              <a:solidFill>
                <a:schemeClr val="tx1">
                  <a:lumMod val="65000"/>
                  <a:lumOff val="35000"/>
                </a:schemeClr>
              </a:solidFill>
              <a:cs typeface="+mn-ea"/>
              <a:sym typeface="+mn-lt"/>
            </a:endParaRPr>
          </a:p>
        </p:txBody>
      </p:sp>
      <p:sp>
        <p:nvSpPr>
          <p:cNvPr id="234" name="Freeform 7"/>
          <p:cNvSpPr>
            <a:spLocks/>
          </p:cNvSpPr>
          <p:nvPr/>
        </p:nvSpPr>
        <p:spPr bwMode="auto">
          <a:xfrm>
            <a:off x="1403690" y="2335071"/>
            <a:ext cx="2105810" cy="1050110"/>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35" name="Freeform 7"/>
          <p:cNvSpPr>
            <a:spLocks/>
          </p:cNvSpPr>
          <p:nvPr/>
        </p:nvSpPr>
        <p:spPr bwMode="auto">
          <a:xfrm flipV="1">
            <a:off x="3222773" y="3385181"/>
            <a:ext cx="2105810" cy="1050110"/>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36" name="Freeform 7"/>
          <p:cNvSpPr>
            <a:spLocks/>
          </p:cNvSpPr>
          <p:nvPr/>
        </p:nvSpPr>
        <p:spPr bwMode="auto">
          <a:xfrm>
            <a:off x="5041987" y="2335071"/>
            <a:ext cx="2105810" cy="1050110"/>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37" name="Freeform 7"/>
          <p:cNvSpPr>
            <a:spLocks/>
          </p:cNvSpPr>
          <p:nvPr/>
        </p:nvSpPr>
        <p:spPr bwMode="auto">
          <a:xfrm flipV="1">
            <a:off x="6861070" y="3385181"/>
            <a:ext cx="2105810" cy="1050110"/>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38" name="Freeform 7"/>
          <p:cNvSpPr>
            <a:spLocks/>
          </p:cNvSpPr>
          <p:nvPr/>
        </p:nvSpPr>
        <p:spPr bwMode="auto">
          <a:xfrm>
            <a:off x="8680916" y="2335071"/>
            <a:ext cx="2105810" cy="1050110"/>
          </a:xfrm>
          <a:custGeom>
            <a:avLst/>
            <a:gdLst>
              <a:gd name="T0" fmla="*/ 210 w 421"/>
              <a:gd name="T1" fmla="*/ 57 h 210"/>
              <a:gd name="T2" fmla="*/ 364 w 421"/>
              <a:gd name="T3" fmla="*/ 210 h 210"/>
              <a:gd name="T4" fmla="*/ 421 w 421"/>
              <a:gd name="T5" fmla="*/ 210 h 210"/>
              <a:gd name="T6" fmla="*/ 210 w 421"/>
              <a:gd name="T7" fmla="*/ 0 h 210"/>
              <a:gd name="T8" fmla="*/ 0 w 421"/>
              <a:gd name="T9" fmla="*/ 210 h 210"/>
              <a:gd name="T10" fmla="*/ 57 w 421"/>
              <a:gd name="T11" fmla="*/ 210 h 210"/>
              <a:gd name="T12" fmla="*/ 210 w 421"/>
              <a:gd name="T13" fmla="*/ 57 h 210"/>
            </a:gdLst>
            <a:ahLst/>
            <a:cxnLst>
              <a:cxn ang="0">
                <a:pos x="T0" y="T1"/>
              </a:cxn>
              <a:cxn ang="0">
                <a:pos x="T2" y="T3"/>
              </a:cxn>
              <a:cxn ang="0">
                <a:pos x="T4" y="T5"/>
              </a:cxn>
              <a:cxn ang="0">
                <a:pos x="T6" y="T7"/>
              </a:cxn>
              <a:cxn ang="0">
                <a:pos x="T8" y="T9"/>
              </a:cxn>
              <a:cxn ang="0">
                <a:pos x="T10" y="T11"/>
              </a:cxn>
              <a:cxn ang="0">
                <a:pos x="T12" y="T13"/>
              </a:cxn>
            </a:cxnLst>
            <a:rect l="0" t="0" r="r" b="b"/>
            <a:pathLst>
              <a:path w="421" h="210">
                <a:moveTo>
                  <a:pt x="210" y="57"/>
                </a:moveTo>
                <a:cubicBezTo>
                  <a:pt x="295" y="57"/>
                  <a:pt x="364" y="126"/>
                  <a:pt x="364" y="210"/>
                </a:cubicBezTo>
                <a:cubicBezTo>
                  <a:pt x="421" y="210"/>
                  <a:pt x="421" y="210"/>
                  <a:pt x="421" y="210"/>
                </a:cubicBezTo>
                <a:cubicBezTo>
                  <a:pt x="421" y="93"/>
                  <a:pt x="327" y="0"/>
                  <a:pt x="210" y="0"/>
                </a:cubicBezTo>
                <a:cubicBezTo>
                  <a:pt x="93" y="0"/>
                  <a:pt x="0" y="93"/>
                  <a:pt x="0" y="210"/>
                </a:cubicBezTo>
                <a:cubicBezTo>
                  <a:pt x="57" y="210"/>
                  <a:pt x="57" y="210"/>
                  <a:pt x="57" y="210"/>
                </a:cubicBezTo>
                <a:cubicBezTo>
                  <a:pt x="57" y="126"/>
                  <a:pt x="126" y="57"/>
                  <a:pt x="210" y="57"/>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39" name="Content Placeholder 2"/>
          <p:cNvSpPr txBox="1">
            <a:spLocks/>
          </p:cNvSpPr>
          <p:nvPr/>
        </p:nvSpPr>
        <p:spPr>
          <a:xfrm>
            <a:off x="809647" y="5157395"/>
            <a:ext cx="10571121" cy="1089912"/>
          </a:xfrm>
          <a:prstGeom prst="rect">
            <a:avLst/>
          </a:prstGeom>
        </p:spPr>
        <p:txBody>
          <a:bodyPr vert="horz" lIns="121917" tIns="60958" rIns="121917" bIns="60958" rtlCol="0">
            <a:norm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1074941">
              <a:lnSpc>
                <a:spcPct val="130000"/>
              </a:lnSpc>
              <a:buNone/>
              <a:defRPr/>
            </a:pPr>
            <a:r>
              <a:rPr lang="zh-CN" altLang="en-US" sz="1200" kern="0" dirty="0">
                <a:solidFill>
                  <a:schemeClr val="tx1">
                    <a:lumMod val="65000"/>
                    <a:lumOff val="35000"/>
                  </a:schemeClr>
                </a:solidFill>
                <a:cs typeface="+mn-ea"/>
                <a:sym typeface="+mn-lt"/>
              </a:rPr>
              <a:t>在此录入上述图表的综合描述说明，在此录入上述图表的综合描述说明。在此录入上述图表的综合描述说明，在此录入上述图表的描述说明，在此录入上述图表的综合描述说明，在此录入上述图表的综合描述说明。</a:t>
            </a:r>
            <a:endParaRPr lang="en-US" altLang="zh-CN" sz="1200" kern="0" dirty="0">
              <a:solidFill>
                <a:schemeClr val="tx1">
                  <a:lumMod val="65000"/>
                  <a:lumOff val="35000"/>
                </a:schemeClr>
              </a:solidFill>
              <a:cs typeface="+mn-ea"/>
              <a:sym typeface="+mn-lt"/>
            </a:endParaRPr>
          </a:p>
          <a:p>
            <a:pPr marL="0" indent="0" algn="ctr" defTabSz="1074941">
              <a:lnSpc>
                <a:spcPct val="130000"/>
              </a:lnSpc>
              <a:buNone/>
              <a:defRPr/>
            </a:pPr>
            <a:r>
              <a:rPr lang="zh-CN" altLang="en-US" sz="1200" kern="0" dirty="0">
                <a:solidFill>
                  <a:schemeClr val="tx1">
                    <a:lumMod val="65000"/>
                    <a:lumOff val="35000"/>
                  </a:schemeClr>
                </a:solidFill>
                <a:cs typeface="+mn-ea"/>
                <a:sym typeface="+mn-lt"/>
              </a:rPr>
              <a:t>在此录入上述图表的综合描述说明，在此录入上述图表的综合描述说明。在此录入上述图表的综合描述说明。</a:t>
            </a:r>
          </a:p>
        </p:txBody>
      </p:sp>
      <p:cxnSp>
        <p:nvCxnSpPr>
          <p:cNvPr id="240" name="Straight Connector 38"/>
          <p:cNvCxnSpPr/>
          <p:nvPr/>
        </p:nvCxnSpPr>
        <p:spPr>
          <a:xfrm flipH="1">
            <a:off x="890405" y="4954147"/>
            <a:ext cx="1020544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69509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grpId="0" nodeType="afterEffect">
                                  <p:stCondLst>
                                    <p:cond delay="0"/>
                                  </p:stCondLst>
                                  <p:childTnLst>
                                    <p:set>
                                      <p:cBhvr>
                                        <p:cTn id="24" dur="1" fill="hold">
                                          <p:stCondLst>
                                            <p:cond delay="0"/>
                                          </p:stCondLst>
                                        </p:cTn>
                                        <p:tgtEl>
                                          <p:spTgt spid="234"/>
                                        </p:tgtEl>
                                        <p:attrNameLst>
                                          <p:attrName>style.visibility</p:attrName>
                                        </p:attrNameLst>
                                      </p:cBhvr>
                                      <p:to>
                                        <p:strVal val="visible"/>
                                      </p:to>
                                    </p:set>
                                    <p:animEffect transition="in" filter="wipe(left)">
                                      <p:cBhvr>
                                        <p:cTn id="25" dur="500"/>
                                        <p:tgtEl>
                                          <p:spTgt spid="234"/>
                                        </p:tgtEl>
                                      </p:cBhvr>
                                    </p:animEffect>
                                  </p:childTnLst>
                                </p:cTn>
                              </p:par>
                            </p:childTnLst>
                          </p:cTn>
                        </p:par>
                        <p:par>
                          <p:cTn id="26" fill="hold">
                            <p:stCondLst>
                              <p:cond delay="3600"/>
                            </p:stCondLst>
                            <p:childTnLst>
                              <p:par>
                                <p:cTn id="27" presetID="10" presetClass="entr" presetSubtype="0" fill="hold" grpId="0" nodeType="afterEffect">
                                  <p:stCondLst>
                                    <p:cond delay="0"/>
                                  </p:stCondLst>
                                  <p:childTnLst>
                                    <p:set>
                                      <p:cBhvr>
                                        <p:cTn id="28" dur="1" fill="hold">
                                          <p:stCondLst>
                                            <p:cond delay="0"/>
                                          </p:stCondLst>
                                        </p:cTn>
                                        <p:tgtEl>
                                          <p:spTgt spid="233"/>
                                        </p:tgtEl>
                                        <p:attrNameLst>
                                          <p:attrName>style.visibility</p:attrName>
                                        </p:attrNameLst>
                                      </p:cBhvr>
                                      <p:to>
                                        <p:strVal val="visible"/>
                                      </p:to>
                                    </p:set>
                                    <p:animEffect transition="in" filter="fade">
                                      <p:cBhvr>
                                        <p:cTn id="29" dur="500"/>
                                        <p:tgtEl>
                                          <p:spTgt spid="233"/>
                                        </p:tgtEl>
                                      </p:cBhvr>
                                    </p:animEffect>
                                  </p:childTnLst>
                                </p:cTn>
                              </p:par>
                              <p:par>
                                <p:cTn id="30" presetID="47" presetClass="entr" presetSubtype="0" fill="hold" nodeType="with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anim calcmode="lin" valueType="num">
                                      <p:cBhvr>
                                        <p:cTn id="33" dur="500" fill="hold"/>
                                        <p:tgtEl>
                                          <p:spTgt spid="121"/>
                                        </p:tgtEl>
                                        <p:attrNameLst>
                                          <p:attrName>ppt_x</p:attrName>
                                        </p:attrNameLst>
                                      </p:cBhvr>
                                      <p:tavLst>
                                        <p:tav tm="0">
                                          <p:val>
                                            <p:strVal val="#ppt_x"/>
                                          </p:val>
                                        </p:tav>
                                        <p:tav tm="100000">
                                          <p:val>
                                            <p:strVal val="#ppt_x"/>
                                          </p:val>
                                        </p:tav>
                                      </p:tavLst>
                                    </p:anim>
                                    <p:anim calcmode="lin" valueType="num">
                                      <p:cBhvr>
                                        <p:cTn id="34" dur="500" fill="hold"/>
                                        <p:tgtEl>
                                          <p:spTgt spid="121"/>
                                        </p:tgtEl>
                                        <p:attrNameLst>
                                          <p:attrName>ppt_y</p:attrName>
                                        </p:attrNameLst>
                                      </p:cBhvr>
                                      <p:tavLst>
                                        <p:tav tm="0">
                                          <p:val>
                                            <p:strVal val="#ppt_y-.1"/>
                                          </p:val>
                                        </p:tav>
                                        <p:tav tm="100000">
                                          <p:val>
                                            <p:strVal val="#ppt_y"/>
                                          </p:val>
                                        </p:tav>
                                      </p:tavLst>
                                    </p:anim>
                                  </p:childTnLst>
                                </p:cTn>
                              </p:par>
                            </p:childTnLst>
                          </p:cTn>
                        </p:par>
                        <p:par>
                          <p:cTn id="35" fill="hold">
                            <p:stCondLst>
                              <p:cond delay="4100"/>
                            </p:stCondLst>
                            <p:childTnLst>
                              <p:par>
                                <p:cTn id="36" presetID="22" presetClass="entr" presetSubtype="8" fill="hold" grpId="0" nodeType="afterEffect">
                                  <p:stCondLst>
                                    <p:cond delay="0"/>
                                  </p:stCondLst>
                                  <p:childTnLst>
                                    <p:set>
                                      <p:cBhvr>
                                        <p:cTn id="37" dur="1" fill="hold">
                                          <p:stCondLst>
                                            <p:cond delay="0"/>
                                          </p:stCondLst>
                                        </p:cTn>
                                        <p:tgtEl>
                                          <p:spTgt spid="235"/>
                                        </p:tgtEl>
                                        <p:attrNameLst>
                                          <p:attrName>style.visibility</p:attrName>
                                        </p:attrNameLst>
                                      </p:cBhvr>
                                      <p:to>
                                        <p:strVal val="visible"/>
                                      </p:to>
                                    </p:set>
                                    <p:animEffect transition="in" filter="wipe(left)">
                                      <p:cBhvr>
                                        <p:cTn id="38" dur="500"/>
                                        <p:tgtEl>
                                          <p:spTgt spid="235"/>
                                        </p:tgtEl>
                                      </p:cBhvr>
                                    </p:animEffect>
                                  </p:childTnLst>
                                </p:cTn>
                              </p:par>
                            </p:childTnLst>
                          </p:cTn>
                        </p:par>
                        <p:par>
                          <p:cTn id="39" fill="hold">
                            <p:stCondLst>
                              <p:cond delay="4600"/>
                            </p:stCondLst>
                            <p:childTnLst>
                              <p:par>
                                <p:cTn id="40" presetID="10" presetClass="entr" presetSubtype="0" fill="hold" grpId="0" nodeType="afterEffect">
                                  <p:stCondLst>
                                    <p:cond delay="0"/>
                                  </p:stCondLst>
                                  <p:childTnLst>
                                    <p:set>
                                      <p:cBhvr>
                                        <p:cTn id="41" dur="1" fill="hold">
                                          <p:stCondLst>
                                            <p:cond delay="0"/>
                                          </p:stCondLst>
                                        </p:cTn>
                                        <p:tgtEl>
                                          <p:spTgt spid="232"/>
                                        </p:tgtEl>
                                        <p:attrNameLst>
                                          <p:attrName>style.visibility</p:attrName>
                                        </p:attrNameLst>
                                      </p:cBhvr>
                                      <p:to>
                                        <p:strVal val="visible"/>
                                      </p:to>
                                    </p:set>
                                    <p:animEffect transition="in" filter="fade">
                                      <p:cBhvr>
                                        <p:cTn id="42" dur="500"/>
                                        <p:tgtEl>
                                          <p:spTgt spid="232"/>
                                        </p:tgtEl>
                                      </p:cBhvr>
                                    </p:animEffect>
                                  </p:childTnLst>
                                </p:cTn>
                              </p:par>
                              <p:par>
                                <p:cTn id="43" presetID="47" presetClass="entr" presetSubtype="0" fill="hold" nodeType="withEffect">
                                  <p:stCondLst>
                                    <p:cond delay="0"/>
                                  </p:stCondLst>
                                  <p:childTnLst>
                                    <p:set>
                                      <p:cBhvr>
                                        <p:cTn id="44" dur="1" fill="hold">
                                          <p:stCondLst>
                                            <p:cond delay="0"/>
                                          </p:stCondLst>
                                        </p:cTn>
                                        <p:tgtEl>
                                          <p:spTgt spid="155"/>
                                        </p:tgtEl>
                                        <p:attrNameLst>
                                          <p:attrName>style.visibility</p:attrName>
                                        </p:attrNameLst>
                                      </p:cBhvr>
                                      <p:to>
                                        <p:strVal val="visible"/>
                                      </p:to>
                                    </p:set>
                                    <p:animEffect transition="in" filter="fade">
                                      <p:cBhvr>
                                        <p:cTn id="45" dur="500"/>
                                        <p:tgtEl>
                                          <p:spTgt spid="155"/>
                                        </p:tgtEl>
                                      </p:cBhvr>
                                    </p:animEffect>
                                    <p:anim calcmode="lin" valueType="num">
                                      <p:cBhvr>
                                        <p:cTn id="46" dur="500" fill="hold"/>
                                        <p:tgtEl>
                                          <p:spTgt spid="155"/>
                                        </p:tgtEl>
                                        <p:attrNameLst>
                                          <p:attrName>ppt_x</p:attrName>
                                        </p:attrNameLst>
                                      </p:cBhvr>
                                      <p:tavLst>
                                        <p:tav tm="0">
                                          <p:val>
                                            <p:strVal val="#ppt_x"/>
                                          </p:val>
                                        </p:tav>
                                        <p:tav tm="100000">
                                          <p:val>
                                            <p:strVal val="#ppt_x"/>
                                          </p:val>
                                        </p:tav>
                                      </p:tavLst>
                                    </p:anim>
                                    <p:anim calcmode="lin" valueType="num">
                                      <p:cBhvr>
                                        <p:cTn id="47" dur="500" fill="hold"/>
                                        <p:tgtEl>
                                          <p:spTgt spid="155"/>
                                        </p:tgtEl>
                                        <p:attrNameLst>
                                          <p:attrName>ppt_y</p:attrName>
                                        </p:attrNameLst>
                                      </p:cBhvr>
                                      <p:tavLst>
                                        <p:tav tm="0">
                                          <p:val>
                                            <p:strVal val="#ppt_y-.1"/>
                                          </p:val>
                                        </p:tav>
                                        <p:tav tm="100000">
                                          <p:val>
                                            <p:strVal val="#ppt_y"/>
                                          </p:val>
                                        </p:tav>
                                      </p:tavLst>
                                    </p:anim>
                                  </p:childTnLst>
                                </p:cTn>
                              </p:par>
                            </p:childTnLst>
                          </p:cTn>
                        </p:par>
                        <p:par>
                          <p:cTn id="48" fill="hold">
                            <p:stCondLst>
                              <p:cond delay="5100"/>
                            </p:stCondLst>
                            <p:childTnLst>
                              <p:par>
                                <p:cTn id="49" presetID="22" presetClass="entr" presetSubtype="8" fill="hold" grpId="0" nodeType="afterEffect">
                                  <p:stCondLst>
                                    <p:cond delay="0"/>
                                  </p:stCondLst>
                                  <p:childTnLst>
                                    <p:set>
                                      <p:cBhvr>
                                        <p:cTn id="50" dur="1" fill="hold">
                                          <p:stCondLst>
                                            <p:cond delay="0"/>
                                          </p:stCondLst>
                                        </p:cTn>
                                        <p:tgtEl>
                                          <p:spTgt spid="236"/>
                                        </p:tgtEl>
                                        <p:attrNameLst>
                                          <p:attrName>style.visibility</p:attrName>
                                        </p:attrNameLst>
                                      </p:cBhvr>
                                      <p:to>
                                        <p:strVal val="visible"/>
                                      </p:to>
                                    </p:set>
                                    <p:animEffect transition="in" filter="wipe(left)">
                                      <p:cBhvr>
                                        <p:cTn id="51" dur="500"/>
                                        <p:tgtEl>
                                          <p:spTgt spid="236"/>
                                        </p:tgtEl>
                                      </p:cBhvr>
                                    </p:animEffect>
                                  </p:childTnLst>
                                </p:cTn>
                              </p:par>
                            </p:childTnLst>
                          </p:cTn>
                        </p:par>
                        <p:par>
                          <p:cTn id="52" fill="hold">
                            <p:stCondLst>
                              <p:cond delay="5600"/>
                            </p:stCondLst>
                            <p:childTnLst>
                              <p:par>
                                <p:cTn id="53" presetID="10" presetClass="entr" presetSubtype="0" fill="hold" grpId="0" nodeType="afterEffect">
                                  <p:stCondLst>
                                    <p:cond delay="0"/>
                                  </p:stCondLst>
                                  <p:childTnLst>
                                    <p:set>
                                      <p:cBhvr>
                                        <p:cTn id="54" dur="1" fill="hold">
                                          <p:stCondLst>
                                            <p:cond delay="0"/>
                                          </p:stCondLst>
                                        </p:cTn>
                                        <p:tgtEl>
                                          <p:spTgt spid="231"/>
                                        </p:tgtEl>
                                        <p:attrNameLst>
                                          <p:attrName>style.visibility</p:attrName>
                                        </p:attrNameLst>
                                      </p:cBhvr>
                                      <p:to>
                                        <p:strVal val="visible"/>
                                      </p:to>
                                    </p:set>
                                    <p:animEffect transition="in" filter="fade">
                                      <p:cBhvr>
                                        <p:cTn id="55" dur="500"/>
                                        <p:tgtEl>
                                          <p:spTgt spid="231"/>
                                        </p:tgtEl>
                                      </p:cBhvr>
                                    </p:animEffect>
                                  </p:childTnLst>
                                </p:cTn>
                              </p:par>
                              <p:par>
                                <p:cTn id="56" presetID="47" presetClass="entr" presetSubtype="0" fill="hold" nodeType="with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fade">
                                      <p:cBhvr>
                                        <p:cTn id="58" dur="500"/>
                                        <p:tgtEl>
                                          <p:spTgt spid="132"/>
                                        </p:tgtEl>
                                      </p:cBhvr>
                                    </p:animEffect>
                                    <p:anim calcmode="lin" valueType="num">
                                      <p:cBhvr>
                                        <p:cTn id="59" dur="500" fill="hold"/>
                                        <p:tgtEl>
                                          <p:spTgt spid="132"/>
                                        </p:tgtEl>
                                        <p:attrNameLst>
                                          <p:attrName>ppt_x</p:attrName>
                                        </p:attrNameLst>
                                      </p:cBhvr>
                                      <p:tavLst>
                                        <p:tav tm="0">
                                          <p:val>
                                            <p:strVal val="#ppt_x"/>
                                          </p:val>
                                        </p:tav>
                                        <p:tav tm="100000">
                                          <p:val>
                                            <p:strVal val="#ppt_x"/>
                                          </p:val>
                                        </p:tav>
                                      </p:tavLst>
                                    </p:anim>
                                    <p:anim calcmode="lin" valueType="num">
                                      <p:cBhvr>
                                        <p:cTn id="60" dur="500" fill="hold"/>
                                        <p:tgtEl>
                                          <p:spTgt spid="132"/>
                                        </p:tgtEl>
                                        <p:attrNameLst>
                                          <p:attrName>ppt_y</p:attrName>
                                        </p:attrNameLst>
                                      </p:cBhvr>
                                      <p:tavLst>
                                        <p:tav tm="0">
                                          <p:val>
                                            <p:strVal val="#ppt_y-.1"/>
                                          </p:val>
                                        </p:tav>
                                        <p:tav tm="100000">
                                          <p:val>
                                            <p:strVal val="#ppt_y"/>
                                          </p:val>
                                        </p:tav>
                                      </p:tavLst>
                                    </p:anim>
                                  </p:childTnLst>
                                </p:cTn>
                              </p:par>
                            </p:childTnLst>
                          </p:cTn>
                        </p:par>
                        <p:par>
                          <p:cTn id="61" fill="hold">
                            <p:stCondLst>
                              <p:cond delay="6100"/>
                            </p:stCondLst>
                            <p:childTnLst>
                              <p:par>
                                <p:cTn id="62" presetID="22" presetClass="entr" presetSubtype="8" fill="hold" grpId="0" nodeType="afterEffect">
                                  <p:stCondLst>
                                    <p:cond delay="0"/>
                                  </p:stCondLst>
                                  <p:childTnLst>
                                    <p:set>
                                      <p:cBhvr>
                                        <p:cTn id="63" dur="1" fill="hold">
                                          <p:stCondLst>
                                            <p:cond delay="0"/>
                                          </p:stCondLst>
                                        </p:cTn>
                                        <p:tgtEl>
                                          <p:spTgt spid="237"/>
                                        </p:tgtEl>
                                        <p:attrNameLst>
                                          <p:attrName>style.visibility</p:attrName>
                                        </p:attrNameLst>
                                      </p:cBhvr>
                                      <p:to>
                                        <p:strVal val="visible"/>
                                      </p:to>
                                    </p:set>
                                    <p:animEffect transition="in" filter="wipe(left)">
                                      <p:cBhvr>
                                        <p:cTn id="64" dur="500"/>
                                        <p:tgtEl>
                                          <p:spTgt spid="237"/>
                                        </p:tgtEl>
                                      </p:cBhvr>
                                    </p:animEffect>
                                  </p:childTnLst>
                                </p:cTn>
                              </p:par>
                            </p:childTnLst>
                          </p:cTn>
                        </p:par>
                        <p:par>
                          <p:cTn id="65" fill="hold">
                            <p:stCondLst>
                              <p:cond delay="6600"/>
                            </p:stCondLst>
                            <p:childTnLst>
                              <p:par>
                                <p:cTn id="66" presetID="10" presetClass="entr" presetSubtype="0" fill="hold" grpId="0" nodeType="afterEffect">
                                  <p:stCondLst>
                                    <p:cond delay="0"/>
                                  </p:stCondLst>
                                  <p:childTnLst>
                                    <p:set>
                                      <p:cBhvr>
                                        <p:cTn id="67" dur="1" fill="hold">
                                          <p:stCondLst>
                                            <p:cond delay="0"/>
                                          </p:stCondLst>
                                        </p:cTn>
                                        <p:tgtEl>
                                          <p:spTgt spid="230"/>
                                        </p:tgtEl>
                                        <p:attrNameLst>
                                          <p:attrName>style.visibility</p:attrName>
                                        </p:attrNameLst>
                                      </p:cBhvr>
                                      <p:to>
                                        <p:strVal val="visible"/>
                                      </p:to>
                                    </p:set>
                                    <p:animEffect transition="in" filter="fade">
                                      <p:cBhvr>
                                        <p:cTn id="68" dur="500"/>
                                        <p:tgtEl>
                                          <p:spTgt spid="230"/>
                                        </p:tgtEl>
                                      </p:cBhvr>
                                    </p:animEffect>
                                  </p:childTnLst>
                                </p:cTn>
                              </p:par>
                              <p:par>
                                <p:cTn id="69" presetID="47" presetClass="entr" presetSubtype="0" fill="hold" nodeType="withEffect">
                                  <p:stCondLst>
                                    <p:cond delay="0"/>
                                  </p:stCondLst>
                                  <p:childTnLst>
                                    <p:set>
                                      <p:cBhvr>
                                        <p:cTn id="70" dur="1" fill="hold">
                                          <p:stCondLst>
                                            <p:cond delay="0"/>
                                          </p:stCondLst>
                                        </p:cTn>
                                        <p:tgtEl>
                                          <p:spTgt spid="227"/>
                                        </p:tgtEl>
                                        <p:attrNameLst>
                                          <p:attrName>style.visibility</p:attrName>
                                        </p:attrNameLst>
                                      </p:cBhvr>
                                      <p:to>
                                        <p:strVal val="visible"/>
                                      </p:to>
                                    </p:set>
                                    <p:animEffect transition="in" filter="fade">
                                      <p:cBhvr>
                                        <p:cTn id="71" dur="500"/>
                                        <p:tgtEl>
                                          <p:spTgt spid="227"/>
                                        </p:tgtEl>
                                      </p:cBhvr>
                                    </p:animEffect>
                                    <p:anim calcmode="lin" valueType="num">
                                      <p:cBhvr>
                                        <p:cTn id="72" dur="500" fill="hold"/>
                                        <p:tgtEl>
                                          <p:spTgt spid="227"/>
                                        </p:tgtEl>
                                        <p:attrNameLst>
                                          <p:attrName>ppt_x</p:attrName>
                                        </p:attrNameLst>
                                      </p:cBhvr>
                                      <p:tavLst>
                                        <p:tav tm="0">
                                          <p:val>
                                            <p:strVal val="#ppt_x"/>
                                          </p:val>
                                        </p:tav>
                                        <p:tav tm="100000">
                                          <p:val>
                                            <p:strVal val="#ppt_x"/>
                                          </p:val>
                                        </p:tav>
                                      </p:tavLst>
                                    </p:anim>
                                    <p:anim calcmode="lin" valueType="num">
                                      <p:cBhvr>
                                        <p:cTn id="73" dur="500" fill="hold"/>
                                        <p:tgtEl>
                                          <p:spTgt spid="227"/>
                                        </p:tgtEl>
                                        <p:attrNameLst>
                                          <p:attrName>ppt_y</p:attrName>
                                        </p:attrNameLst>
                                      </p:cBhvr>
                                      <p:tavLst>
                                        <p:tav tm="0">
                                          <p:val>
                                            <p:strVal val="#ppt_y-.1"/>
                                          </p:val>
                                        </p:tav>
                                        <p:tav tm="100000">
                                          <p:val>
                                            <p:strVal val="#ppt_y"/>
                                          </p:val>
                                        </p:tav>
                                      </p:tavLst>
                                    </p:anim>
                                  </p:childTnLst>
                                </p:cTn>
                              </p:par>
                            </p:childTnLst>
                          </p:cTn>
                        </p:par>
                        <p:par>
                          <p:cTn id="74" fill="hold">
                            <p:stCondLst>
                              <p:cond delay="7100"/>
                            </p:stCondLst>
                            <p:childTnLst>
                              <p:par>
                                <p:cTn id="75" presetID="22" presetClass="entr" presetSubtype="8" fill="hold" grpId="0" nodeType="afterEffect">
                                  <p:stCondLst>
                                    <p:cond delay="0"/>
                                  </p:stCondLst>
                                  <p:childTnLst>
                                    <p:set>
                                      <p:cBhvr>
                                        <p:cTn id="76" dur="1" fill="hold">
                                          <p:stCondLst>
                                            <p:cond delay="0"/>
                                          </p:stCondLst>
                                        </p:cTn>
                                        <p:tgtEl>
                                          <p:spTgt spid="238"/>
                                        </p:tgtEl>
                                        <p:attrNameLst>
                                          <p:attrName>style.visibility</p:attrName>
                                        </p:attrNameLst>
                                      </p:cBhvr>
                                      <p:to>
                                        <p:strVal val="visible"/>
                                      </p:to>
                                    </p:set>
                                    <p:animEffect transition="in" filter="wipe(left)">
                                      <p:cBhvr>
                                        <p:cTn id="77" dur="500"/>
                                        <p:tgtEl>
                                          <p:spTgt spid="238"/>
                                        </p:tgtEl>
                                      </p:cBhvr>
                                    </p:animEffect>
                                  </p:childTnLst>
                                </p:cTn>
                              </p:par>
                            </p:childTnLst>
                          </p:cTn>
                        </p:par>
                        <p:par>
                          <p:cTn id="78" fill="hold">
                            <p:stCondLst>
                              <p:cond delay="7600"/>
                            </p:stCondLst>
                            <p:childTnLst>
                              <p:par>
                                <p:cTn id="79" presetID="10" presetClass="entr" presetSubtype="0" fill="hold" grpId="0" nodeType="afterEffect">
                                  <p:stCondLst>
                                    <p:cond delay="0"/>
                                  </p:stCondLst>
                                  <p:childTnLst>
                                    <p:set>
                                      <p:cBhvr>
                                        <p:cTn id="80" dur="1" fill="hold">
                                          <p:stCondLst>
                                            <p:cond delay="0"/>
                                          </p:stCondLst>
                                        </p:cTn>
                                        <p:tgtEl>
                                          <p:spTgt spid="223"/>
                                        </p:tgtEl>
                                        <p:attrNameLst>
                                          <p:attrName>style.visibility</p:attrName>
                                        </p:attrNameLst>
                                      </p:cBhvr>
                                      <p:to>
                                        <p:strVal val="visible"/>
                                      </p:to>
                                    </p:set>
                                    <p:animEffect transition="in" filter="fade">
                                      <p:cBhvr>
                                        <p:cTn id="81" dur="500"/>
                                        <p:tgtEl>
                                          <p:spTgt spid="223"/>
                                        </p:tgtEl>
                                      </p:cBhvr>
                                    </p:animEffect>
                                  </p:childTnLst>
                                </p:cTn>
                              </p:par>
                              <p:par>
                                <p:cTn id="82" presetID="47" presetClass="entr" presetSubtype="0" fill="hold" nodeType="withEffect">
                                  <p:stCondLst>
                                    <p:cond delay="0"/>
                                  </p:stCondLst>
                                  <p:childTnLst>
                                    <p:set>
                                      <p:cBhvr>
                                        <p:cTn id="83" dur="1" fill="hold">
                                          <p:stCondLst>
                                            <p:cond delay="0"/>
                                          </p:stCondLst>
                                        </p:cTn>
                                        <p:tgtEl>
                                          <p:spTgt spid="224"/>
                                        </p:tgtEl>
                                        <p:attrNameLst>
                                          <p:attrName>style.visibility</p:attrName>
                                        </p:attrNameLst>
                                      </p:cBhvr>
                                      <p:to>
                                        <p:strVal val="visible"/>
                                      </p:to>
                                    </p:set>
                                    <p:animEffect transition="in" filter="fade">
                                      <p:cBhvr>
                                        <p:cTn id="84" dur="500"/>
                                        <p:tgtEl>
                                          <p:spTgt spid="224"/>
                                        </p:tgtEl>
                                      </p:cBhvr>
                                    </p:animEffect>
                                    <p:anim calcmode="lin" valueType="num">
                                      <p:cBhvr>
                                        <p:cTn id="85" dur="500" fill="hold"/>
                                        <p:tgtEl>
                                          <p:spTgt spid="224"/>
                                        </p:tgtEl>
                                        <p:attrNameLst>
                                          <p:attrName>ppt_x</p:attrName>
                                        </p:attrNameLst>
                                      </p:cBhvr>
                                      <p:tavLst>
                                        <p:tav tm="0">
                                          <p:val>
                                            <p:strVal val="#ppt_x"/>
                                          </p:val>
                                        </p:tav>
                                        <p:tav tm="100000">
                                          <p:val>
                                            <p:strVal val="#ppt_x"/>
                                          </p:val>
                                        </p:tav>
                                      </p:tavLst>
                                    </p:anim>
                                    <p:anim calcmode="lin" valueType="num">
                                      <p:cBhvr>
                                        <p:cTn id="86" dur="500" fill="hold"/>
                                        <p:tgtEl>
                                          <p:spTgt spid="224"/>
                                        </p:tgtEl>
                                        <p:attrNameLst>
                                          <p:attrName>ppt_y</p:attrName>
                                        </p:attrNameLst>
                                      </p:cBhvr>
                                      <p:tavLst>
                                        <p:tav tm="0">
                                          <p:val>
                                            <p:strVal val="#ppt_y-.1"/>
                                          </p:val>
                                        </p:tav>
                                        <p:tav tm="100000">
                                          <p:val>
                                            <p:strVal val="#ppt_y"/>
                                          </p:val>
                                        </p:tav>
                                      </p:tavLst>
                                    </p:anim>
                                  </p:childTnLst>
                                </p:cTn>
                              </p:par>
                            </p:childTnLst>
                          </p:cTn>
                        </p:par>
                        <p:par>
                          <p:cTn id="87" fill="hold">
                            <p:stCondLst>
                              <p:cond delay="8100"/>
                            </p:stCondLst>
                            <p:childTnLst>
                              <p:par>
                                <p:cTn id="88" presetID="16" presetClass="entr" presetSubtype="37" fill="hold" nodeType="afterEffect">
                                  <p:stCondLst>
                                    <p:cond delay="0"/>
                                  </p:stCondLst>
                                  <p:childTnLst>
                                    <p:set>
                                      <p:cBhvr>
                                        <p:cTn id="89" dur="1" fill="hold">
                                          <p:stCondLst>
                                            <p:cond delay="0"/>
                                          </p:stCondLst>
                                        </p:cTn>
                                        <p:tgtEl>
                                          <p:spTgt spid="240"/>
                                        </p:tgtEl>
                                        <p:attrNameLst>
                                          <p:attrName>style.visibility</p:attrName>
                                        </p:attrNameLst>
                                      </p:cBhvr>
                                      <p:to>
                                        <p:strVal val="visible"/>
                                      </p:to>
                                    </p:set>
                                    <p:animEffect transition="in" filter="barn(outVertical)">
                                      <p:cBhvr>
                                        <p:cTn id="90" dur="500"/>
                                        <p:tgtEl>
                                          <p:spTgt spid="240"/>
                                        </p:tgtEl>
                                      </p:cBhvr>
                                    </p:animEffect>
                                  </p:childTnLst>
                                </p:cTn>
                              </p:par>
                            </p:childTnLst>
                          </p:cTn>
                        </p:par>
                        <p:par>
                          <p:cTn id="91" fill="hold">
                            <p:stCondLst>
                              <p:cond delay="8600"/>
                            </p:stCondLst>
                            <p:childTnLst>
                              <p:par>
                                <p:cTn id="92" presetID="10" presetClass="entr" presetSubtype="0" fill="hold" grpId="0" nodeType="afterEffect">
                                  <p:stCondLst>
                                    <p:cond delay="0"/>
                                  </p:stCondLst>
                                  <p:childTnLst>
                                    <p:set>
                                      <p:cBhvr>
                                        <p:cTn id="93" dur="1" fill="hold">
                                          <p:stCondLst>
                                            <p:cond delay="0"/>
                                          </p:stCondLst>
                                        </p:cTn>
                                        <p:tgtEl>
                                          <p:spTgt spid="239"/>
                                        </p:tgtEl>
                                        <p:attrNameLst>
                                          <p:attrName>style.visibility</p:attrName>
                                        </p:attrNameLst>
                                      </p:cBhvr>
                                      <p:to>
                                        <p:strVal val="visible"/>
                                      </p:to>
                                    </p:set>
                                    <p:animEffect transition="in" filter="fade">
                                      <p:cBhvr>
                                        <p:cTn id="94"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223" grpId="0"/>
      <p:bldP spid="230" grpId="0"/>
      <p:bldP spid="231" grpId="0"/>
      <p:bldP spid="232" grpId="0"/>
      <p:bldP spid="233" grpId="0"/>
      <p:bldP spid="234" grpId="0" animBg="1"/>
      <p:bldP spid="235" grpId="0" animBg="1"/>
      <p:bldP spid="236" grpId="0" animBg="1"/>
      <p:bldP spid="237" grpId="0" animBg="1"/>
      <p:bldP spid="238" grpId="0" animBg="1"/>
      <p:bldP spid="2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40" name="Group 337"/>
          <p:cNvGrpSpPr/>
          <p:nvPr/>
        </p:nvGrpSpPr>
        <p:grpSpPr>
          <a:xfrm>
            <a:off x="1145531" y="2514645"/>
            <a:ext cx="2195859" cy="1436790"/>
            <a:chOff x="1" y="0"/>
            <a:chExt cx="4392858" cy="2872248"/>
          </a:xfrm>
        </p:grpSpPr>
        <p:sp>
          <p:nvSpPr>
            <p:cNvPr id="41"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2" name="Shape 335"/>
            <p:cNvSpPr/>
            <p:nvPr/>
          </p:nvSpPr>
          <p:spPr>
            <a:xfrm>
              <a:off x="1251421" y="1207702"/>
              <a:ext cx="2537203" cy="492328"/>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43" name="Group 342"/>
          <p:cNvGrpSpPr/>
          <p:nvPr/>
        </p:nvGrpSpPr>
        <p:grpSpPr>
          <a:xfrm>
            <a:off x="3058012" y="2514645"/>
            <a:ext cx="2195859" cy="1436790"/>
            <a:chOff x="0" y="0"/>
            <a:chExt cx="4392859" cy="2872248"/>
          </a:xfrm>
          <a:solidFill>
            <a:schemeClr val="accent4"/>
          </a:solidFill>
        </p:grpSpPr>
        <p:sp>
          <p:nvSpPr>
            <p:cNvPr id="44"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5"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46" name="Group 347"/>
          <p:cNvGrpSpPr/>
          <p:nvPr/>
        </p:nvGrpSpPr>
        <p:grpSpPr>
          <a:xfrm>
            <a:off x="5017744" y="2514645"/>
            <a:ext cx="2195859" cy="1436790"/>
            <a:chOff x="0" y="0"/>
            <a:chExt cx="4392859" cy="2872248"/>
          </a:xfrm>
          <a:solidFill>
            <a:schemeClr val="accent6"/>
          </a:solidFill>
        </p:grpSpPr>
        <p:sp>
          <p:nvSpPr>
            <p:cNvPr id="47"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8"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49" name="Group 352"/>
          <p:cNvGrpSpPr/>
          <p:nvPr/>
        </p:nvGrpSpPr>
        <p:grpSpPr>
          <a:xfrm>
            <a:off x="6961329" y="2514645"/>
            <a:ext cx="2195858" cy="1436790"/>
            <a:chOff x="0" y="0"/>
            <a:chExt cx="4392859" cy="2872248"/>
          </a:xfrm>
          <a:solidFill>
            <a:schemeClr val="accent4"/>
          </a:solidFill>
        </p:grpSpPr>
        <p:sp>
          <p:nvSpPr>
            <p:cNvPr id="50"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5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52" name="Group 357"/>
          <p:cNvGrpSpPr/>
          <p:nvPr/>
        </p:nvGrpSpPr>
        <p:grpSpPr>
          <a:xfrm>
            <a:off x="8932184" y="2514645"/>
            <a:ext cx="2195858" cy="1436790"/>
            <a:chOff x="0" y="0"/>
            <a:chExt cx="4392859" cy="2872248"/>
          </a:xfrm>
        </p:grpSpPr>
        <p:sp>
          <p:nvSpPr>
            <p:cNvPr id="5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54" name="Shape 355"/>
            <p:cNvSpPr/>
            <p:nvPr/>
          </p:nvSpPr>
          <p:spPr>
            <a:xfrm>
              <a:off x="1186405" y="1289715"/>
              <a:ext cx="3014432" cy="369333"/>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55" name="Group 360"/>
          <p:cNvGrpSpPr/>
          <p:nvPr/>
        </p:nvGrpSpPr>
        <p:grpSpPr>
          <a:xfrm>
            <a:off x="2030867" y="3746088"/>
            <a:ext cx="425187" cy="425495"/>
            <a:chOff x="0" y="0"/>
            <a:chExt cx="850594" cy="850594"/>
          </a:xfrm>
        </p:grpSpPr>
        <p:sp>
          <p:nvSpPr>
            <p:cNvPr id="56"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cs typeface="+mn-ea"/>
                <a:sym typeface="+mn-lt"/>
              </a:endParaRPr>
            </a:p>
          </p:txBody>
        </p:sp>
        <p:sp>
          <p:nvSpPr>
            <p:cNvPr id="57"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1</a:t>
              </a:r>
            </a:p>
          </p:txBody>
        </p:sp>
      </p:grpSp>
      <p:grpSp>
        <p:nvGrpSpPr>
          <p:cNvPr id="58" name="Group 363"/>
          <p:cNvGrpSpPr/>
          <p:nvPr/>
        </p:nvGrpSpPr>
        <p:grpSpPr>
          <a:xfrm>
            <a:off x="3947384" y="3746088"/>
            <a:ext cx="425187" cy="425495"/>
            <a:chOff x="0" y="0"/>
            <a:chExt cx="850594" cy="850594"/>
          </a:xfrm>
        </p:grpSpPr>
        <p:sp>
          <p:nvSpPr>
            <p:cNvPr id="59"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cs typeface="+mn-ea"/>
                <a:sym typeface="+mn-lt"/>
              </a:endParaRPr>
            </a:p>
          </p:txBody>
        </p:sp>
        <p:sp>
          <p:nvSpPr>
            <p:cNvPr id="60" name="Shape 362"/>
            <p:cNvSpPr/>
            <p:nvPr/>
          </p:nvSpPr>
          <p:spPr>
            <a:xfrm>
              <a:off x="311484" y="179132"/>
              <a:ext cx="234561" cy="492327"/>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2</a:t>
              </a:r>
            </a:p>
          </p:txBody>
        </p:sp>
      </p:grpSp>
      <p:grpSp>
        <p:nvGrpSpPr>
          <p:cNvPr id="61" name="Group 366"/>
          <p:cNvGrpSpPr/>
          <p:nvPr/>
        </p:nvGrpSpPr>
        <p:grpSpPr>
          <a:xfrm>
            <a:off x="5903079" y="3746088"/>
            <a:ext cx="425187" cy="425495"/>
            <a:chOff x="0" y="0"/>
            <a:chExt cx="850594" cy="850594"/>
          </a:xfrm>
        </p:grpSpPr>
        <p:sp>
          <p:nvSpPr>
            <p:cNvPr id="62"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cs typeface="+mn-ea"/>
                <a:sym typeface="+mn-lt"/>
              </a:endParaRPr>
            </a:p>
          </p:txBody>
        </p:sp>
        <p:sp>
          <p:nvSpPr>
            <p:cNvPr id="63" name="Shape 365"/>
            <p:cNvSpPr/>
            <p:nvPr/>
          </p:nvSpPr>
          <p:spPr>
            <a:xfrm>
              <a:off x="311484" y="179132"/>
              <a:ext cx="234561" cy="492327"/>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3</a:t>
              </a:r>
            </a:p>
          </p:txBody>
        </p:sp>
      </p:grpSp>
      <p:grpSp>
        <p:nvGrpSpPr>
          <p:cNvPr id="64" name="Group 369"/>
          <p:cNvGrpSpPr/>
          <p:nvPr/>
        </p:nvGrpSpPr>
        <p:grpSpPr>
          <a:xfrm>
            <a:off x="7846665" y="3746088"/>
            <a:ext cx="425187" cy="425495"/>
            <a:chOff x="0" y="0"/>
            <a:chExt cx="850594" cy="850594"/>
          </a:xfrm>
        </p:grpSpPr>
        <p:sp>
          <p:nvSpPr>
            <p:cNvPr id="65"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cs typeface="+mn-ea"/>
                <a:sym typeface="+mn-lt"/>
              </a:endParaRPr>
            </a:p>
          </p:txBody>
        </p:sp>
        <p:sp>
          <p:nvSpPr>
            <p:cNvPr id="66"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4</a:t>
              </a:r>
            </a:p>
          </p:txBody>
        </p:sp>
      </p:grpSp>
      <p:grpSp>
        <p:nvGrpSpPr>
          <p:cNvPr id="67" name="Group 372"/>
          <p:cNvGrpSpPr/>
          <p:nvPr/>
        </p:nvGrpSpPr>
        <p:grpSpPr>
          <a:xfrm>
            <a:off x="9817520" y="3746088"/>
            <a:ext cx="425187" cy="425495"/>
            <a:chOff x="0" y="0"/>
            <a:chExt cx="850594" cy="850594"/>
          </a:xfrm>
        </p:grpSpPr>
        <p:sp>
          <p:nvSpPr>
            <p:cNvPr id="68"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cs typeface="+mn-ea"/>
                <a:sym typeface="+mn-lt"/>
              </a:endParaRPr>
            </a:p>
          </p:txBody>
        </p:sp>
        <p:sp>
          <p:nvSpPr>
            <p:cNvPr id="69" name="Shape 371"/>
            <p:cNvSpPr/>
            <p:nvPr/>
          </p:nvSpPr>
          <p:spPr>
            <a:xfrm>
              <a:off x="311484" y="179132"/>
              <a:ext cx="234561" cy="492327"/>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5</a:t>
              </a:r>
            </a:p>
          </p:txBody>
        </p:sp>
      </p:grpSp>
      <p:sp>
        <p:nvSpPr>
          <p:cNvPr id="70" name="Shape 373"/>
          <p:cNvSpPr/>
          <p:nvPr/>
        </p:nvSpPr>
        <p:spPr>
          <a:xfrm>
            <a:off x="1433487" y="4519967"/>
            <a:ext cx="1569877" cy="145714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00" dirty="0">
                <a:solidFill>
                  <a:schemeClr val="tx1">
                    <a:lumMod val="50000"/>
                    <a:lumOff val="50000"/>
                  </a:schemeClr>
                </a:solidFill>
                <a:latin typeface="+mn-lt"/>
                <a:ea typeface="+mn-ea"/>
                <a:cs typeface="+mn-ea"/>
                <a:sym typeface="+mn-lt"/>
              </a:rPr>
              <a:t>详写内容</a:t>
            </a:r>
            <a:r>
              <a:rPr lang="en-US" altLang="zh-CN" sz="1300" dirty="0">
                <a:solidFill>
                  <a:schemeClr val="tx1">
                    <a:lumMod val="50000"/>
                    <a:lumOff val="50000"/>
                  </a:schemeClr>
                </a:solidFill>
                <a:latin typeface="+mn-lt"/>
                <a:ea typeface="+mn-ea"/>
                <a:cs typeface="+mn-ea"/>
                <a:sym typeface="+mn-lt"/>
              </a:rPr>
              <a:t>……</a:t>
            </a:r>
            <a:r>
              <a:rPr lang="zh-CN" altLang="en-US" sz="13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latin typeface="+mn-lt"/>
              <a:ea typeface="+mn-ea"/>
              <a:cs typeface="+mn-ea"/>
              <a:sym typeface="+mn-lt"/>
            </a:endParaRPr>
          </a:p>
        </p:txBody>
      </p:sp>
      <p:sp>
        <p:nvSpPr>
          <p:cNvPr id="71" name="Shape 376"/>
          <p:cNvSpPr/>
          <p:nvPr/>
        </p:nvSpPr>
        <p:spPr>
          <a:xfrm>
            <a:off x="3387307" y="4519967"/>
            <a:ext cx="1569876" cy="145714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00" dirty="0">
                <a:solidFill>
                  <a:schemeClr val="tx1">
                    <a:lumMod val="50000"/>
                    <a:lumOff val="50000"/>
                  </a:schemeClr>
                </a:solidFill>
                <a:latin typeface="+mn-lt"/>
                <a:ea typeface="+mn-ea"/>
                <a:cs typeface="+mn-ea"/>
                <a:sym typeface="+mn-lt"/>
              </a:rPr>
              <a:t>详写内容</a:t>
            </a:r>
            <a:r>
              <a:rPr lang="en-US" altLang="zh-CN" sz="1300" dirty="0">
                <a:solidFill>
                  <a:schemeClr val="tx1">
                    <a:lumMod val="50000"/>
                    <a:lumOff val="50000"/>
                  </a:schemeClr>
                </a:solidFill>
                <a:latin typeface="+mn-lt"/>
                <a:ea typeface="+mn-ea"/>
                <a:cs typeface="+mn-ea"/>
                <a:sym typeface="+mn-lt"/>
              </a:rPr>
              <a:t>……</a:t>
            </a:r>
            <a:r>
              <a:rPr lang="zh-CN" altLang="en-US" sz="13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latin typeface="+mn-lt"/>
              <a:ea typeface="+mn-ea"/>
              <a:cs typeface="+mn-ea"/>
              <a:sym typeface="+mn-lt"/>
            </a:endParaRPr>
          </a:p>
        </p:txBody>
      </p:sp>
      <p:sp>
        <p:nvSpPr>
          <p:cNvPr id="72" name="Shape 379"/>
          <p:cNvSpPr/>
          <p:nvPr/>
        </p:nvSpPr>
        <p:spPr>
          <a:xfrm>
            <a:off x="5307020" y="4519967"/>
            <a:ext cx="1569876" cy="145714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00" dirty="0">
                <a:solidFill>
                  <a:schemeClr val="tx1">
                    <a:lumMod val="50000"/>
                    <a:lumOff val="50000"/>
                  </a:schemeClr>
                </a:solidFill>
                <a:latin typeface="+mn-lt"/>
                <a:ea typeface="+mn-ea"/>
                <a:cs typeface="+mn-ea"/>
                <a:sym typeface="+mn-lt"/>
              </a:rPr>
              <a:t>详写内容</a:t>
            </a:r>
            <a:r>
              <a:rPr lang="en-US" altLang="zh-CN" sz="1300" dirty="0">
                <a:solidFill>
                  <a:schemeClr val="tx1">
                    <a:lumMod val="50000"/>
                    <a:lumOff val="50000"/>
                  </a:schemeClr>
                </a:solidFill>
                <a:latin typeface="+mn-lt"/>
                <a:ea typeface="+mn-ea"/>
                <a:cs typeface="+mn-ea"/>
                <a:sym typeface="+mn-lt"/>
              </a:rPr>
              <a:t>……</a:t>
            </a:r>
            <a:r>
              <a:rPr lang="zh-CN" altLang="en-US" sz="13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latin typeface="+mn-lt"/>
              <a:ea typeface="+mn-ea"/>
              <a:cs typeface="+mn-ea"/>
              <a:sym typeface="+mn-lt"/>
            </a:endParaRPr>
          </a:p>
        </p:txBody>
      </p:sp>
      <p:sp>
        <p:nvSpPr>
          <p:cNvPr id="73" name="Shape 382"/>
          <p:cNvSpPr/>
          <p:nvPr/>
        </p:nvSpPr>
        <p:spPr>
          <a:xfrm>
            <a:off x="7288613" y="4519967"/>
            <a:ext cx="1569877" cy="145714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300" dirty="0">
                <a:solidFill>
                  <a:schemeClr val="tx1">
                    <a:lumMod val="50000"/>
                    <a:lumOff val="50000"/>
                  </a:schemeClr>
                </a:solidFill>
                <a:latin typeface="+mn-lt"/>
                <a:ea typeface="+mn-ea"/>
                <a:cs typeface="+mn-ea"/>
                <a:sym typeface="+mn-lt"/>
              </a:rPr>
              <a:t>详写内容</a:t>
            </a:r>
            <a:r>
              <a:rPr lang="en-US" altLang="zh-CN" sz="1300" dirty="0">
                <a:solidFill>
                  <a:schemeClr val="tx1">
                    <a:lumMod val="50000"/>
                    <a:lumOff val="50000"/>
                  </a:schemeClr>
                </a:solidFill>
                <a:latin typeface="+mn-lt"/>
                <a:ea typeface="+mn-ea"/>
                <a:cs typeface="+mn-ea"/>
                <a:sym typeface="+mn-lt"/>
              </a:rPr>
              <a:t>……</a:t>
            </a:r>
            <a:r>
              <a:rPr lang="zh-CN" altLang="en-US" sz="13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latin typeface="+mn-lt"/>
              <a:ea typeface="+mn-ea"/>
              <a:cs typeface="+mn-ea"/>
              <a:sym typeface="+mn-lt"/>
            </a:endParaRPr>
          </a:p>
        </p:txBody>
      </p:sp>
      <p:sp>
        <p:nvSpPr>
          <p:cNvPr id="74" name="Shape 385"/>
          <p:cNvSpPr/>
          <p:nvPr/>
        </p:nvSpPr>
        <p:spPr>
          <a:xfrm>
            <a:off x="9242433" y="4519967"/>
            <a:ext cx="1569876" cy="1457141"/>
          </a:xfrm>
          <a:prstGeom prst="rect">
            <a:avLst/>
          </a:prstGeom>
          <a:noFill/>
          <a:ln w="12700" cap="flat">
            <a:noFill/>
            <a:miter lim="400000"/>
          </a:ln>
          <a:effectLst/>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300" dirty="0">
                <a:solidFill>
                  <a:schemeClr val="tx1">
                    <a:lumMod val="50000"/>
                    <a:lumOff val="50000"/>
                  </a:schemeClr>
                </a:solidFill>
                <a:latin typeface="+mn-lt"/>
                <a:ea typeface="+mn-ea"/>
                <a:cs typeface="+mn-ea"/>
                <a:sym typeface="+mn-lt"/>
              </a:rPr>
              <a:t>详写内容</a:t>
            </a:r>
            <a:r>
              <a:rPr lang="en-US" altLang="zh-CN" sz="1300" dirty="0">
                <a:solidFill>
                  <a:schemeClr val="tx1">
                    <a:lumMod val="50000"/>
                    <a:lumOff val="50000"/>
                  </a:schemeClr>
                </a:solidFill>
                <a:latin typeface="+mn-lt"/>
                <a:ea typeface="+mn-ea"/>
                <a:cs typeface="+mn-ea"/>
                <a:sym typeface="+mn-lt"/>
              </a:rPr>
              <a:t>……</a:t>
            </a:r>
            <a:r>
              <a:rPr lang="zh-CN" altLang="en-US" sz="13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latin typeface="+mn-lt"/>
              <a:ea typeface="+mn-ea"/>
              <a:cs typeface="+mn-ea"/>
              <a:sym typeface="+mn-lt"/>
            </a:endParaRPr>
          </a:p>
        </p:txBody>
      </p:sp>
    </p:spTree>
    <p:extLst>
      <p:ext uri="{BB962C8B-B14F-4D97-AF65-F5344CB8AC3E}">
        <p14:creationId xmlns:p14="http://schemas.microsoft.com/office/powerpoint/2010/main" val="38357362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ma14="http://schemas.microsoft.com/office/mac/drawingml/2011/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grpId="0" nodeType="afterEffect">
                                  <p:stCondLst>
                                    <p:cond delay="0"/>
                                  </p:stCondLst>
                                  <p:iterate>
                                    <p:tmAbs val="0"/>
                                  </p:iterate>
                                  <p:childTnLst>
                                    <p:set>
                                      <p:cBhvr>
                                        <p:cTn id="24" fill="hold"/>
                                        <p:tgtEl>
                                          <p:spTgt spid="52"/>
                                        </p:tgtEl>
                                        <p:attrNameLst>
                                          <p:attrName>style.visibility</p:attrName>
                                        </p:attrNameLst>
                                      </p:cBhvr>
                                      <p:to>
                                        <p:strVal val="visible"/>
                                      </p:to>
                                    </p:set>
                                    <p:anim calcmode="lin" valueType="num">
                                      <p:cBhvr>
                                        <p:cTn id="25" dur="800" fill="hold"/>
                                        <p:tgtEl>
                                          <p:spTgt spid="52"/>
                                        </p:tgtEl>
                                        <p:attrNameLst>
                                          <p:attrName>ppt_x</p:attrName>
                                        </p:attrNameLst>
                                      </p:cBhvr>
                                      <p:tavLst>
                                        <p:tav tm="0">
                                          <p:val>
                                            <p:strVal val="0-#ppt_w/2"/>
                                          </p:val>
                                        </p:tav>
                                        <p:tav tm="100000">
                                          <p:val>
                                            <p:strVal val="#ppt_x"/>
                                          </p:val>
                                        </p:tav>
                                      </p:tavLst>
                                    </p:anim>
                                    <p:anim calcmode="lin" valueType="num">
                                      <p:cBhvr>
                                        <p:cTn id="26" dur="800" fill="hold"/>
                                        <p:tgtEl>
                                          <p:spTgt spid="5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400"/>
                                  </p:stCondLst>
                                  <p:iterate>
                                    <p:tmAbs val="0"/>
                                  </p:iterate>
                                  <p:childTnLst>
                                    <p:set>
                                      <p:cBhvr>
                                        <p:cTn id="28" fill="hold"/>
                                        <p:tgtEl>
                                          <p:spTgt spid="49"/>
                                        </p:tgtEl>
                                        <p:attrNameLst>
                                          <p:attrName>style.visibility</p:attrName>
                                        </p:attrNameLst>
                                      </p:cBhvr>
                                      <p:to>
                                        <p:strVal val="visible"/>
                                      </p:to>
                                    </p:set>
                                    <p:anim calcmode="lin" valueType="num">
                                      <p:cBhvr>
                                        <p:cTn id="29" dur="800" fill="hold"/>
                                        <p:tgtEl>
                                          <p:spTgt spid="49"/>
                                        </p:tgtEl>
                                        <p:attrNameLst>
                                          <p:attrName>ppt_x</p:attrName>
                                        </p:attrNameLst>
                                      </p:cBhvr>
                                      <p:tavLst>
                                        <p:tav tm="0">
                                          <p:val>
                                            <p:strVal val="0-#ppt_w/2"/>
                                          </p:val>
                                        </p:tav>
                                        <p:tav tm="100000">
                                          <p:val>
                                            <p:strVal val="#ppt_x"/>
                                          </p:val>
                                        </p:tav>
                                      </p:tavLst>
                                    </p:anim>
                                    <p:anim calcmode="lin" valueType="num">
                                      <p:cBhvr>
                                        <p:cTn id="30" dur="800" fill="hold"/>
                                        <p:tgtEl>
                                          <p:spTgt spid="4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800"/>
                                  </p:stCondLst>
                                  <p:iterate>
                                    <p:tmAbs val="0"/>
                                  </p:iterate>
                                  <p:childTnLst>
                                    <p:set>
                                      <p:cBhvr>
                                        <p:cTn id="32" fill="hold"/>
                                        <p:tgtEl>
                                          <p:spTgt spid="46"/>
                                        </p:tgtEl>
                                        <p:attrNameLst>
                                          <p:attrName>style.visibility</p:attrName>
                                        </p:attrNameLst>
                                      </p:cBhvr>
                                      <p:to>
                                        <p:strVal val="visible"/>
                                      </p:to>
                                    </p:set>
                                    <p:anim calcmode="lin" valueType="num">
                                      <p:cBhvr>
                                        <p:cTn id="33" dur="800" fill="hold"/>
                                        <p:tgtEl>
                                          <p:spTgt spid="46"/>
                                        </p:tgtEl>
                                        <p:attrNameLst>
                                          <p:attrName>ppt_x</p:attrName>
                                        </p:attrNameLst>
                                      </p:cBhvr>
                                      <p:tavLst>
                                        <p:tav tm="0">
                                          <p:val>
                                            <p:strVal val="0-#ppt_w/2"/>
                                          </p:val>
                                        </p:tav>
                                        <p:tav tm="100000">
                                          <p:val>
                                            <p:strVal val="#ppt_x"/>
                                          </p:val>
                                        </p:tav>
                                      </p:tavLst>
                                    </p:anim>
                                    <p:anim calcmode="lin" valueType="num">
                                      <p:cBhvr>
                                        <p:cTn id="34" dur="800" fill="hold"/>
                                        <p:tgtEl>
                                          <p:spTgt spid="4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1200"/>
                                  </p:stCondLst>
                                  <p:iterate>
                                    <p:tmAbs val="0"/>
                                  </p:iterate>
                                  <p:childTnLst>
                                    <p:set>
                                      <p:cBhvr>
                                        <p:cTn id="36" fill="hold"/>
                                        <p:tgtEl>
                                          <p:spTgt spid="43"/>
                                        </p:tgtEl>
                                        <p:attrNameLst>
                                          <p:attrName>style.visibility</p:attrName>
                                        </p:attrNameLst>
                                      </p:cBhvr>
                                      <p:to>
                                        <p:strVal val="visible"/>
                                      </p:to>
                                    </p:set>
                                    <p:anim calcmode="lin" valueType="num">
                                      <p:cBhvr>
                                        <p:cTn id="37" dur="800" fill="hold"/>
                                        <p:tgtEl>
                                          <p:spTgt spid="43"/>
                                        </p:tgtEl>
                                        <p:attrNameLst>
                                          <p:attrName>ppt_x</p:attrName>
                                        </p:attrNameLst>
                                      </p:cBhvr>
                                      <p:tavLst>
                                        <p:tav tm="0">
                                          <p:val>
                                            <p:strVal val="0-#ppt_w/2"/>
                                          </p:val>
                                        </p:tav>
                                        <p:tav tm="100000">
                                          <p:val>
                                            <p:strVal val="#ppt_x"/>
                                          </p:val>
                                        </p:tav>
                                      </p:tavLst>
                                    </p:anim>
                                    <p:anim calcmode="lin" valueType="num">
                                      <p:cBhvr>
                                        <p:cTn id="38" dur="800" fill="hold"/>
                                        <p:tgtEl>
                                          <p:spTgt spid="4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1600"/>
                                  </p:stCondLst>
                                  <p:iterate>
                                    <p:tmAbs val="0"/>
                                  </p:iterate>
                                  <p:childTnLst>
                                    <p:set>
                                      <p:cBhvr>
                                        <p:cTn id="40" fill="hold"/>
                                        <p:tgtEl>
                                          <p:spTgt spid="40"/>
                                        </p:tgtEl>
                                        <p:attrNameLst>
                                          <p:attrName>style.visibility</p:attrName>
                                        </p:attrNameLst>
                                      </p:cBhvr>
                                      <p:to>
                                        <p:strVal val="visible"/>
                                      </p:to>
                                    </p:set>
                                    <p:anim calcmode="lin" valueType="num">
                                      <p:cBhvr>
                                        <p:cTn id="41" dur="800" fill="hold"/>
                                        <p:tgtEl>
                                          <p:spTgt spid="40"/>
                                        </p:tgtEl>
                                        <p:attrNameLst>
                                          <p:attrName>ppt_x</p:attrName>
                                        </p:attrNameLst>
                                      </p:cBhvr>
                                      <p:tavLst>
                                        <p:tav tm="0">
                                          <p:val>
                                            <p:strVal val="0-#ppt_w/2"/>
                                          </p:val>
                                        </p:tav>
                                        <p:tav tm="100000">
                                          <p:val>
                                            <p:strVal val="#ppt_x"/>
                                          </p:val>
                                        </p:tav>
                                      </p:tavLst>
                                    </p:anim>
                                    <p:anim calcmode="lin" valueType="num">
                                      <p:cBhvr>
                                        <p:cTn id="42" dur="800" fill="hold"/>
                                        <p:tgtEl>
                                          <p:spTgt spid="40"/>
                                        </p:tgtEl>
                                        <p:attrNameLst>
                                          <p:attrName>ppt_y</p:attrName>
                                        </p:attrNameLst>
                                      </p:cBhvr>
                                      <p:tavLst>
                                        <p:tav tm="0">
                                          <p:val>
                                            <p:strVal val="#ppt_y"/>
                                          </p:val>
                                        </p:tav>
                                        <p:tav tm="100000">
                                          <p:val>
                                            <p:strVal val="#ppt_y"/>
                                          </p:val>
                                        </p:tav>
                                      </p:tavLst>
                                    </p:anim>
                                  </p:childTnLst>
                                </p:cTn>
                              </p:par>
                            </p:childTnLst>
                          </p:cTn>
                        </p:par>
                        <p:par>
                          <p:cTn id="43" fill="hold">
                            <p:stCondLst>
                              <p:cond delay="5500"/>
                            </p:stCondLst>
                            <p:childTnLst>
                              <p:par>
                                <p:cTn id="44" presetID="2" presetClass="entr" presetSubtype="4" fill="hold" grpId="0" nodeType="afterEffect">
                                  <p:stCondLst>
                                    <p:cond delay="0"/>
                                  </p:stCondLst>
                                  <p:iterate>
                                    <p:tmAbs val="0"/>
                                  </p:iterate>
                                  <p:childTnLst>
                                    <p:set>
                                      <p:cBhvr>
                                        <p:cTn id="45" fill="hold"/>
                                        <p:tgtEl>
                                          <p:spTgt spid="55"/>
                                        </p:tgtEl>
                                        <p:attrNameLst>
                                          <p:attrName>style.visibility</p:attrName>
                                        </p:attrNameLst>
                                      </p:cBhvr>
                                      <p:to>
                                        <p:strVal val="visible"/>
                                      </p:to>
                                    </p:set>
                                    <p:anim calcmode="lin" valueType="num">
                                      <p:cBhvr>
                                        <p:cTn id="46" dur="600" fill="hold"/>
                                        <p:tgtEl>
                                          <p:spTgt spid="55"/>
                                        </p:tgtEl>
                                        <p:attrNameLst>
                                          <p:attrName>ppt_x</p:attrName>
                                        </p:attrNameLst>
                                      </p:cBhvr>
                                      <p:tavLst>
                                        <p:tav tm="0">
                                          <p:val>
                                            <p:strVal val="#ppt_x"/>
                                          </p:val>
                                        </p:tav>
                                        <p:tav tm="100000">
                                          <p:val>
                                            <p:strVal val="#ppt_x"/>
                                          </p:val>
                                        </p:tav>
                                      </p:tavLst>
                                    </p:anim>
                                    <p:anim calcmode="lin" valueType="num">
                                      <p:cBhvr>
                                        <p:cTn id="47" dur="600" fill="hold"/>
                                        <p:tgtEl>
                                          <p:spTgt spid="5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200"/>
                                  </p:stCondLst>
                                  <p:iterate>
                                    <p:tmAbs val="0"/>
                                  </p:iterate>
                                  <p:childTnLst>
                                    <p:set>
                                      <p:cBhvr>
                                        <p:cTn id="49" fill="hold"/>
                                        <p:tgtEl>
                                          <p:spTgt spid="58"/>
                                        </p:tgtEl>
                                        <p:attrNameLst>
                                          <p:attrName>style.visibility</p:attrName>
                                        </p:attrNameLst>
                                      </p:cBhvr>
                                      <p:to>
                                        <p:strVal val="visible"/>
                                      </p:to>
                                    </p:set>
                                    <p:anim calcmode="lin" valueType="num">
                                      <p:cBhvr>
                                        <p:cTn id="50" dur="600" fill="hold"/>
                                        <p:tgtEl>
                                          <p:spTgt spid="58"/>
                                        </p:tgtEl>
                                        <p:attrNameLst>
                                          <p:attrName>ppt_x</p:attrName>
                                        </p:attrNameLst>
                                      </p:cBhvr>
                                      <p:tavLst>
                                        <p:tav tm="0">
                                          <p:val>
                                            <p:strVal val="#ppt_x"/>
                                          </p:val>
                                        </p:tav>
                                        <p:tav tm="100000">
                                          <p:val>
                                            <p:strVal val="#ppt_x"/>
                                          </p:val>
                                        </p:tav>
                                      </p:tavLst>
                                    </p:anim>
                                    <p:anim calcmode="lin" valueType="num">
                                      <p:cBhvr>
                                        <p:cTn id="51" dur="600" fill="hold"/>
                                        <p:tgtEl>
                                          <p:spTgt spid="5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400"/>
                                  </p:stCondLst>
                                  <p:iterate>
                                    <p:tmAbs val="0"/>
                                  </p:iterate>
                                  <p:childTnLst>
                                    <p:set>
                                      <p:cBhvr>
                                        <p:cTn id="53" fill="hold"/>
                                        <p:tgtEl>
                                          <p:spTgt spid="61"/>
                                        </p:tgtEl>
                                        <p:attrNameLst>
                                          <p:attrName>style.visibility</p:attrName>
                                        </p:attrNameLst>
                                      </p:cBhvr>
                                      <p:to>
                                        <p:strVal val="visible"/>
                                      </p:to>
                                    </p:set>
                                    <p:anim calcmode="lin" valueType="num">
                                      <p:cBhvr>
                                        <p:cTn id="54" dur="600" fill="hold"/>
                                        <p:tgtEl>
                                          <p:spTgt spid="61"/>
                                        </p:tgtEl>
                                        <p:attrNameLst>
                                          <p:attrName>ppt_x</p:attrName>
                                        </p:attrNameLst>
                                      </p:cBhvr>
                                      <p:tavLst>
                                        <p:tav tm="0">
                                          <p:val>
                                            <p:strVal val="#ppt_x"/>
                                          </p:val>
                                        </p:tav>
                                        <p:tav tm="100000">
                                          <p:val>
                                            <p:strVal val="#ppt_x"/>
                                          </p:val>
                                        </p:tav>
                                      </p:tavLst>
                                    </p:anim>
                                    <p:anim calcmode="lin" valueType="num">
                                      <p:cBhvr>
                                        <p:cTn id="55" dur="600" fill="hold"/>
                                        <p:tgtEl>
                                          <p:spTgt spid="6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600"/>
                                  </p:stCondLst>
                                  <p:iterate>
                                    <p:tmAbs val="0"/>
                                  </p:iterate>
                                  <p:childTnLst>
                                    <p:set>
                                      <p:cBhvr>
                                        <p:cTn id="57" fill="hold"/>
                                        <p:tgtEl>
                                          <p:spTgt spid="64"/>
                                        </p:tgtEl>
                                        <p:attrNameLst>
                                          <p:attrName>style.visibility</p:attrName>
                                        </p:attrNameLst>
                                      </p:cBhvr>
                                      <p:to>
                                        <p:strVal val="visible"/>
                                      </p:to>
                                    </p:set>
                                    <p:anim calcmode="lin" valueType="num">
                                      <p:cBhvr>
                                        <p:cTn id="58" dur="600" fill="hold"/>
                                        <p:tgtEl>
                                          <p:spTgt spid="64"/>
                                        </p:tgtEl>
                                        <p:attrNameLst>
                                          <p:attrName>ppt_x</p:attrName>
                                        </p:attrNameLst>
                                      </p:cBhvr>
                                      <p:tavLst>
                                        <p:tav tm="0">
                                          <p:val>
                                            <p:strVal val="#ppt_x"/>
                                          </p:val>
                                        </p:tav>
                                        <p:tav tm="100000">
                                          <p:val>
                                            <p:strVal val="#ppt_x"/>
                                          </p:val>
                                        </p:tav>
                                      </p:tavLst>
                                    </p:anim>
                                    <p:anim calcmode="lin" valueType="num">
                                      <p:cBhvr>
                                        <p:cTn id="59" dur="600" fill="hold"/>
                                        <p:tgtEl>
                                          <p:spTgt spid="6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800"/>
                                  </p:stCondLst>
                                  <p:iterate>
                                    <p:tmAbs val="0"/>
                                  </p:iterate>
                                  <p:childTnLst>
                                    <p:set>
                                      <p:cBhvr>
                                        <p:cTn id="61" fill="hold"/>
                                        <p:tgtEl>
                                          <p:spTgt spid="67"/>
                                        </p:tgtEl>
                                        <p:attrNameLst>
                                          <p:attrName>style.visibility</p:attrName>
                                        </p:attrNameLst>
                                      </p:cBhvr>
                                      <p:to>
                                        <p:strVal val="visible"/>
                                      </p:to>
                                    </p:set>
                                    <p:anim calcmode="lin" valueType="num">
                                      <p:cBhvr>
                                        <p:cTn id="62" dur="600" fill="hold"/>
                                        <p:tgtEl>
                                          <p:spTgt spid="67"/>
                                        </p:tgtEl>
                                        <p:attrNameLst>
                                          <p:attrName>ppt_x</p:attrName>
                                        </p:attrNameLst>
                                      </p:cBhvr>
                                      <p:tavLst>
                                        <p:tav tm="0">
                                          <p:val>
                                            <p:strVal val="#ppt_x"/>
                                          </p:val>
                                        </p:tav>
                                        <p:tav tm="100000">
                                          <p:val>
                                            <p:strVal val="#ppt_x"/>
                                          </p:val>
                                        </p:tav>
                                      </p:tavLst>
                                    </p:anim>
                                    <p:anim calcmode="lin" valueType="num">
                                      <p:cBhvr>
                                        <p:cTn id="63" dur="600" fill="hold"/>
                                        <p:tgtEl>
                                          <p:spTgt spid="67"/>
                                        </p:tgtEl>
                                        <p:attrNameLst>
                                          <p:attrName>ppt_y</p:attrName>
                                        </p:attrNameLst>
                                      </p:cBhvr>
                                      <p:tavLst>
                                        <p:tav tm="0">
                                          <p:val>
                                            <p:strVal val="1+#ppt_h/2"/>
                                          </p:val>
                                        </p:tav>
                                        <p:tav tm="100000">
                                          <p:val>
                                            <p:strVal val="#ppt_y"/>
                                          </p:val>
                                        </p:tav>
                                      </p:tavLst>
                                    </p:anim>
                                  </p:childTnLst>
                                </p:cTn>
                              </p:par>
                            </p:childTnLst>
                          </p:cTn>
                        </p:par>
                        <p:par>
                          <p:cTn id="64" fill="hold">
                            <p:stCondLst>
                              <p:cond delay="6900"/>
                            </p:stCondLst>
                            <p:childTnLst>
                              <p:par>
                                <p:cTn id="65" presetID="10" presetClass="entr" presetSubtype="0"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childTnLst>
                          </p:cTn>
                        </p:par>
                        <p:par>
                          <p:cTn id="68" fill="hold">
                            <p:stCondLst>
                              <p:cond delay="74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79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84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8900"/>
                            </p:stCondLst>
                            <p:childTnLst>
                              <p:par>
                                <p:cTn id="81" presetID="10" presetClass="entr" presetSubtype="0"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40" grpId="0" advAuto="0"/>
      <p:bldP spid="43" grpId="0" animBg="1" advAuto="0"/>
      <p:bldP spid="46" grpId="0" animBg="1" advAuto="0"/>
      <p:bldP spid="49" grpId="0" animBg="1" advAuto="0"/>
      <p:bldP spid="52" grpId="0" advAuto="0"/>
      <p:bldP spid="55" grpId="0" advAuto="0"/>
      <p:bldP spid="58" grpId="0" advAuto="0"/>
      <p:bldP spid="61" grpId="0" advAuto="0"/>
      <p:bldP spid="64" grpId="0" advAuto="0"/>
      <p:bldP spid="67" grpId="0" advAuto="0"/>
      <p:bldP spid="70" grpId="0"/>
      <p:bldP spid="71" grpId="0"/>
      <p:bldP spid="72" grpId="0"/>
      <p:bldP spid="73" grpId="0"/>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3" name="组合 32"/>
          <p:cNvGrpSpPr/>
          <p:nvPr/>
        </p:nvGrpSpPr>
        <p:grpSpPr>
          <a:xfrm>
            <a:off x="5918381" y="2661337"/>
            <a:ext cx="2303707" cy="2303706"/>
            <a:chOff x="5801143" y="2658711"/>
            <a:chExt cx="2303707" cy="2303706"/>
          </a:xfrm>
        </p:grpSpPr>
        <p:grpSp>
          <p:nvGrpSpPr>
            <p:cNvPr id="34" name="组合 33"/>
            <p:cNvGrpSpPr/>
            <p:nvPr/>
          </p:nvGrpSpPr>
          <p:grpSpPr>
            <a:xfrm>
              <a:off x="5801143" y="2658711"/>
              <a:ext cx="2303707" cy="2303706"/>
              <a:chOff x="4926840" y="1732375"/>
              <a:chExt cx="1656097" cy="1656098"/>
            </a:xfrm>
          </p:grpSpPr>
          <p:sp>
            <p:nvSpPr>
              <p:cNvPr id="38" name="任意多边形 37"/>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ysClr val="window" lastClr="FFFFFF"/>
                  </a:gs>
                  <a:gs pos="100000">
                    <a:srgbClr val="E2E2E2"/>
                  </a:gs>
                </a:gsLst>
                <a:lin ang="2700000" scaled="1"/>
              </a:gradFill>
              <a:ln w="25400" cap="flat" cmpd="sng" algn="ctr">
                <a:noFill/>
                <a:prstDash val="solid"/>
              </a:ln>
              <a:effectLst>
                <a:outerShdw blurRad="190500" dist="88900" dir="2700000" algn="tl" rotWithShape="0">
                  <a:prstClr val="black">
                    <a:alpha val="30000"/>
                  </a:prstClr>
                </a:outerShdw>
              </a:effectLst>
            </p:spPr>
            <p:txBody>
              <a:bodyPr wrap="square" rtlCol="0" anchor="ctr">
                <a:noAutofit/>
              </a:bodyPr>
              <a:lstStyle/>
              <a:p>
                <a:pPr algn="ctr">
                  <a:defRPr/>
                </a:pPr>
                <a:endParaRPr lang="zh-CN" altLang="en-US" kern="0">
                  <a:solidFill>
                    <a:sysClr val="window" lastClr="FFFFFF"/>
                  </a:solidFill>
                  <a:cs typeface="+mn-ea"/>
                  <a:sym typeface="+mn-lt"/>
                </a:endParaRPr>
              </a:p>
            </p:txBody>
          </p:sp>
          <p:sp>
            <p:nvSpPr>
              <p:cNvPr id="40" name="椭圆 39"/>
              <p:cNvSpPr/>
              <p:nvPr/>
            </p:nvSpPr>
            <p:spPr>
              <a:xfrm>
                <a:off x="5189938" y="1995474"/>
                <a:ext cx="1129900" cy="11299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1" name="椭圆 40"/>
              <p:cNvSpPr/>
              <p:nvPr/>
            </p:nvSpPr>
            <p:spPr>
              <a:xfrm>
                <a:off x="5313048" y="2122912"/>
                <a:ext cx="883681" cy="883682"/>
              </a:xfrm>
              <a:prstGeom prst="ellipse">
                <a:avLst/>
              </a:prstGeom>
              <a:gradFill>
                <a:gsLst>
                  <a:gs pos="0">
                    <a:sysClr val="window" lastClr="FFFFFF">
                      <a:lumMod val="85000"/>
                    </a:sysClr>
                  </a:gs>
                  <a:gs pos="100000">
                    <a:sysClr val="window" lastClr="FFFFFF"/>
                  </a:gs>
                </a:gsLst>
                <a:lin ang="2700000" scaled="1"/>
              </a:gradFill>
              <a:ln w="25400"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rtlCol="0" anchor="ctr"/>
              <a:lstStyle/>
              <a:p>
                <a:pPr algn="ctr">
                  <a:defRPr/>
                </a:pPr>
                <a:endParaRPr lang="zh-CN" altLang="en-US" kern="0">
                  <a:solidFill>
                    <a:sysClr val="window" lastClr="FFFFFF"/>
                  </a:solidFill>
                  <a:cs typeface="+mn-ea"/>
                  <a:sym typeface="+mn-lt"/>
                </a:endParaRPr>
              </a:p>
            </p:txBody>
          </p:sp>
        </p:grpSp>
        <p:grpSp>
          <p:nvGrpSpPr>
            <p:cNvPr id="35" name="组合 34"/>
            <p:cNvGrpSpPr/>
            <p:nvPr/>
          </p:nvGrpSpPr>
          <p:grpSpPr>
            <a:xfrm>
              <a:off x="6452935" y="3401381"/>
              <a:ext cx="1000118" cy="759514"/>
              <a:chOff x="4123036" y="1134371"/>
              <a:chExt cx="1000117" cy="759514"/>
            </a:xfrm>
          </p:grpSpPr>
          <p:sp>
            <p:nvSpPr>
              <p:cNvPr id="36" name="文本框 37"/>
              <p:cNvSpPr txBox="1"/>
              <p:nvPr/>
            </p:nvSpPr>
            <p:spPr>
              <a:xfrm>
                <a:off x="4123036" y="1134371"/>
                <a:ext cx="1000117" cy="707886"/>
              </a:xfrm>
              <a:prstGeom prst="rect">
                <a:avLst/>
              </a:prstGeom>
              <a:noFill/>
            </p:spPr>
            <p:txBody>
              <a:bodyPr wrap="square" rtlCol="0">
                <a:spAutoFit/>
              </a:bodyPr>
              <a:lstStyle/>
              <a:p>
                <a:pPr algn="ctr">
                  <a:defRPr/>
                </a:pPr>
                <a:r>
                  <a:rPr lang="en-US" altLang="zh-CN" sz="4000" kern="0" dirty="0">
                    <a:solidFill>
                      <a:schemeClr val="accent1"/>
                    </a:solidFill>
                    <a:cs typeface="+mn-ea"/>
                    <a:sym typeface="+mn-lt"/>
                  </a:rPr>
                  <a:t>01</a:t>
                </a:r>
                <a:endParaRPr lang="zh-CN" altLang="en-US" sz="4000" kern="0" dirty="0">
                  <a:solidFill>
                    <a:schemeClr val="accent1"/>
                  </a:solidFill>
                  <a:cs typeface="+mn-ea"/>
                  <a:sym typeface="+mn-lt"/>
                </a:endParaRPr>
              </a:p>
            </p:txBody>
          </p:sp>
          <p:sp>
            <p:nvSpPr>
              <p:cNvPr id="37" name="文本框 38"/>
              <p:cNvSpPr txBox="1"/>
              <p:nvPr/>
            </p:nvSpPr>
            <p:spPr>
              <a:xfrm>
                <a:off x="4266701" y="1619515"/>
                <a:ext cx="740410" cy="274370"/>
              </a:xfrm>
              <a:prstGeom prst="rect">
                <a:avLst/>
              </a:prstGeom>
              <a:noFill/>
            </p:spPr>
            <p:txBody>
              <a:bodyPr wrap="square" rtlCol="0">
                <a:spAutoFit/>
              </a:bodyPr>
              <a:lstStyle/>
              <a:p>
                <a:pPr algn="ctr">
                  <a:lnSpc>
                    <a:spcPct val="150000"/>
                  </a:lnSpc>
                  <a:defRPr/>
                </a:pPr>
                <a:r>
                  <a:rPr lang="en-US" altLang="zh-CN" sz="900" kern="0" dirty="0">
                    <a:solidFill>
                      <a:schemeClr val="bg1">
                        <a:lumMod val="50000"/>
                      </a:schemeClr>
                    </a:solidFill>
                    <a:cs typeface="+mn-ea"/>
                    <a:sym typeface="+mn-lt"/>
                  </a:rPr>
                  <a:t>OPTION</a:t>
                </a:r>
                <a:endParaRPr lang="zh-CN" altLang="en-US" sz="900" kern="0" dirty="0">
                  <a:solidFill>
                    <a:schemeClr val="bg1">
                      <a:lumMod val="50000"/>
                    </a:schemeClr>
                  </a:solidFill>
                  <a:cs typeface="+mn-ea"/>
                  <a:sym typeface="+mn-lt"/>
                </a:endParaRPr>
              </a:p>
            </p:txBody>
          </p:sp>
        </p:grpSp>
      </p:grpSp>
      <p:grpSp>
        <p:nvGrpSpPr>
          <p:cNvPr id="42" name="组合 41"/>
          <p:cNvGrpSpPr/>
          <p:nvPr/>
        </p:nvGrpSpPr>
        <p:grpSpPr>
          <a:xfrm>
            <a:off x="4125229" y="3023372"/>
            <a:ext cx="1678068" cy="1678068"/>
            <a:chOff x="4007991" y="3020746"/>
            <a:chExt cx="1678068" cy="1678068"/>
          </a:xfrm>
        </p:grpSpPr>
        <p:grpSp>
          <p:nvGrpSpPr>
            <p:cNvPr id="43" name="组合 42"/>
            <p:cNvGrpSpPr/>
            <p:nvPr/>
          </p:nvGrpSpPr>
          <p:grpSpPr>
            <a:xfrm>
              <a:off x="4007991" y="3020746"/>
              <a:ext cx="1678068" cy="1678068"/>
              <a:chOff x="4926840" y="1732375"/>
              <a:chExt cx="1656097" cy="1656098"/>
            </a:xfrm>
          </p:grpSpPr>
          <p:sp>
            <p:nvSpPr>
              <p:cNvPr id="48" name="任意多边形 47"/>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ysClr val="window" lastClr="FFFFFF"/>
                  </a:gs>
                  <a:gs pos="100000">
                    <a:srgbClr val="E2E2E2"/>
                  </a:gs>
                </a:gsLst>
                <a:lin ang="2700000" scaled="1"/>
              </a:gradFill>
              <a:ln w="25400" cap="flat" cmpd="sng" algn="ctr">
                <a:noFill/>
                <a:prstDash val="solid"/>
              </a:ln>
              <a:effectLst>
                <a:outerShdw blurRad="190500" dist="88900" dir="2700000" algn="tl" rotWithShape="0">
                  <a:prstClr val="black">
                    <a:alpha val="30000"/>
                  </a:prstClr>
                </a:outerShdw>
              </a:effectLst>
            </p:spPr>
            <p:txBody>
              <a:bodyPr wrap="square" rtlCol="0" anchor="ctr">
                <a:noAutofit/>
              </a:bodyPr>
              <a:lstStyle/>
              <a:p>
                <a:pPr algn="ctr">
                  <a:defRPr/>
                </a:pPr>
                <a:endParaRPr lang="zh-CN" altLang="en-US" kern="0">
                  <a:solidFill>
                    <a:sysClr val="window" lastClr="FFFFFF"/>
                  </a:solidFill>
                  <a:cs typeface="+mn-ea"/>
                  <a:sym typeface="+mn-lt"/>
                </a:endParaRPr>
              </a:p>
            </p:txBody>
          </p:sp>
          <p:sp>
            <p:nvSpPr>
              <p:cNvPr id="49" name="椭圆 48"/>
              <p:cNvSpPr/>
              <p:nvPr/>
            </p:nvSpPr>
            <p:spPr>
              <a:xfrm>
                <a:off x="5189938" y="1995474"/>
                <a:ext cx="1129900" cy="11299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0" name="椭圆 49"/>
              <p:cNvSpPr/>
              <p:nvPr/>
            </p:nvSpPr>
            <p:spPr>
              <a:xfrm>
                <a:off x="5313048" y="2122912"/>
                <a:ext cx="883681" cy="883682"/>
              </a:xfrm>
              <a:prstGeom prst="ellipse">
                <a:avLst/>
              </a:prstGeom>
              <a:gradFill>
                <a:gsLst>
                  <a:gs pos="0">
                    <a:sysClr val="window" lastClr="FFFFFF">
                      <a:lumMod val="85000"/>
                    </a:sysClr>
                  </a:gs>
                  <a:gs pos="100000">
                    <a:sysClr val="window" lastClr="FFFFFF"/>
                  </a:gs>
                </a:gsLst>
                <a:lin ang="2700000" scaled="1"/>
              </a:gradFill>
              <a:ln w="25400"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rtlCol="0" anchor="ctr"/>
              <a:lstStyle/>
              <a:p>
                <a:pPr algn="ctr">
                  <a:defRPr/>
                </a:pPr>
                <a:endParaRPr lang="zh-CN" altLang="en-US" kern="0">
                  <a:solidFill>
                    <a:sysClr val="window" lastClr="FFFFFF"/>
                  </a:solidFill>
                  <a:cs typeface="+mn-ea"/>
                  <a:sym typeface="+mn-lt"/>
                </a:endParaRPr>
              </a:p>
            </p:txBody>
          </p:sp>
        </p:grpSp>
        <p:grpSp>
          <p:nvGrpSpPr>
            <p:cNvPr id="44" name="组合 43"/>
            <p:cNvGrpSpPr/>
            <p:nvPr/>
          </p:nvGrpSpPr>
          <p:grpSpPr>
            <a:xfrm>
              <a:off x="4346966" y="3477192"/>
              <a:ext cx="1000118" cy="759514"/>
              <a:chOff x="4123036" y="1134371"/>
              <a:chExt cx="1000117" cy="759514"/>
            </a:xfrm>
          </p:grpSpPr>
          <p:sp>
            <p:nvSpPr>
              <p:cNvPr id="45" name="文本框 40"/>
              <p:cNvSpPr txBox="1"/>
              <p:nvPr/>
            </p:nvSpPr>
            <p:spPr>
              <a:xfrm>
                <a:off x="4123036" y="1134371"/>
                <a:ext cx="1000117" cy="646331"/>
              </a:xfrm>
              <a:prstGeom prst="rect">
                <a:avLst/>
              </a:prstGeom>
              <a:noFill/>
            </p:spPr>
            <p:txBody>
              <a:bodyPr wrap="square" rtlCol="0">
                <a:spAutoFit/>
              </a:bodyPr>
              <a:lstStyle/>
              <a:p>
                <a:pPr algn="ctr">
                  <a:defRPr/>
                </a:pPr>
                <a:r>
                  <a:rPr lang="en-US" altLang="zh-CN" sz="3600" kern="0" dirty="0">
                    <a:solidFill>
                      <a:schemeClr val="accent1"/>
                    </a:solidFill>
                    <a:cs typeface="+mn-ea"/>
                    <a:sym typeface="+mn-lt"/>
                  </a:rPr>
                  <a:t>01</a:t>
                </a:r>
                <a:endParaRPr lang="zh-CN" altLang="en-US" sz="3600" kern="0" dirty="0">
                  <a:solidFill>
                    <a:schemeClr val="accent1"/>
                  </a:solidFill>
                  <a:cs typeface="+mn-ea"/>
                  <a:sym typeface="+mn-lt"/>
                </a:endParaRPr>
              </a:p>
            </p:txBody>
          </p:sp>
          <p:sp>
            <p:nvSpPr>
              <p:cNvPr id="47" name="文本框 41"/>
              <p:cNvSpPr txBox="1"/>
              <p:nvPr/>
            </p:nvSpPr>
            <p:spPr>
              <a:xfrm>
                <a:off x="4266701" y="1619515"/>
                <a:ext cx="740410" cy="274370"/>
              </a:xfrm>
              <a:prstGeom prst="rect">
                <a:avLst/>
              </a:prstGeom>
              <a:noFill/>
            </p:spPr>
            <p:txBody>
              <a:bodyPr wrap="square" rtlCol="0">
                <a:spAutoFit/>
              </a:bodyPr>
              <a:lstStyle/>
              <a:p>
                <a:pPr algn="ctr">
                  <a:lnSpc>
                    <a:spcPct val="150000"/>
                  </a:lnSpc>
                  <a:defRPr/>
                </a:pPr>
                <a:r>
                  <a:rPr lang="en-US" altLang="zh-CN" sz="900" kern="0" dirty="0">
                    <a:solidFill>
                      <a:schemeClr val="bg1">
                        <a:lumMod val="50000"/>
                      </a:schemeClr>
                    </a:solidFill>
                    <a:cs typeface="+mn-ea"/>
                    <a:sym typeface="+mn-lt"/>
                  </a:rPr>
                  <a:t>OPTION</a:t>
                </a:r>
                <a:endParaRPr lang="zh-CN" altLang="en-US" sz="900" kern="0" dirty="0">
                  <a:solidFill>
                    <a:schemeClr val="bg1">
                      <a:lumMod val="50000"/>
                    </a:schemeClr>
                  </a:solidFill>
                  <a:cs typeface="+mn-ea"/>
                  <a:sym typeface="+mn-lt"/>
                </a:endParaRPr>
              </a:p>
            </p:txBody>
          </p:sp>
        </p:grpSp>
      </p:grpSp>
      <p:grpSp>
        <p:nvGrpSpPr>
          <p:cNvPr id="51" name="组合 50"/>
          <p:cNvGrpSpPr/>
          <p:nvPr/>
        </p:nvGrpSpPr>
        <p:grpSpPr>
          <a:xfrm>
            <a:off x="5012249" y="1666137"/>
            <a:ext cx="1457575" cy="1457574"/>
            <a:chOff x="4895011" y="1663511"/>
            <a:chExt cx="1457575" cy="1457574"/>
          </a:xfrm>
        </p:grpSpPr>
        <p:grpSp>
          <p:nvGrpSpPr>
            <p:cNvPr id="53" name="组合 52"/>
            <p:cNvGrpSpPr/>
            <p:nvPr/>
          </p:nvGrpSpPr>
          <p:grpSpPr>
            <a:xfrm>
              <a:off x="4895011" y="1663511"/>
              <a:ext cx="1457575" cy="1457574"/>
              <a:chOff x="4926840" y="1732375"/>
              <a:chExt cx="1656097" cy="1656098"/>
            </a:xfrm>
          </p:grpSpPr>
          <p:sp>
            <p:nvSpPr>
              <p:cNvPr id="57" name="任意多边形 56"/>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ysClr val="window" lastClr="FFFFFF"/>
                  </a:gs>
                  <a:gs pos="100000">
                    <a:srgbClr val="E2E2E2"/>
                  </a:gs>
                </a:gsLst>
                <a:lin ang="2700000" scaled="1"/>
              </a:gradFill>
              <a:ln w="25400" cap="flat" cmpd="sng" algn="ctr">
                <a:noFill/>
                <a:prstDash val="solid"/>
              </a:ln>
              <a:effectLst>
                <a:outerShdw blurRad="190500" dist="88900" dir="2700000" algn="tl" rotWithShape="0">
                  <a:prstClr val="black">
                    <a:alpha val="30000"/>
                  </a:prstClr>
                </a:outerShdw>
              </a:effectLst>
            </p:spPr>
            <p:txBody>
              <a:bodyPr wrap="square" rtlCol="0" anchor="ctr">
                <a:noAutofit/>
              </a:bodyPr>
              <a:lstStyle/>
              <a:p>
                <a:pPr algn="ctr">
                  <a:defRPr/>
                </a:pPr>
                <a:endParaRPr lang="zh-CN" altLang="en-US" kern="0">
                  <a:solidFill>
                    <a:sysClr val="window" lastClr="FFFFFF"/>
                  </a:solidFill>
                  <a:cs typeface="+mn-ea"/>
                  <a:sym typeface="+mn-lt"/>
                </a:endParaRPr>
              </a:p>
            </p:txBody>
          </p:sp>
          <p:sp>
            <p:nvSpPr>
              <p:cNvPr id="59" name="椭圆 58"/>
              <p:cNvSpPr/>
              <p:nvPr/>
            </p:nvSpPr>
            <p:spPr>
              <a:xfrm>
                <a:off x="5189938" y="1995474"/>
                <a:ext cx="1129900" cy="11299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0" name="椭圆 59"/>
              <p:cNvSpPr/>
              <p:nvPr/>
            </p:nvSpPr>
            <p:spPr>
              <a:xfrm>
                <a:off x="5313048" y="2122912"/>
                <a:ext cx="883681" cy="883682"/>
              </a:xfrm>
              <a:prstGeom prst="ellipse">
                <a:avLst/>
              </a:prstGeom>
              <a:gradFill>
                <a:gsLst>
                  <a:gs pos="0">
                    <a:sysClr val="window" lastClr="FFFFFF">
                      <a:lumMod val="85000"/>
                    </a:sysClr>
                  </a:gs>
                  <a:gs pos="100000">
                    <a:sysClr val="window" lastClr="FFFFFF"/>
                  </a:gs>
                </a:gsLst>
                <a:lin ang="2700000" scaled="1"/>
              </a:gradFill>
              <a:ln w="25400"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rtlCol="0" anchor="ctr"/>
              <a:lstStyle/>
              <a:p>
                <a:pPr algn="ctr">
                  <a:defRPr/>
                </a:pPr>
                <a:endParaRPr lang="zh-CN" altLang="en-US" kern="0">
                  <a:solidFill>
                    <a:sysClr val="window" lastClr="FFFFFF"/>
                  </a:solidFill>
                  <a:cs typeface="+mn-ea"/>
                  <a:sym typeface="+mn-lt"/>
                </a:endParaRPr>
              </a:p>
            </p:txBody>
          </p:sp>
        </p:grpSp>
        <p:grpSp>
          <p:nvGrpSpPr>
            <p:cNvPr id="54" name="组合 53"/>
            <p:cNvGrpSpPr/>
            <p:nvPr/>
          </p:nvGrpSpPr>
          <p:grpSpPr>
            <a:xfrm>
              <a:off x="5114558" y="2018757"/>
              <a:ext cx="1000118" cy="727764"/>
              <a:chOff x="4123036" y="1134371"/>
              <a:chExt cx="1000117" cy="727764"/>
            </a:xfrm>
          </p:grpSpPr>
          <p:sp>
            <p:nvSpPr>
              <p:cNvPr id="55" name="文本框 43"/>
              <p:cNvSpPr txBox="1"/>
              <p:nvPr/>
            </p:nvSpPr>
            <p:spPr>
              <a:xfrm>
                <a:off x="4123036" y="1134371"/>
                <a:ext cx="1000117" cy="584775"/>
              </a:xfrm>
              <a:prstGeom prst="rect">
                <a:avLst/>
              </a:prstGeom>
              <a:noFill/>
            </p:spPr>
            <p:txBody>
              <a:bodyPr wrap="square" rtlCol="0">
                <a:spAutoFit/>
              </a:bodyPr>
              <a:lstStyle/>
              <a:p>
                <a:pPr algn="ctr">
                  <a:defRPr/>
                </a:pPr>
                <a:r>
                  <a:rPr lang="en-US" altLang="zh-CN" sz="3200" kern="0" dirty="0">
                    <a:solidFill>
                      <a:schemeClr val="accent1"/>
                    </a:solidFill>
                    <a:cs typeface="+mn-ea"/>
                    <a:sym typeface="+mn-lt"/>
                  </a:rPr>
                  <a:t>01</a:t>
                </a:r>
                <a:endParaRPr lang="zh-CN" altLang="en-US" sz="3200" kern="0" dirty="0">
                  <a:solidFill>
                    <a:schemeClr val="accent1"/>
                  </a:solidFill>
                  <a:cs typeface="+mn-ea"/>
                  <a:sym typeface="+mn-lt"/>
                </a:endParaRPr>
              </a:p>
            </p:txBody>
          </p:sp>
          <p:sp>
            <p:nvSpPr>
              <p:cNvPr id="56" name="文本框 44"/>
              <p:cNvSpPr txBox="1"/>
              <p:nvPr/>
            </p:nvSpPr>
            <p:spPr>
              <a:xfrm>
                <a:off x="4266701" y="1587765"/>
                <a:ext cx="740410" cy="274370"/>
              </a:xfrm>
              <a:prstGeom prst="rect">
                <a:avLst/>
              </a:prstGeom>
              <a:noFill/>
            </p:spPr>
            <p:txBody>
              <a:bodyPr wrap="square" rtlCol="0">
                <a:spAutoFit/>
              </a:bodyPr>
              <a:lstStyle/>
              <a:p>
                <a:pPr algn="ctr">
                  <a:lnSpc>
                    <a:spcPct val="150000"/>
                  </a:lnSpc>
                  <a:defRPr/>
                </a:pPr>
                <a:r>
                  <a:rPr lang="en-US" altLang="zh-CN" sz="900" kern="0" dirty="0">
                    <a:solidFill>
                      <a:schemeClr val="bg1">
                        <a:lumMod val="50000"/>
                      </a:schemeClr>
                    </a:solidFill>
                    <a:cs typeface="+mn-ea"/>
                    <a:sym typeface="+mn-lt"/>
                  </a:rPr>
                  <a:t>OPTION</a:t>
                </a:r>
                <a:endParaRPr lang="zh-CN" altLang="en-US" sz="900" kern="0" dirty="0">
                  <a:solidFill>
                    <a:schemeClr val="bg1">
                      <a:lumMod val="50000"/>
                    </a:schemeClr>
                  </a:solidFill>
                  <a:cs typeface="+mn-ea"/>
                  <a:sym typeface="+mn-lt"/>
                </a:endParaRPr>
              </a:p>
            </p:txBody>
          </p:sp>
        </p:grpSp>
      </p:grpSp>
      <p:grpSp>
        <p:nvGrpSpPr>
          <p:cNvPr id="61" name="组合 60"/>
          <p:cNvGrpSpPr/>
          <p:nvPr/>
        </p:nvGrpSpPr>
        <p:grpSpPr>
          <a:xfrm>
            <a:off x="4839573" y="4581156"/>
            <a:ext cx="1827597" cy="1827597"/>
            <a:chOff x="4722335" y="4578530"/>
            <a:chExt cx="1827597" cy="1827597"/>
          </a:xfrm>
        </p:grpSpPr>
        <p:grpSp>
          <p:nvGrpSpPr>
            <p:cNvPr id="62" name="组合 61"/>
            <p:cNvGrpSpPr/>
            <p:nvPr/>
          </p:nvGrpSpPr>
          <p:grpSpPr>
            <a:xfrm>
              <a:off x="4722335" y="4578530"/>
              <a:ext cx="1827597" cy="1827597"/>
              <a:chOff x="4926840" y="1732375"/>
              <a:chExt cx="1656097" cy="1656098"/>
            </a:xfrm>
          </p:grpSpPr>
          <p:sp>
            <p:nvSpPr>
              <p:cNvPr id="67" name="任意多边形 66"/>
              <p:cNvSpPr/>
              <p:nvPr/>
            </p:nvSpPr>
            <p:spPr>
              <a:xfrm>
                <a:off x="4926840" y="1732375"/>
                <a:ext cx="1656097" cy="1656098"/>
              </a:xfrm>
              <a:custGeom>
                <a:avLst/>
                <a:gdLst>
                  <a:gd name="connsiteX0" fmla="*/ 734066 w 1656097"/>
                  <a:gd name="connsiteY0" fmla="*/ 0 h 1656098"/>
                  <a:gd name="connsiteX1" fmla="*/ 922032 w 1656097"/>
                  <a:gd name="connsiteY1" fmla="*/ 0 h 1656098"/>
                  <a:gd name="connsiteX2" fmla="*/ 958682 w 1656097"/>
                  <a:gd name="connsiteY2" fmla="*/ 170987 h 1656098"/>
                  <a:gd name="connsiteX3" fmla="*/ 967537 w 1656097"/>
                  <a:gd name="connsiteY3" fmla="*/ 172338 h 1656098"/>
                  <a:gd name="connsiteX4" fmla="*/ 1042604 w 1656097"/>
                  <a:gd name="connsiteY4" fmla="*/ 194634 h 1656098"/>
                  <a:gd name="connsiteX5" fmla="*/ 1160682 w 1656097"/>
                  <a:gd name="connsiteY5" fmla="*/ 63947 h 1656098"/>
                  <a:gd name="connsiteX6" fmla="*/ 1323465 w 1656097"/>
                  <a:gd name="connsiteY6" fmla="*/ 157929 h 1656098"/>
                  <a:gd name="connsiteX7" fmla="*/ 1271151 w 1656097"/>
                  <a:gd name="connsiteY7" fmla="*/ 319877 h 1656098"/>
                  <a:gd name="connsiteX8" fmla="*/ 1280994 w 1656097"/>
                  <a:gd name="connsiteY8" fmla="*/ 327054 h 1656098"/>
                  <a:gd name="connsiteX9" fmla="*/ 1333335 w 1656097"/>
                  <a:gd name="connsiteY9" fmla="*/ 377405 h 1656098"/>
                  <a:gd name="connsiteX10" fmla="*/ 1338950 w 1656097"/>
                  <a:gd name="connsiteY10" fmla="*/ 384065 h 1656098"/>
                  <a:gd name="connsiteX11" fmla="*/ 1498169 w 1656097"/>
                  <a:gd name="connsiteY11" fmla="*/ 332634 h 1656098"/>
                  <a:gd name="connsiteX12" fmla="*/ 1592152 w 1656097"/>
                  <a:gd name="connsiteY12" fmla="*/ 495417 h 1656098"/>
                  <a:gd name="connsiteX13" fmla="*/ 1473528 w 1656097"/>
                  <a:gd name="connsiteY13" fmla="*/ 602595 h 1656098"/>
                  <a:gd name="connsiteX14" fmla="*/ 1483127 w 1656097"/>
                  <a:gd name="connsiteY14" fmla="*/ 626411 h 1656098"/>
                  <a:gd name="connsiteX15" fmla="*/ 1501984 w 1656097"/>
                  <a:gd name="connsiteY15" fmla="*/ 701032 h 1656098"/>
                  <a:gd name="connsiteX16" fmla="*/ 1656097 w 1656097"/>
                  <a:gd name="connsiteY16" fmla="*/ 734067 h 1656098"/>
                  <a:gd name="connsiteX17" fmla="*/ 1656097 w 1656097"/>
                  <a:gd name="connsiteY17" fmla="*/ 922032 h 1656098"/>
                  <a:gd name="connsiteX18" fmla="*/ 1511749 w 1656097"/>
                  <a:gd name="connsiteY18" fmla="*/ 952973 h 1656098"/>
                  <a:gd name="connsiteX19" fmla="*/ 1506114 w 1656097"/>
                  <a:gd name="connsiteY19" fmla="*/ 989892 h 1656098"/>
                  <a:gd name="connsiteX20" fmla="*/ 1491538 w 1656097"/>
                  <a:gd name="connsiteY20" fmla="*/ 1048074 h 1656098"/>
                  <a:gd name="connsiteX21" fmla="*/ 1485827 w 1656097"/>
                  <a:gd name="connsiteY21" fmla="*/ 1064617 h 1656098"/>
                  <a:gd name="connsiteX22" fmla="*/ 1592152 w 1656097"/>
                  <a:gd name="connsiteY22" fmla="*/ 1160683 h 1656098"/>
                  <a:gd name="connsiteX23" fmla="*/ 1498169 w 1656097"/>
                  <a:gd name="connsiteY23" fmla="*/ 1323465 h 1656098"/>
                  <a:gd name="connsiteX24" fmla="*/ 1367507 w 1656097"/>
                  <a:gd name="connsiteY24" fmla="*/ 1281258 h 1656098"/>
                  <a:gd name="connsiteX25" fmla="*/ 1351398 w 1656097"/>
                  <a:gd name="connsiteY25" fmla="*/ 1303350 h 1656098"/>
                  <a:gd name="connsiteX26" fmla="*/ 1301049 w 1656097"/>
                  <a:gd name="connsiteY26" fmla="*/ 1355691 h 1656098"/>
                  <a:gd name="connsiteX27" fmla="*/ 1282493 w 1656097"/>
                  <a:gd name="connsiteY27" fmla="*/ 1371332 h 1656098"/>
                  <a:gd name="connsiteX28" fmla="*/ 1323465 w 1656097"/>
                  <a:gd name="connsiteY28" fmla="*/ 1498169 h 1656098"/>
                  <a:gd name="connsiteX29" fmla="*/ 1160682 w 1656097"/>
                  <a:gd name="connsiteY29" fmla="*/ 1592152 h 1656098"/>
                  <a:gd name="connsiteX30" fmla="*/ 1074277 w 1656097"/>
                  <a:gd name="connsiteY30" fmla="*/ 1496521 h 1656098"/>
                  <a:gd name="connsiteX31" fmla="*/ 1052042 w 1656097"/>
                  <a:gd name="connsiteY31" fmla="*/ 1505484 h 1656098"/>
                  <a:gd name="connsiteX32" fmla="*/ 948719 w 1656097"/>
                  <a:gd name="connsiteY32" fmla="*/ 1531593 h 1656098"/>
                  <a:gd name="connsiteX33" fmla="*/ 922032 w 1656097"/>
                  <a:gd name="connsiteY33" fmla="*/ 1656098 h 1656098"/>
                  <a:gd name="connsiteX34" fmla="*/ 734066 w 1656097"/>
                  <a:gd name="connsiteY34" fmla="*/ 1656098 h 1656098"/>
                  <a:gd name="connsiteX35" fmla="*/ 707323 w 1656097"/>
                  <a:gd name="connsiteY35" fmla="*/ 1531333 h 1656098"/>
                  <a:gd name="connsiteX36" fmla="*/ 688561 w 1656097"/>
                  <a:gd name="connsiteY36" fmla="*/ 1528470 h 1656098"/>
                  <a:gd name="connsiteX37" fmla="*/ 581645 w 1656097"/>
                  <a:gd name="connsiteY37" fmla="*/ 1496716 h 1656098"/>
                  <a:gd name="connsiteX38" fmla="*/ 495416 w 1656097"/>
                  <a:gd name="connsiteY38" fmla="*/ 1592152 h 1656098"/>
                  <a:gd name="connsiteX39" fmla="*/ 332634 w 1656097"/>
                  <a:gd name="connsiteY39" fmla="*/ 1498169 h 1656098"/>
                  <a:gd name="connsiteX40" fmla="*/ 373389 w 1656097"/>
                  <a:gd name="connsiteY40" fmla="*/ 1372000 h 1656098"/>
                  <a:gd name="connsiteX41" fmla="*/ 293970 w 1656097"/>
                  <a:gd name="connsiteY41" fmla="*/ 1290661 h 1656098"/>
                  <a:gd name="connsiteX42" fmla="*/ 287662 w 1656097"/>
                  <a:gd name="connsiteY42" fmla="*/ 1281558 h 1656098"/>
                  <a:gd name="connsiteX43" fmla="*/ 157930 w 1656097"/>
                  <a:gd name="connsiteY43" fmla="*/ 1323465 h 1656098"/>
                  <a:gd name="connsiteX44" fmla="*/ 63947 w 1656097"/>
                  <a:gd name="connsiteY44" fmla="*/ 1160683 h 1656098"/>
                  <a:gd name="connsiteX45" fmla="*/ 170348 w 1656097"/>
                  <a:gd name="connsiteY45" fmla="*/ 1064548 h 1656098"/>
                  <a:gd name="connsiteX46" fmla="*/ 159896 w 1656097"/>
                  <a:gd name="connsiteY46" fmla="*/ 1031651 h 1656098"/>
                  <a:gd name="connsiteX47" fmla="*/ 144063 w 1656097"/>
                  <a:gd name="connsiteY47" fmla="*/ 952912 h 1656098"/>
                  <a:gd name="connsiteX48" fmla="*/ 0 w 1656097"/>
                  <a:gd name="connsiteY48" fmla="*/ 922032 h 1656098"/>
                  <a:gd name="connsiteX49" fmla="*/ 0 w 1656097"/>
                  <a:gd name="connsiteY49" fmla="*/ 734067 h 1656098"/>
                  <a:gd name="connsiteX50" fmla="*/ 152682 w 1656097"/>
                  <a:gd name="connsiteY50" fmla="*/ 701339 h 1656098"/>
                  <a:gd name="connsiteX51" fmla="*/ 159896 w 1656097"/>
                  <a:gd name="connsiteY51" fmla="*/ 669158 h 1656098"/>
                  <a:gd name="connsiteX52" fmla="*/ 182923 w 1656097"/>
                  <a:gd name="connsiteY52" fmla="*/ 602913 h 1656098"/>
                  <a:gd name="connsiteX53" fmla="*/ 63947 w 1656097"/>
                  <a:gd name="connsiteY53" fmla="*/ 495417 h 1656098"/>
                  <a:gd name="connsiteX54" fmla="*/ 157930 w 1656097"/>
                  <a:gd name="connsiteY54" fmla="*/ 332634 h 1656098"/>
                  <a:gd name="connsiteX55" fmla="*/ 318389 w 1656097"/>
                  <a:gd name="connsiteY55" fmla="*/ 384465 h 1656098"/>
                  <a:gd name="connsiteX56" fmla="*/ 353537 w 1656097"/>
                  <a:gd name="connsiteY56" fmla="*/ 346539 h 1656098"/>
                  <a:gd name="connsiteX57" fmla="*/ 385166 w 1656097"/>
                  <a:gd name="connsiteY57" fmla="*/ 320558 h 1656098"/>
                  <a:gd name="connsiteX58" fmla="*/ 332634 w 1656097"/>
                  <a:gd name="connsiteY58" fmla="*/ 157929 h 1656098"/>
                  <a:gd name="connsiteX59" fmla="*/ 495416 w 1656097"/>
                  <a:gd name="connsiteY59" fmla="*/ 63947 h 1656098"/>
                  <a:gd name="connsiteX60" fmla="*/ 612546 w 1656097"/>
                  <a:gd name="connsiteY60" fmla="*/ 193585 h 1656098"/>
                  <a:gd name="connsiteX61" fmla="*/ 688561 w 1656097"/>
                  <a:gd name="connsiteY61" fmla="*/ 172338 h 1656098"/>
                  <a:gd name="connsiteX62" fmla="*/ 697415 w 1656097"/>
                  <a:gd name="connsiteY62" fmla="*/ 170987 h 16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656097" h="1656098">
                    <a:moveTo>
                      <a:pt x="734066" y="0"/>
                    </a:moveTo>
                    <a:lnTo>
                      <a:pt x="922032" y="0"/>
                    </a:lnTo>
                    <a:lnTo>
                      <a:pt x="958682" y="170987"/>
                    </a:lnTo>
                    <a:lnTo>
                      <a:pt x="967537" y="172338"/>
                    </a:lnTo>
                    <a:lnTo>
                      <a:pt x="1042604" y="194634"/>
                    </a:lnTo>
                    <a:lnTo>
                      <a:pt x="1160682" y="63947"/>
                    </a:lnTo>
                    <a:lnTo>
                      <a:pt x="1323465" y="157929"/>
                    </a:lnTo>
                    <a:lnTo>
                      <a:pt x="1271151" y="319877"/>
                    </a:lnTo>
                    <a:lnTo>
                      <a:pt x="1280994" y="327054"/>
                    </a:lnTo>
                    <a:cubicBezTo>
                      <a:pt x="1299308" y="342918"/>
                      <a:pt x="1316780" y="359726"/>
                      <a:pt x="1333335" y="377405"/>
                    </a:cubicBezTo>
                    <a:lnTo>
                      <a:pt x="1338950" y="384065"/>
                    </a:lnTo>
                    <a:lnTo>
                      <a:pt x="1498169" y="332634"/>
                    </a:lnTo>
                    <a:lnTo>
                      <a:pt x="1592152" y="495417"/>
                    </a:lnTo>
                    <a:lnTo>
                      <a:pt x="1473528" y="602595"/>
                    </a:lnTo>
                    <a:lnTo>
                      <a:pt x="1483127" y="626411"/>
                    </a:lnTo>
                    <a:lnTo>
                      <a:pt x="1501984" y="701032"/>
                    </a:lnTo>
                    <a:lnTo>
                      <a:pt x="1656097" y="734067"/>
                    </a:lnTo>
                    <a:lnTo>
                      <a:pt x="1656097" y="922032"/>
                    </a:lnTo>
                    <a:lnTo>
                      <a:pt x="1511749" y="952973"/>
                    </a:lnTo>
                    <a:lnTo>
                      <a:pt x="1506114" y="989892"/>
                    </a:lnTo>
                    <a:cubicBezTo>
                      <a:pt x="1502081" y="1009604"/>
                      <a:pt x="1497209" y="1029011"/>
                      <a:pt x="1491538" y="1048074"/>
                    </a:cubicBezTo>
                    <a:lnTo>
                      <a:pt x="1485827" y="1064617"/>
                    </a:lnTo>
                    <a:lnTo>
                      <a:pt x="1592152" y="1160683"/>
                    </a:lnTo>
                    <a:lnTo>
                      <a:pt x="1498169" y="1323465"/>
                    </a:lnTo>
                    <a:lnTo>
                      <a:pt x="1367507" y="1281258"/>
                    </a:lnTo>
                    <a:lnTo>
                      <a:pt x="1351398" y="1303350"/>
                    </a:lnTo>
                    <a:cubicBezTo>
                      <a:pt x="1335535" y="1321664"/>
                      <a:pt x="1318727" y="1339136"/>
                      <a:pt x="1301049" y="1355691"/>
                    </a:cubicBezTo>
                    <a:lnTo>
                      <a:pt x="1282493" y="1371332"/>
                    </a:lnTo>
                    <a:lnTo>
                      <a:pt x="1323465" y="1498169"/>
                    </a:lnTo>
                    <a:lnTo>
                      <a:pt x="1160682" y="1592152"/>
                    </a:lnTo>
                    <a:lnTo>
                      <a:pt x="1074277" y="1496521"/>
                    </a:lnTo>
                    <a:lnTo>
                      <a:pt x="1052042" y="1505484"/>
                    </a:lnTo>
                    <a:lnTo>
                      <a:pt x="948719" y="1531593"/>
                    </a:lnTo>
                    <a:lnTo>
                      <a:pt x="922032" y="1656098"/>
                    </a:lnTo>
                    <a:lnTo>
                      <a:pt x="734066" y="1656098"/>
                    </a:lnTo>
                    <a:lnTo>
                      <a:pt x="707323" y="1531333"/>
                    </a:lnTo>
                    <a:lnTo>
                      <a:pt x="688561" y="1528470"/>
                    </a:lnTo>
                    <a:lnTo>
                      <a:pt x="581645" y="1496716"/>
                    </a:lnTo>
                    <a:lnTo>
                      <a:pt x="495416" y="1592152"/>
                    </a:lnTo>
                    <a:lnTo>
                      <a:pt x="332634" y="1498169"/>
                    </a:lnTo>
                    <a:lnTo>
                      <a:pt x="373389" y="1372000"/>
                    </a:lnTo>
                    <a:lnTo>
                      <a:pt x="293970" y="1290661"/>
                    </a:lnTo>
                    <a:lnTo>
                      <a:pt x="287662" y="1281558"/>
                    </a:lnTo>
                    <a:lnTo>
                      <a:pt x="157930" y="1323465"/>
                    </a:lnTo>
                    <a:lnTo>
                      <a:pt x="63947" y="1160683"/>
                    </a:lnTo>
                    <a:lnTo>
                      <a:pt x="170348" y="1064548"/>
                    </a:lnTo>
                    <a:lnTo>
                      <a:pt x="159896" y="1031651"/>
                    </a:lnTo>
                    <a:lnTo>
                      <a:pt x="144063" y="952912"/>
                    </a:lnTo>
                    <a:lnTo>
                      <a:pt x="0" y="922032"/>
                    </a:lnTo>
                    <a:lnTo>
                      <a:pt x="0" y="734067"/>
                    </a:lnTo>
                    <a:lnTo>
                      <a:pt x="152682" y="701339"/>
                    </a:lnTo>
                    <a:lnTo>
                      <a:pt x="159896" y="669158"/>
                    </a:lnTo>
                    <a:lnTo>
                      <a:pt x="182923" y="602913"/>
                    </a:lnTo>
                    <a:lnTo>
                      <a:pt x="63947" y="495417"/>
                    </a:lnTo>
                    <a:lnTo>
                      <a:pt x="157930" y="332634"/>
                    </a:lnTo>
                    <a:lnTo>
                      <a:pt x="318389" y="384465"/>
                    </a:lnTo>
                    <a:lnTo>
                      <a:pt x="353537" y="346539"/>
                    </a:lnTo>
                    <a:lnTo>
                      <a:pt x="385166" y="320558"/>
                    </a:lnTo>
                    <a:lnTo>
                      <a:pt x="332634" y="157929"/>
                    </a:lnTo>
                    <a:lnTo>
                      <a:pt x="495416" y="63947"/>
                    </a:lnTo>
                    <a:lnTo>
                      <a:pt x="612546" y="193585"/>
                    </a:lnTo>
                    <a:lnTo>
                      <a:pt x="688561" y="172338"/>
                    </a:lnTo>
                    <a:lnTo>
                      <a:pt x="697415" y="170987"/>
                    </a:lnTo>
                    <a:close/>
                  </a:path>
                </a:pathLst>
              </a:custGeom>
              <a:gradFill>
                <a:gsLst>
                  <a:gs pos="0">
                    <a:sysClr val="window" lastClr="FFFFFF"/>
                  </a:gs>
                  <a:gs pos="100000">
                    <a:srgbClr val="E2E2E2"/>
                  </a:gs>
                </a:gsLst>
                <a:lin ang="2700000" scaled="1"/>
              </a:gradFill>
              <a:ln w="25400" cap="flat" cmpd="sng" algn="ctr">
                <a:noFill/>
                <a:prstDash val="solid"/>
              </a:ln>
              <a:effectLst>
                <a:outerShdw blurRad="190500" dist="88900" dir="2700000" algn="tl" rotWithShape="0">
                  <a:prstClr val="black">
                    <a:alpha val="30000"/>
                  </a:prstClr>
                </a:outerShdw>
              </a:effectLst>
            </p:spPr>
            <p:txBody>
              <a:bodyPr wrap="square" rtlCol="0" anchor="ctr">
                <a:noAutofit/>
              </a:bodyPr>
              <a:lstStyle/>
              <a:p>
                <a:pPr algn="ctr">
                  <a:defRPr/>
                </a:pPr>
                <a:endParaRPr lang="zh-CN" altLang="en-US" kern="0">
                  <a:solidFill>
                    <a:sysClr val="window" lastClr="FFFFFF"/>
                  </a:solidFill>
                  <a:cs typeface="+mn-ea"/>
                  <a:sym typeface="+mn-lt"/>
                </a:endParaRPr>
              </a:p>
            </p:txBody>
          </p:sp>
          <p:sp>
            <p:nvSpPr>
              <p:cNvPr id="68" name="椭圆 67"/>
              <p:cNvSpPr/>
              <p:nvPr/>
            </p:nvSpPr>
            <p:spPr>
              <a:xfrm>
                <a:off x="5189938" y="1995474"/>
                <a:ext cx="1129900" cy="11299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9" name="椭圆 68"/>
              <p:cNvSpPr/>
              <p:nvPr/>
            </p:nvSpPr>
            <p:spPr>
              <a:xfrm>
                <a:off x="5313048" y="2122912"/>
                <a:ext cx="883681" cy="883682"/>
              </a:xfrm>
              <a:prstGeom prst="ellipse">
                <a:avLst/>
              </a:prstGeom>
              <a:gradFill>
                <a:gsLst>
                  <a:gs pos="0">
                    <a:sysClr val="window" lastClr="FFFFFF">
                      <a:lumMod val="85000"/>
                    </a:sysClr>
                  </a:gs>
                  <a:gs pos="100000">
                    <a:sysClr val="window" lastClr="FFFFFF"/>
                  </a:gs>
                </a:gsLst>
                <a:lin ang="2700000" scaled="1"/>
              </a:gradFill>
              <a:ln w="25400"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rtlCol="0" anchor="ctr"/>
              <a:lstStyle/>
              <a:p>
                <a:pPr algn="ctr">
                  <a:defRPr/>
                </a:pPr>
                <a:endParaRPr lang="zh-CN" altLang="en-US" kern="0">
                  <a:solidFill>
                    <a:sysClr val="window" lastClr="FFFFFF"/>
                  </a:solidFill>
                  <a:cs typeface="+mn-ea"/>
                  <a:sym typeface="+mn-lt"/>
                </a:endParaRPr>
              </a:p>
            </p:txBody>
          </p:sp>
        </p:grpSp>
        <p:grpSp>
          <p:nvGrpSpPr>
            <p:cNvPr id="64" name="组合 63"/>
            <p:cNvGrpSpPr/>
            <p:nvPr/>
          </p:nvGrpSpPr>
          <p:grpSpPr>
            <a:xfrm>
              <a:off x="5136095" y="5112579"/>
              <a:ext cx="1000118" cy="759514"/>
              <a:chOff x="4123036" y="1134371"/>
              <a:chExt cx="1000117" cy="759514"/>
            </a:xfrm>
          </p:grpSpPr>
          <p:sp>
            <p:nvSpPr>
              <p:cNvPr id="65" name="文本框 49"/>
              <p:cNvSpPr txBox="1"/>
              <p:nvPr/>
            </p:nvSpPr>
            <p:spPr>
              <a:xfrm>
                <a:off x="4123036" y="1134371"/>
                <a:ext cx="1000117" cy="707886"/>
              </a:xfrm>
              <a:prstGeom prst="rect">
                <a:avLst/>
              </a:prstGeom>
              <a:noFill/>
            </p:spPr>
            <p:txBody>
              <a:bodyPr wrap="square" rtlCol="0">
                <a:spAutoFit/>
              </a:bodyPr>
              <a:lstStyle/>
              <a:p>
                <a:pPr algn="ctr">
                  <a:defRPr/>
                </a:pPr>
                <a:r>
                  <a:rPr lang="en-US" altLang="zh-CN" sz="4000" kern="0" dirty="0">
                    <a:solidFill>
                      <a:schemeClr val="accent1"/>
                    </a:solidFill>
                    <a:cs typeface="+mn-ea"/>
                    <a:sym typeface="+mn-lt"/>
                  </a:rPr>
                  <a:t>01</a:t>
                </a:r>
                <a:endParaRPr lang="zh-CN" altLang="en-US" sz="4000" kern="0" dirty="0">
                  <a:solidFill>
                    <a:schemeClr val="accent1"/>
                  </a:solidFill>
                  <a:cs typeface="+mn-ea"/>
                  <a:sym typeface="+mn-lt"/>
                </a:endParaRPr>
              </a:p>
            </p:txBody>
          </p:sp>
          <p:sp>
            <p:nvSpPr>
              <p:cNvPr id="66" name="文本框 50"/>
              <p:cNvSpPr txBox="1"/>
              <p:nvPr/>
            </p:nvSpPr>
            <p:spPr>
              <a:xfrm>
                <a:off x="4266701" y="1619515"/>
                <a:ext cx="740410" cy="274370"/>
              </a:xfrm>
              <a:prstGeom prst="rect">
                <a:avLst/>
              </a:prstGeom>
              <a:noFill/>
            </p:spPr>
            <p:txBody>
              <a:bodyPr wrap="square" rtlCol="0">
                <a:spAutoFit/>
              </a:bodyPr>
              <a:lstStyle/>
              <a:p>
                <a:pPr algn="ctr">
                  <a:lnSpc>
                    <a:spcPct val="150000"/>
                  </a:lnSpc>
                  <a:defRPr/>
                </a:pPr>
                <a:r>
                  <a:rPr lang="en-US" altLang="zh-CN" sz="900" kern="0" dirty="0">
                    <a:solidFill>
                      <a:schemeClr val="bg1">
                        <a:lumMod val="50000"/>
                      </a:schemeClr>
                    </a:solidFill>
                    <a:cs typeface="+mn-ea"/>
                    <a:sym typeface="+mn-lt"/>
                  </a:rPr>
                  <a:t>OPTION</a:t>
                </a:r>
                <a:endParaRPr lang="zh-CN" altLang="en-US" sz="900" kern="0" dirty="0">
                  <a:solidFill>
                    <a:schemeClr val="bg1">
                      <a:lumMod val="50000"/>
                    </a:schemeClr>
                  </a:solidFill>
                  <a:cs typeface="+mn-ea"/>
                  <a:sym typeface="+mn-lt"/>
                </a:endParaRPr>
              </a:p>
            </p:txBody>
          </p:sp>
        </p:grpSp>
      </p:grpSp>
      <p:grpSp>
        <p:nvGrpSpPr>
          <p:cNvPr id="70" name="组合 69"/>
          <p:cNvGrpSpPr/>
          <p:nvPr/>
        </p:nvGrpSpPr>
        <p:grpSpPr>
          <a:xfrm>
            <a:off x="6270416" y="1391104"/>
            <a:ext cx="2712043" cy="1068764"/>
            <a:chOff x="5947699" y="908862"/>
            <a:chExt cx="2712043" cy="1068765"/>
          </a:xfrm>
        </p:grpSpPr>
        <p:grpSp>
          <p:nvGrpSpPr>
            <p:cNvPr id="72" name="组合 71"/>
            <p:cNvGrpSpPr/>
            <p:nvPr/>
          </p:nvGrpSpPr>
          <p:grpSpPr>
            <a:xfrm flipV="1">
              <a:off x="5947699" y="1317986"/>
              <a:ext cx="2684915" cy="333365"/>
              <a:chOff x="5272248" y="4626108"/>
              <a:chExt cx="2684915" cy="333365"/>
            </a:xfrm>
          </p:grpSpPr>
          <p:sp>
            <p:nvSpPr>
              <p:cNvPr id="77" name="椭圆 76"/>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78" name="任意多边形 77"/>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73" name="文本框 90"/>
            <p:cNvSpPr txBox="1"/>
            <p:nvPr/>
          </p:nvSpPr>
          <p:spPr>
            <a:xfrm>
              <a:off x="6879275" y="908862"/>
              <a:ext cx="1780467" cy="307777"/>
            </a:xfrm>
            <a:prstGeom prst="rect">
              <a:avLst/>
            </a:prstGeom>
            <a:noFill/>
          </p:spPr>
          <p:txBody>
            <a:bodyPr wrap="square" rtlCol="0">
              <a:spAutoFit/>
            </a:bodyPr>
            <a:lstStyle/>
            <a:p>
              <a:pPr algn="r"/>
              <a:r>
                <a:rPr lang="zh-CN" altLang="en-US" sz="1400" dirty="0">
                  <a:solidFill>
                    <a:schemeClr val="accent1"/>
                  </a:solidFill>
                  <a:cs typeface="+mn-ea"/>
                  <a:sym typeface="+mn-lt"/>
                </a:rPr>
                <a:t>请在此处添加标题</a:t>
              </a:r>
            </a:p>
          </p:txBody>
        </p:sp>
        <p:sp>
          <p:nvSpPr>
            <p:cNvPr id="76" name="文本框 91"/>
            <p:cNvSpPr txBox="1"/>
            <p:nvPr/>
          </p:nvSpPr>
          <p:spPr>
            <a:xfrm>
              <a:off x="6290683" y="1331295"/>
              <a:ext cx="2341931" cy="646332"/>
            </a:xfrm>
            <a:prstGeom prst="rect">
              <a:avLst/>
            </a:prstGeom>
            <a:noFill/>
          </p:spPr>
          <p:txBody>
            <a:bodyPr wrap="square" rtlCol="0">
              <a:spAutoFit/>
            </a:bodyPr>
            <a:lstStyle/>
            <a:p>
              <a:pPr>
                <a:lnSpc>
                  <a:spcPct val="150000"/>
                </a:lnSpc>
                <a:spcAft>
                  <a:spcPts val="600"/>
                </a:spcAft>
              </a:pPr>
              <a:r>
                <a:rPr lang="zh-CN" altLang="en-US" sz="800" dirty="0">
                  <a:solidFill>
                    <a:schemeClr val="tx1">
                      <a:lumMod val="50000"/>
                      <a:lumOff val="50000"/>
                    </a:schemeClr>
                  </a:solidFill>
                  <a:cs typeface="+mn-ea"/>
                  <a:sym typeface="+mn-lt"/>
                </a:rPr>
                <a:t>请在此处添加正文内容，根据需要调整字体与字号。在此处添加正文内容，根据需要调整字体与字号。</a:t>
              </a:r>
            </a:p>
          </p:txBody>
        </p:sp>
      </p:grpSp>
      <p:grpSp>
        <p:nvGrpSpPr>
          <p:cNvPr id="79" name="Group 46"/>
          <p:cNvGrpSpPr>
            <a:grpSpLocks noChangeAspect="1"/>
          </p:cNvGrpSpPr>
          <p:nvPr/>
        </p:nvGrpSpPr>
        <p:grpSpPr bwMode="auto">
          <a:xfrm>
            <a:off x="6697342" y="1422785"/>
            <a:ext cx="513393" cy="317847"/>
            <a:chOff x="3098" y="1701"/>
            <a:chExt cx="1486" cy="920"/>
          </a:xfrm>
          <a:solidFill>
            <a:sysClr val="windowText" lastClr="000000">
              <a:lumMod val="50000"/>
              <a:lumOff val="50000"/>
              <a:alpha val="40000"/>
            </a:sysClr>
          </a:solidFill>
        </p:grpSpPr>
        <p:sp>
          <p:nvSpPr>
            <p:cNvPr id="80" name="Freeform 47"/>
            <p:cNvSpPr>
              <a:spLocks/>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2" name="Freeform 48"/>
            <p:cNvSpPr>
              <a:spLocks/>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3" name="Freeform 49"/>
            <p:cNvSpPr>
              <a:spLocks/>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94" name="组合 93"/>
          <p:cNvGrpSpPr/>
          <p:nvPr/>
        </p:nvGrpSpPr>
        <p:grpSpPr>
          <a:xfrm>
            <a:off x="7970665" y="2582408"/>
            <a:ext cx="2684915" cy="1138016"/>
            <a:chOff x="5947699" y="908862"/>
            <a:chExt cx="2684915" cy="1138017"/>
          </a:xfrm>
        </p:grpSpPr>
        <p:grpSp>
          <p:nvGrpSpPr>
            <p:cNvPr id="95" name="组合 94"/>
            <p:cNvGrpSpPr/>
            <p:nvPr/>
          </p:nvGrpSpPr>
          <p:grpSpPr>
            <a:xfrm flipV="1">
              <a:off x="5947699" y="1317986"/>
              <a:ext cx="2684915" cy="333365"/>
              <a:chOff x="5272248" y="4626108"/>
              <a:chExt cx="2684915" cy="333365"/>
            </a:xfrm>
          </p:grpSpPr>
          <p:sp>
            <p:nvSpPr>
              <p:cNvPr id="98" name="椭圆 97"/>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99" name="任意多边形 98"/>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96" name="文本框 100"/>
            <p:cNvSpPr txBox="1"/>
            <p:nvPr/>
          </p:nvSpPr>
          <p:spPr>
            <a:xfrm>
              <a:off x="6852147" y="908862"/>
              <a:ext cx="1780467" cy="307777"/>
            </a:xfrm>
            <a:prstGeom prst="rect">
              <a:avLst/>
            </a:prstGeom>
            <a:noFill/>
          </p:spPr>
          <p:txBody>
            <a:bodyPr wrap="square" rtlCol="0">
              <a:spAutoFit/>
            </a:bodyPr>
            <a:lstStyle/>
            <a:p>
              <a:pPr algn="r"/>
              <a:r>
                <a:rPr lang="zh-CN" altLang="en-US" sz="1400" dirty="0">
                  <a:solidFill>
                    <a:schemeClr val="accent1"/>
                  </a:solidFill>
                  <a:cs typeface="+mn-ea"/>
                  <a:sym typeface="+mn-lt"/>
                </a:rPr>
                <a:t>请在此处添加标题</a:t>
              </a:r>
            </a:p>
          </p:txBody>
        </p:sp>
        <p:sp>
          <p:nvSpPr>
            <p:cNvPr id="97" name="文本框 101"/>
            <p:cNvSpPr txBox="1"/>
            <p:nvPr/>
          </p:nvSpPr>
          <p:spPr>
            <a:xfrm>
              <a:off x="6290683" y="1331297"/>
              <a:ext cx="2341931" cy="715582"/>
            </a:xfrm>
            <a:prstGeom prst="rect">
              <a:avLst/>
            </a:prstGeom>
            <a:noFill/>
          </p:spPr>
          <p:txBody>
            <a:bodyPr wrap="square" rtlCol="0">
              <a:spAutoFit/>
            </a:bodyPr>
            <a:lstStyle/>
            <a:p>
              <a:pPr>
                <a:lnSpc>
                  <a:spcPct val="150000"/>
                </a:lnSpc>
                <a:spcAft>
                  <a:spcPts val="600"/>
                </a:spcAft>
              </a:pPr>
              <a:r>
                <a:rPr lang="zh-CN" altLang="en-US" sz="900" dirty="0">
                  <a:solidFill>
                    <a:schemeClr val="tx1">
                      <a:lumMod val="50000"/>
                      <a:lumOff val="50000"/>
                    </a:schemeClr>
                  </a:solidFill>
                  <a:cs typeface="+mn-ea"/>
                  <a:sym typeface="+mn-lt"/>
                </a:rPr>
                <a:t>请在此处添加正文内容，根据需要调整字体与字号。在此处添加正文内容，根据需要调整字体与字号。</a:t>
              </a:r>
            </a:p>
          </p:txBody>
        </p:sp>
      </p:grpSp>
      <p:grpSp>
        <p:nvGrpSpPr>
          <p:cNvPr id="100" name="组合 99"/>
          <p:cNvGrpSpPr/>
          <p:nvPr/>
        </p:nvGrpSpPr>
        <p:grpSpPr>
          <a:xfrm flipH="1">
            <a:off x="1660397" y="2798758"/>
            <a:ext cx="2684915" cy="1068764"/>
            <a:chOff x="5947699" y="908862"/>
            <a:chExt cx="2684915" cy="1068765"/>
          </a:xfrm>
        </p:grpSpPr>
        <p:grpSp>
          <p:nvGrpSpPr>
            <p:cNvPr id="101" name="组合 100"/>
            <p:cNvGrpSpPr/>
            <p:nvPr/>
          </p:nvGrpSpPr>
          <p:grpSpPr>
            <a:xfrm flipV="1">
              <a:off x="5947699" y="1317986"/>
              <a:ext cx="2684915" cy="333365"/>
              <a:chOff x="5272248" y="4626108"/>
              <a:chExt cx="2684915" cy="333365"/>
            </a:xfrm>
          </p:grpSpPr>
          <p:sp>
            <p:nvSpPr>
              <p:cNvPr id="104" name="椭圆 103"/>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105" name="任意多边形 104"/>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102" name="文本框 106"/>
            <p:cNvSpPr txBox="1"/>
            <p:nvPr/>
          </p:nvSpPr>
          <p:spPr>
            <a:xfrm>
              <a:off x="6852147" y="908862"/>
              <a:ext cx="1780467" cy="307777"/>
            </a:xfrm>
            <a:prstGeom prst="rect">
              <a:avLst/>
            </a:prstGeom>
            <a:noFill/>
          </p:spPr>
          <p:txBody>
            <a:bodyPr wrap="square" rtlCol="0">
              <a:spAutoFit/>
            </a:bodyPr>
            <a:lstStyle/>
            <a:p>
              <a:r>
                <a:rPr lang="zh-CN" altLang="en-US" sz="1400" dirty="0">
                  <a:solidFill>
                    <a:schemeClr val="accent1"/>
                  </a:solidFill>
                  <a:cs typeface="+mn-ea"/>
                  <a:sym typeface="+mn-lt"/>
                </a:rPr>
                <a:t>请在此处添加标题</a:t>
              </a:r>
            </a:p>
          </p:txBody>
        </p:sp>
        <p:sp>
          <p:nvSpPr>
            <p:cNvPr id="103" name="文本框 107"/>
            <p:cNvSpPr txBox="1"/>
            <p:nvPr/>
          </p:nvSpPr>
          <p:spPr>
            <a:xfrm>
              <a:off x="6290683" y="1331295"/>
              <a:ext cx="2341931" cy="646332"/>
            </a:xfrm>
            <a:prstGeom prst="rect">
              <a:avLst/>
            </a:prstGeom>
            <a:noFill/>
          </p:spPr>
          <p:txBody>
            <a:bodyPr wrap="square" rtlCol="0">
              <a:spAutoFit/>
            </a:bodyPr>
            <a:lstStyle/>
            <a:p>
              <a:pPr>
                <a:lnSpc>
                  <a:spcPct val="150000"/>
                </a:lnSpc>
                <a:spcAft>
                  <a:spcPts val="600"/>
                </a:spcAft>
              </a:pPr>
              <a:r>
                <a:rPr lang="zh-CN" altLang="en-US" sz="800" dirty="0">
                  <a:solidFill>
                    <a:schemeClr val="tx1">
                      <a:lumMod val="50000"/>
                      <a:lumOff val="50000"/>
                    </a:schemeClr>
                  </a:solidFill>
                  <a:cs typeface="+mn-ea"/>
                  <a:sym typeface="+mn-lt"/>
                </a:rPr>
                <a:t>请在此处添加正文内容，根据需要调整字体与字号。在此处添加正文内容，根据需要调整字体与字号。</a:t>
              </a:r>
            </a:p>
          </p:txBody>
        </p:sp>
      </p:grpSp>
      <p:grpSp>
        <p:nvGrpSpPr>
          <p:cNvPr id="106" name="Group 36"/>
          <p:cNvGrpSpPr>
            <a:grpSpLocks noChangeAspect="1"/>
          </p:cNvGrpSpPr>
          <p:nvPr/>
        </p:nvGrpSpPr>
        <p:grpSpPr bwMode="auto">
          <a:xfrm>
            <a:off x="3454852" y="2768071"/>
            <a:ext cx="435595" cy="376235"/>
            <a:chOff x="3321" y="1710"/>
            <a:chExt cx="1042" cy="900"/>
          </a:xfrm>
          <a:solidFill>
            <a:sysClr val="windowText" lastClr="000000">
              <a:lumMod val="50000"/>
              <a:lumOff val="50000"/>
              <a:alpha val="40000"/>
            </a:sysClr>
          </a:solidFill>
        </p:grpSpPr>
        <p:sp>
          <p:nvSpPr>
            <p:cNvPr id="107" name="Freeform 37"/>
            <p:cNvSpPr>
              <a:spLocks noEditPoints="1"/>
            </p:cNvSpPr>
            <p:nvPr/>
          </p:nvSpPr>
          <p:spPr bwMode="auto">
            <a:xfrm>
              <a:off x="3321" y="1710"/>
              <a:ext cx="1042" cy="745"/>
            </a:xfrm>
            <a:custGeom>
              <a:avLst/>
              <a:gdLst>
                <a:gd name="T0" fmla="*/ 37 w 438"/>
                <a:gd name="T1" fmla="*/ 255 h 313"/>
                <a:gd name="T2" fmla="*/ 20 w 438"/>
                <a:gd name="T3" fmla="*/ 237 h 313"/>
                <a:gd name="T4" fmla="*/ 20 w 438"/>
                <a:gd name="T5" fmla="*/ 42 h 313"/>
                <a:gd name="T6" fmla="*/ 37 w 438"/>
                <a:gd name="T7" fmla="*/ 25 h 313"/>
                <a:gd name="T8" fmla="*/ 401 w 438"/>
                <a:gd name="T9" fmla="*/ 25 h 313"/>
                <a:gd name="T10" fmla="*/ 418 w 438"/>
                <a:gd name="T11" fmla="*/ 42 h 313"/>
                <a:gd name="T12" fmla="*/ 418 w 438"/>
                <a:gd name="T13" fmla="*/ 237 h 313"/>
                <a:gd name="T14" fmla="*/ 401 w 438"/>
                <a:gd name="T15" fmla="*/ 255 h 313"/>
                <a:gd name="T16" fmla="*/ 37 w 438"/>
                <a:gd name="T17" fmla="*/ 255 h 313"/>
                <a:gd name="T18" fmla="*/ 424 w 438"/>
                <a:gd name="T19" fmla="*/ 0 h 313"/>
                <a:gd name="T20" fmla="*/ 14 w 438"/>
                <a:gd name="T21" fmla="*/ 0 h 313"/>
                <a:gd name="T22" fmla="*/ 0 w 438"/>
                <a:gd name="T23" fmla="*/ 14 h 313"/>
                <a:gd name="T24" fmla="*/ 0 w 438"/>
                <a:gd name="T25" fmla="*/ 298 h 313"/>
                <a:gd name="T26" fmla="*/ 14 w 438"/>
                <a:gd name="T27" fmla="*/ 313 h 313"/>
                <a:gd name="T28" fmla="*/ 424 w 438"/>
                <a:gd name="T29" fmla="*/ 313 h 313"/>
                <a:gd name="T30" fmla="*/ 438 w 438"/>
                <a:gd name="T31" fmla="*/ 298 h 313"/>
                <a:gd name="T32" fmla="*/ 438 w 438"/>
                <a:gd name="T33" fmla="*/ 14 h 313"/>
                <a:gd name="T34" fmla="*/ 424 w 438"/>
                <a:gd name="T3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 h="313">
                  <a:moveTo>
                    <a:pt x="37" y="255"/>
                  </a:moveTo>
                  <a:cubicBezTo>
                    <a:pt x="28" y="255"/>
                    <a:pt x="20" y="247"/>
                    <a:pt x="20" y="237"/>
                  </a:cubicBezTo>
                  <a:cubicBezTo>
                    <a:pt x="20" y="42"/>
                    <a:pt x="20" y="42"/>
                    <a:pt x="20" y="42"/>
                  </a:cubicBezTo>
                  <a:cubicBezTo>
                    <a:pt x="20" y="33"/>
                    <a:pt x="28" y="25"/>
                    <a:pt x="37" y="25"/>
                  </a:cubicBezTo>
                  <a:cubicBezTo>
                    <a:pt x="401" y="25"/>
                    <a:pt x="401" y="25"/>
                    <a:pt x="401" y="25"/>
                  </a:cubicBezTo>
                  <a:cubicBezTo>
                    <a:pt x="410" y="25"/>
                    <a:pt x="418" y="33"/>
                    <a:pt x="418" y="42"/>
                  </a:cubicBezTo>
                  <a:cubicBezTo>
                    <a:pt x="418" y="237"/>
                    <a:pt x="418" y="237"/>
                    <a:pt x="418" y="237"/>
                  </a:cubicBezTo>
                  <a:cubicBezTo>
                    <a:pt x="418" y="247"/>
                    <a:pt x="410" y="255"/>
                    <a:pt x="401" y="255"/>
                  </a:cubicBezTo>
                  <a:cubicBezTo>
                    <a:pt x="37" y="255"/>
                    <a:pt x="37" y="255"/>
                    <a:pt x="37" y="255"/>
                  </a:cubicBezTo>
                  <a:moveTo>
                    <a:pt x="424" y="0"/>
                  </a:moveTo>
                  <a:cubicBezTo>
                    <a:pt x="14" y="0"/>
                    <a:pt x="14" y="0"/>
                    <a:pt x="14" y="0"/>
                  </a:cubicBezTo>
                  <a:cubicBezTo>
                    <a:pt x="6" y="0"/>
                    <a:pt x="0" y="6"/>
                    <a:pt x="0" y="14"/>
                  </a:cubicBezTo>
                  <a:cubicBezTo>
                    <a:pt x="0" y="298"/>
                    <a:pt x="0" y="298"/>
                    <a:pt x="0" y="298"/>
                  </a:cubicBezTo>
                  <a:cubicBezTo>
                    <a:pt x="0" y="306"/>
                    <a:pt x="6" y="313"/>
                    <a:pt x="14" y="313"/>
                  </a:cubicBezTo>
                  <a:cubicBezTo>
                    <a:pt x="424" y="313"/>
                    <a:pt x="424" y="313"/>
                    <a:pt x="424" y="313"/>
                  </a:cubicBezTo>
                  <a:cubicBezTo>
                    <a:pt x="432" y="313"/>
                    <a:pt x="438" y="306"/>
                    <a:pt x="438" y="298"/>
                  </a:cubicBezTo>
                  <a:cubicBezTo>
                    <a:pt x="438" y="14"/>
                    <a:pt x="438" y="14"/>
                    <a:pt x="438" y="14"/>
                  </a:cubicBezTo>
                  <a:cubicBezTo>
                    <a:pt x="438" y="6"/>
                    <a:pt x="432" y="0"/>
                    <a:pt x="424"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08" name="Rectangle 38"/>
            <p:cNvSpPr>
              <a:spLocks noChangeArrowheads="1"/>
            </p:cNvSpPr>
            <p:nvPr/>
          </p:nvSpPr>
          <p:spPr bwMode="auto">
            <a:xfrm>
              <a:off x="3716" y="2465"/>
              <a:ext cx="252" cy="97"/>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09" name="Rectangle 40"/>
            <p:cNvSpPr>
              <a:spLocks noChangeArrowheads="1"/>
            </p:cNvSpPr>
            <p:nvPr/>
          </p:nvSpPr>
          <p:spPr bwMode="auto">
            <a:xfrm>
              <a:off x="3595" y="2570"/>
              <a:ext cx="495" cy="40"/>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0" name="Freeform 42"/>
            <p:cNvSpPr>
              <a:spLocks/>
            </p:cNvSpPr>
            <p:nvPr/>
          </p:nvSpPr>
          <p:spPr bwMode="auto">
            <a:xfrm>
              <a:off x="3433" y="1853"/>
              <a:ext cx="771" cy="400"/>
            </a:xfrm>
            <a:custGeom>
              <a:avLst/>
              <a:gdLst>
                <a:gd name="T0" fmla="*/ 761 w 771"/>
                <a:gd name="T1" fmla="*/ 0 h 400"/>
                <a:gd name="T2" fmla="*/ 657 w 771"/>
                <a:gd name="T3" fmla="*/ 9 h 400"/>
                <a:gd name="T4" fmla="*/ 697 w 771"/>
                <a:gd name="T5" fmla="*/ 43 h 400"/>
                <a:gd name="T6" fmla="*/ 557 w 771"/>
                <a:gd name="T7" fmla="*/ 212 h 400"/>
                <a:gd name="T8" fmla="*/ 419 w 771"/>
                <a:gd name="T9" fmla="*/ 105 h 400"/>
                <a:gd name="T10" fmla="*/ 286 w 771"/>
                <a:gd name="T11" fmla="*/ 278 h 400"/>
                <a:gd name="T12" fmla="*/ 152 w 771"/>
                <a:gd name="T13" fmla="*/ 190 h 400"/>
                <a:gd name="T14" fmla="*/ 0 w 771"/>
                <a:gd name="T15" fmla="*/ 369 h 400"/>
                <a:gd name="T16" fmla="*/ 36 w 771"/>
                <a:gd name="T17" fmla="*/ 400 h 400"/>
                <a:gd name="T18" fmla="*/ 162 w 771"/>
                <a:gd name="T19" fmla="*/ 252 h 400"/>
                <a:gd name="T20" fmla="*/ 298 w 771"/>
                <a:gd name="T21" fmla="*/ 343 h 400"/>
                <a:gd name="T22" fmla="*/ 428 w 771"/>
                <a:gd name="T23" fmla="*/ 171 h 400"/>
                <a:gd name="T24" fmla="*/ 564 w 771"/>
                <a:gd name="T25" fmla="*/ 278 h 400"/>
                <a:gd name="T26" fmla="*/ 733 w 771"/>
                <a:gd name="T27" fmla="*/ 71 h 400"/>
                <a:gd name="T28" fmla="*/ 771 w 771"/>
                <a:gd name="T29" fmla="*/ 105 h 400"/>
                <a:gd name="T30" fmla="*/ 761 w 771"/>
                <a:gd name="T3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1" h="400">
                  <a:moveTo>
                    <a:pt x="761" y="0"/>
                  </a:moveTo>
                  <a:lnTo>
                    <a:pt x="657" y="9"/>
                  </a:lnTo>
                  <a:lnTo>
                    <a:pt x="697" y="43"/>
                  </a:lnTo>
                  <a:lnTo>
                    <a:pt x="557" y="212"/>
                  </a:lnTo>
                  <a:lnTo>
                    <a:pt x="419" y="105"/>
                  </a:lnTo>
                  <a:lnTo>
                    <a:pt x="286" y="278"/>
                  </a:lnTo>
                  <a:lnTo>
                    <a:pt x="152" y="190"/>
                  </a:lnTo>
                  <a:lnTo>
                    <a:pt x="0" y="369"/>
                  </a:lnTo>
                  <a:lnTo>
                    <a:pt x="36" y="400"/>
                  </a:lnTo>
                  <a:lnTo>
                    <a:pt x="162" y="252"/>
                  </a:lnTo>
                  <a:lnTo>
                    <a:pt x="298" y="343"/>
                  </a:lnTo>
                  <a:lnTo>
                    <a:pt x="428" y="171"/>
                  </a:lnTo>
                  <a:lnTo>
                    <a:pt x="564" y="278"/>
                  </a:lnTo>
                  <a:lnTo>
                    <a:pt x="733" y="71"/>
                  </a:lnTo>
                  <a:lnTo>
                    <a:pt x="771" y="105"/>
                  </a:lnTo>
                  <a:lnTo>
                    <a:pt x="761"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111" name="Freeform 53"/>
          <p:cNvSpPr>
            <a:spLocks noEditPoints="1"/>
          </p:cNvSpPr>
          <p:nvPr/>
        </p:nvSpPr>
        <p:spPr bwMode="auto">
          <a:xfrm>
            <a:off x="3999270" y="4765015"/>
            <a:ext cx="405877" cy="405877"/>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chemeClr val="bg1"/>
              </a:solidFill>
              <a:cs typeface="+mn-ea"/>
              <a:sym typeface="+mn-lt"/>
            </a:endParaRPr>
          </a:p>
          <a:p>
            <a:pPr algn="ctr"/>
            <a:endParaRPr lang="zh-CN" altLang="en-US" sz="1400" dirty="0">
              <a:solidFill>
                <a:schemeClr val="bg1"/>
              </a:solidFill>
              <a:cs typeface="+mn-ea"/>
              <a:sym typeface="+mn-lt"/>
            </a:endParaRPr>
          </a:p>
        </p:txBody>
      </p:sp>
      <p:sp>
        <p:nvSpPr>
          <p:cNvPr id="112" name="Freeform 57"/>
          <p:cNvSpPr>
            <a:spLocks noEditPoints="1"/>
          </p:cNvSpPr>
          <p:nvPr/>
        </p:nvSpPr>
        <p:spPr bwMode="auto">
          <a:xfrm>
            <a:off x="8439964" y="2544271"/>
            <a:ext cx="394477" cy="395236"/>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grpSp>
        <p:nvGrpSpPr>
          <p:cNvPr id="113" name="组合 112"/>
          <p:cNvGrpSpPr/>
          <p:nvPr/>
        </p:nvGrpSpPr>
        <p:grpSpPr>
          <a:xfrm flipH="1">
            <a:off x="2269823" y="4801100"/>
            <a:ext cx="2684915" cy="1068764"/>
            <a:chOff x="5947699" y="908862"/>
            <a:chExt cx="2684915" cy="1068765"/>
          </a:xfrm>
        </p:grpSpPr>
        <p:grpSp>
          <p:nvGrpSpPr>
            <p:cNvPr id="114" name="组合 113"/>
            <p:cNvGrpSpPr/>
            <p:nvPr/>
          </p:nvGrpSpPr>
          <p:grpSpPr>
            <a:xfrm flipV="1">
              <a:off x="5947699" y="1317986"/>
              <a:ext cx="2684915" cy="333365"/>
              <a:chOff x="5272248" y="4626108"/>
              <a:chExt cx="2684915" cy="333365"/>
            </a:xfrm>
          </p:grpSpPr>
          <p:sp>
            <p:nvSpPr>
              <p:cNvPr id="117" name="椭圆 116"/>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118" name="任意多边形 117"/>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115" name="文本框 119"/>
            <p:cNvSpPr txBox="1"/>
            <p:nvPr/>
          </p:nvSpPr>
          <p:spPr>
            <a:xfrm>
              <a:off x="6852147" y="908862"/>
              <a:ext cx="1780467" cy="307777"/>
            </a:xfrm>
            <a:prstGeom prst="rect">
              <a:avLst/>
            </a:prstGeom>
            <a:noFill/>
          </p:spPr>
          <p:txBody>
            <a:bodyPr wrap="square" rtlCol="0">
              <a:spAutoFit/>
            </a:bodyPr>
            <a:lstStyle/>
            <a:p>
              <a:r>
                <a:rPr lang="zh-CN" altLang="en-US" sz="1400" dirty="0">
                  <a:solidFill>
                    <a:schemeClr val="accent1"/>
                  </a:solidFill>
                  <a:cs typeface="+mn-ea"/>
                  <a:sym typeface="+mn-lt"/>
                </a:rPr>
                <a:t>请在此处添加标题</a:t>
              </a:r>
            </a:p>
          </p:txBody>
        </p:sp>
        <p:sp>
          <p:nvSpPr>
            <p:cNvPr id="116" name="文本框 120"/>
            <p:cNvSpPr txBox="1"/>
            <p:nvPr/>
          </p:nvSpPr>
          <p:spPr>
            <a:xfrm>
              <a:off x="6290683" y="1331295"/>
              <a:ext cx="2341931" cy="646332"/>
            </a:xfrm>
            <a:prstGeom prst="rect">
              <a:avLst/>
            </a:prstGeom>
            <a:noFill/>
          </p:spPr>
          <p:txBody>
            <a:bodyPr wrap="square" rtlCol="0">
              <a:spAutoFit/>
            </a:bodyPr>
            <a:lstStyle/>
            <a:p>
              <a:pPr>
                <a:lnSpc>
                  <a:spcPct val="150000"/>
                </a:lnSpc>
                <a:spcAft>
                  <a:spcPts val="600"/>
                </a:spcAft>
              </a:pPr>
              <a:r>
                <a:rPr lang="zh-CN" altLang="en-US" sz="800" dirty="0">
                  <a:solidFill>
                    <a:schemeClr val="tx1">
                      <a:lumMod val="50000"/>
                      <a:lumOff val="50000"/>
                    </a:schemeClr>
                  </a:solidFill>
                  <a:cs typeface="+mn-ea"/>
                  <a:sym typeface="+mn-lt"/>
                </a:rPr>
                <a:t>请在此处添加正文内容，根据需要调整字体与字号。在此处添加正文内容，根据需要调整字体与字号。</a:t>
              </a:r>
            </a:p>
          </p:txBody>
        </p:sp>
      </p:grpSp>
    </p:spTree>
    <p:extLst>
      <p:ext uri="{BB962C8B-B14F-4D97-AF65-F5344CB8AC3E}">
        <p14:creationId xmlns:p14="http://schemas.microsoft.com/office/powerpoint/2010/main" val="225812113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3" presetClass="entr" presetSubtype="272"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500" fill="hold"/>
                                        <p:tgtEl>
                                          <p:spTgt spid="33"/>
                                        </p:tgtEl>
                                        <p:attrNameLst>
                                          <p:attrName>ppt_w</p:attrName>
                                        </p:attrNameLst>
                                      </p:cBhvr>
                                      <p:tavLst>
                                        <p:tav tm="0">
                                          <p:val>
                                            <p:strVal val="2/3*#ppt_w"/>
                                          </p:val>
                                        </p:tav>
                                        <p:tav tm="100000">
                                          <p:val>
                                            <p:strVal val="#ppt_w"/>
                                          </p:val>
                                        </p:tav>
                                      </p:tavLst>
                                    </p:anim>
                                    <p:anim calcmode="lin" valueType="num">
                                      <p:cBhvr>
                                        <p:cTn id="26" dur="500" fill="hold"/>
                                        <p:tgtEl>
                                          <p:spTgt spid="33"/>
                                        </p:tgtEl>
                                        <p:attrNameLst>
                                          <p:attrName>ppt_h</p:attrName>
                                        </p:attrNameLst>
                                      </p:cBhvr>
                                      <p:tavLst>
                                        <p:tav tm="0">
                                          <p:val>
                                            <p:strVal val="2/3*#ppt_h"/>
                                          </p:val>
                                        </p:tav>
                                        <p:tav tm="100000">
                                          <p:val>
                                            <p:strVal val="#ppt_h"/>
                                          </p:val>
                                        </p:tav>
                                      </p:tavLst>
                                    </p:anim>
                                  </p:childTnLst>
                                </p:cTn>
                              </p:par>
                            </p:childTnLst>
                          </p:cTn>
                        </p:par>
                        <p:par>
                          <p:cTn id="27" fill="hold">
                            <p:stCondLst>
                              <p:cond delay="3600"/>
                            </p:stCondLst>
                            <p:childTnLst>
                              <p:par>
                                <p:cTn id="28" presetID="2" presetClass="entr" presetSubtype="4" fill="hold" grpId="0" nodeType="afterEffect">
                                  <p:stCondLst>
                                    <p:cond delay="0"/>
                                  </p:stCondLst>
                                  <p:childTnLst>
                                    <p:set>
                                      <p:cBhvr>
                                        <p:cTn id="29" dur="1" fill="hold">
                                          <p:stCondLst>
                                            <p:cond delay="0"/>
                                          </p:stCondLst>
                                        </p:cTn>
                                        <p:tgtEl>
                                          <p:spTgt spid="112"/>
                                        </p:tgtEl>
                                        <p:attrNameLst>
                                          <p:attrName>style.visibility</p:attrName>
                                        </p:attrNameLst>
                                      </p:cBhvr>
                                      <p:to>
                                        <p:strVal val="visible"/>
                                      </p:to>
                                    </p:set>
                                    <p:anim calcmode="lin" valueType="num">
                                      <p:cBhvr additive="base">
                                        <p:cTn id="30" dur="500" fill="hold"/>
                                        <p:tgtEl>
                                          <p:spTgt spid="112"/>
                                        </p:tgtEl>
                                        <p:attrNameLst>
                                          <p:attrName>ppt_x</p:attrName>
                                        </p:attrNameLst>
                                      </p:cBhvr>
                                      <p:tavLst>
                                        <p:tav tm="0">
                                          <p:val>
                                            <p:strVal val="#ppt_x"/>
                                          </p:val>
                                        </p:tav>
                                        <p:tav tm="100000">
                                          <p:val>
                                            <p:strVal val="#ppt_x"/>
                                          </p:val>
                                        </p:tav>
                                      </p:tavLst>
                                    </p:anim>
                                    <p:anim calcmode="lin" valueType="num">
                                      <p:cBhvr additive="base">
                                        <p:cTn id="31" dur="500" fill="hold"/>
                                        <p:tgtEl>
                                          <p:spTgt spid="112"/>
                                        </p:tgtEl>
                                        <p:attrNameLst>
                                          <p:attrName>ppt_y</p:attrName>
                                        </p:attrNameLst>
                                      </p:cBhvr>
                                      <p:tavLst>
                                        <p:tav tm="0">
                                          <p:val>
                                            <p:strVal val="1+#ppt_h/2"/>
                                          </p:val>
                                        </p:tav>
                                        <p:tav tm="100000">
                                          <p:val>
                                            <p:strVal val="#ppt_y"/>
                                          </p:val>
                                        </p:tav>
                                      </p:tavLst>
                                    </p:anim>
                                  </p:childTnLst>
                                </p:cTn>
                              </p:par>
                            </p:childTnLst>
                          </p:cTn>
                        </p:par>
                        <p:par>
                          <p:cTn id="32" fill="hold">
                            <p:stCondLst>
                              <p:cond delay="4100"/>
                            </p:stCondLst>
                            <p:childTnLst>
                              <p:par>
                                <p:cTn id="33" presetID="22" presetClass="entr" presetSubtype="8" fill="hold" nodeType="after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left)">
                                      <p:cBhvr>
                                        <p:cTn id="35" dur="500"/>
                                        <p:tgtEl>
                                          <p:spTgt spid="94"/>
                                        </p:tgtEl>
                                      </p:cBhvr>
                                    </p:animEffect>
                                  </p:childTnLst>
                                </p:cTn>
                              </p:par>
                            </p:childTnLst>
                          </p:cTn>
                        </p:par>
                        <p:par>
                          <p:cTn id="36" fill="hold">
                            <p:stCondLst>
                              <p:cond delay="4600"/>
                            </p:stCondLst>
                            <p:childTnLst>
                              <p:par>
                                <p:cTn id="37" presetID="23" presetClass="entr" presetSubtype="272"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strVal val="2/3*#ppt_w"/>
                                          </p:val>
                                        </p:tav>
                                        <p:tav tm="100000">
                                          <p:val>
                                            <p:strVal val="#ppt_w"/>
                                          </p:val>
                                        </p:tav>
                                      </p:tavLst>
                                    </p:anim>
                                    <p:anim calcmode="lin" valueType="num">
                                      <p:cBhvr>
                                        <p:cTn id="40" dur="500" fill="hold"/>
                                        <p:tgtEl>
                                          <p:spTgt spid="51"/>
                                        </p:tgtEl>
                                        <p:attrNameLst>
                                          <p:attrName>ppt_h</p:attrName>
                                        </p:attrNameLst>
                                      </p:cBhvr>
                                      <p:tavLst>
                                        <p:tav tm="0">
                                          <p:val>
                                            <p:strVal val="2/3*#ppt_h"/>
                                          </p:val>
                                        </p:tav>
                                        <p:tav tm="100000">
                                          <p:val>
                                            <p:strVal val="#ppt_h"/>
                                          </p:val>
                                        </p:tav>
                                      </p:tavLst>
                                    </p:anim>
                                  </p:childTnLst>
                                </p:cTn>
                              </p:par>
                            </p:childTnLst>
                          </p:cTn>
                        </p:par>
                        <p:par>
                          <p:cTn id="41" fill="hold">
                            <p:stCondLst>
                              <p:cond delay="5100"/>
                            </p:stCondLst>
                            <p:childTnLst>
                              <p:par>
                                <p:cTn id="42" presetID="2" presetClass="entr" presetSubtype="4" fill="hold" nodeType="afterEffect">
                                  <p:stCondLst>
                                    <p:cond delay="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ppt_x"/>
                                          </p:val>
                                        </p:tav>
                                        <p:tav tm="100000">
                                          <p:val>
                                            <p:strVal val="#ppt_x"/>
                                          </p:val>
                                        </p:tav>
                                      </p:tavLst>
                                    </p:anim>
                                    <p:anim calcmode="lin" valueType="num">
                                      <p:cBhvr additive="base">
                                        <p:cTn id="45" dur="500" fill="hold"/>
                                        <p:tgtEl>
                                          <p:spTgt spid="79"/>
                                        </p:tgtEl>
                                        <p:attrNameLst>
                                          <p:attrName>ppt_y</p:attrName>
                                        </p:attrNameLst>
                                      </p:cBhvr>
                                      <p:tavLst>
                                        <p:tav tm="0">
                                          <p:val>
                                            <p:strVal val="1+#ppt_h/2"/>
                                          </p:val>
                                        </p:tav>
                                        <p:tav tm="100000">
                                          <p:val>
                                            <p:strVal val="#ppt_y"/>
                                          </p:val>
                                        </p:tav>
                                      </p:tavLst>
                                    </p:anim>
                                  </p:childTnLst>
                                </p:cTn>
                              </p:par>
                            </p:childTnLst>
                          </p:cTn>
                        </p:par>
                        <p:par>
                          <p:cTn id="46" fill="hold">
                            <p:stCondLst>
                              <p:cond delay="5600"/>
                            </p:stCondLst>
                            <p:childTnLst>
                              <p:par>
                                <p:cTn id="47" presetID="22" presetClass="entr" presetSubtype="8" fill="hold"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left)">
                                      <p:cBhvr>
                                        <p:cTn id="49" dur="500"/>
                                        <p:tgtEl>
                                          <p:spTgt spid="70"/>
                                        </p:tgtEl>
                                      </p:cBhvr>
                                    </p:animEffect>
                                  </p:childTnLst>
                                </p:cTn>
                              </p:par>
                            </p:childTnLst>
                          </p:cTn>
                        </p:par>
                        <p:par>
                          <p:cTn id="50" fill="hold">
                            <p:stCondLst>
                              <p:cond delay="6100"/>
                            </p:stCondLst>
                            <p:childTnLst>
                              <p:par>
                                <p:cTn id="51" presetID="23" presetClass="entr" presetSubtype="272" fill="hold" nodeType="after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strVal val="2/3*#ppt_w"/>
                                          </p:val>
                                        </p:tav>
                                        <p:tav tm="100000">
                                          <p:val>
                                            <p:strVal val="#ppt_w"/>
                                          </p:val>
                                        </p:tav>
                                      </p:tavLst>
                                    </p:anim>
                                    <p:anim calcmode="lin" valueType="num">
                                      <p:cBhvr>
                                        <p:cTn id="54" dur="500" fill="hold"/>
                                        <p:tgtEl>
                                          <p:spTgt spid="42"/>
                                        </p:tgtEl>
                                        <p:attrNameLst>
                                          <p:attrName>ppt_h</p:attrName>
                                        </p:attrNameLst>
                                      </p:cBhvr>
                                      <p:tavLst>
                                        <p:tav tm="0">
                                          <p:val>
                                            <p:strVal val="2/3*#ppt_h"/>
                                          </p:val>
                                        </p:tav>
                                        <p:tav tm="100000">
                                          <p:val>
                                            <p:strVal val="#ppt_h"/>
                                          </p:val>
                                        </p:tav>
                                      </p:tavLst>
                                    </p:anim>
                                  </p:childTnLst>
                                </p:cTn>
                              </p:par>
                            </p:childTnLst>
                          </p:cTn>
                        </p:par>
                        <p:par>
                          <p:cTn id="55" fill="hold">
                            <p:stCondLst>
                              <p:cond delay="6600"/>
                            </p:stCondLst>
                            <p:childTnLst>
                              <p:par>
                                <p:cTn id="56" presetID="2" presetClass="entr" presetSubtype="4" fill="hold" nodeType="afterEffect">
                                  <p:stCondLst>
                                    <p:cond delay="0"/>
                                  </p:stCondLst>
                                  <p:childTnLst>
                                    <p:set>
                                      <p:cBhvr>
                                        <p:cTn id="57" dur="1" fill="hold">
                                          <p:stCondLst>
                                            <p:cond delay="0"/>
                                          </p:stCondLst>
                                        </p:cTn>
                                        <p:tgtEl>
                                          <p:spTgt spid="106"/>
                                        </p:tgtEl>
                                        <p:attrNameLst>
                                          <p:attrName>style.visibility</p:attrName>
                                        </p:attrNameLst>
                                      </p:cBhvr>
                                      <p:to>
                                        <p:strVal val="visible"/>
                                      </p:to>
                                    </p:set>
                                    <p:anim calcmode="lin" valueType="num">
                                      <p:cBhvr additive="base">
                                        <p:cTn id="58" dur="500" fill="hold"/>
                                        <p:tgtEl>
                                          <p:spTgt spid="106"/>
                                        </p:tgtEl>
                                        <p:attrNameLst>
                                          <p:attrName>ppt_x</p:attrName>
                                        </p:attrNameLst>
                                      </p:cBhvr>
                                      <p:tavLst>
                                        <p:tav tm="0">
                                          <p:val>
                                            <p:strVal val="#ppt_x"/>
                                          </p:val>
                                        </p:tav>
                                        <p:tav tm="100000">
                                          <p:val>
                                            <p:strVal val="#ppt_x"/>
                                          </p:val>
                                        </p:tav>
                                      </p:tavLst>
                                    </p:anim>
                                    <p:anim calcmode="lin" valueType="num">
                                      <p:cBhvr additive="base">
                                        <p:cTn id="59" dur="500" fill="hold"/>
                                        <p:tgtEl>
                                          <p:spTgt spid="106"/>
                                        </p:tgtEl>
                                        <p:attrNameLst>
                                          <p:attrName>ppt_y</p:attrName>
                                        </p:attrNameLst>
                                      </p:cBhvr>
                                      <p:tavLst>
                                        <p:tav tm="0">
                                          <p:val>
                                            <p:strVal val="1+#ppt_h/2"/>
                                          </p:val>
                                        </p:tav>
                                        <p:tav tm="100000">
                                          <p:val>
                                            <p:strVal val="#ppt_y"/>
                                          </p:val>
                                        </p:tav>
                                      </p:tavLst>
                                    </p:anim>
                                  </p:childTnLst>
                                </p:cTn>
                              </p:par>
                            </p:childTnLst>
                          </p:cTn>
                        </p:par>
                        <p:par>
                          <p:cTn id="60" fill="hold">
                            <p:stCondLst>
                              <p:cond delay="7100"/>
                            </p:stCondLst>
                            <p:childTnLst>
                              <p:par>
                                <p:cTn id="61" presetID="22" presetClass="entr" presetSubtype="2" fill="hold" nodeType="after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wipe(right)">
                                      <p:cBhvr>
                                        <p:cTn id="63" dur="500"/>
                                        <p:tgtEl>
                                          <p:spTgt spid="100"/>
                                        </p:tgtEl>
                                      </p:cBhvr>
                                    </p:animEffect>
                                  </p:childTnLst>
                                </p:cTn>
                              </p:par>
                            </p:childTnLst>
                          </p:cTn>
                        </p:par>
                        <p:par>
                          <p:cTn id="64" fill="hold">
                            <p:stCondLst>
                              <p:cond delay="7600"/>
                            </p:stCondLst>
                            <p:childTnLst>
                              <p:par>
                                <p:cTn id="65" presetID="23" presetClass="entr" presetSubtype="272" fill="hold" nodeType="after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p:cTn id="67" dur="500" fill="hold"/>
                                        <p:tgtEl>
                                          <p:spTgt spid="61"/>
                                        </p:tgtEl>
                                        <p:attrNameLst>
                                          <p:attrName>ppt_w</p:attrName>
                                        </p:attrNameLst>
                                      </p:cBhvr>
                                      <p:tavLst>
                                        <p:tav tm="0">
                                          <p:val>
                                            <p:strVal val="2/3*#ppt_w"/>
                                          </p:val>
                                        </p:tav>
                                        <p:tav tm="100000">
                                          <p:val>
                                            <p:strVal val="#ppt_w"/>
                                          </p:val>
                                        </p:tav>
                                      </p:tavLst>
                                    </p:anim>
                                    <p:anim calcmode="lin" valueType="num">
                                      <p:cBhvr>
                                        <p:cTn id="68" dur="500" fill="hold"/>
                                        <p:tgtEl>
                                          <p:spTgt spid="61"/>
                                        </p:tgtEl>
                                        <p:attrNameLst>
                                          <p:attrName>ppt_h</p:attrName>
                                        </p:attrNameLst>
                                      </p:cBhvr>
                                      <p:tavLst>
                                        <p:tav tm="0">
                                          <p:val>
                                            <p:strVal val="2/3*#ppt_h"/>
                                          </p:val>
                                        </p:tav>
                                        <p:tav tm="100000">
                                          <p:val>
                                            <p:strVal val="#ppt_h"/>
                                          </p:val>
                                        </p:tav>
                                      </p:tavLst>
                                    </p:anim>
                                  </p:childTnLst>
                                </p:cTn>
                              </p:par>
                            </p:childTnLst>
                          </p:cTn>
                        </p:par>
                        <p:par>
                          <p:cTn id="69" fill="hold">
                            <p:stCondLst>
                              <p:cond delay="8100"/>
                            </p:stCondLst>
                            <p:childTnLst>
                              <p:par>
                                <p:cTn id="70" presetID="2" presetClass="entr" presetSubtype="4" fill="hold" grpId="0" nodeType="afterEffect">
                                  <p:stCondLst>
                                    <p:cond delay="0"/>
                                  </p:stCondLst>
                                  <p:childTnLst>
                                    <p:set>
                                      <p:cBhvr>
                                        <p:cTn id="71" dur="1" fill="hold">
                                          <p:stCondLst>
                                            <p:cond delay="0"/>
                                          </p:stCondLst>
                                        </p:cTn>
                                        <p:tgtEl>
                                          <p:spTgt spid="111"/>
                                        </p:tgtEl>
                                        <p:attrNameLst>
                                          <p:attrName>style.visibility</p:attrName>
                                        </p:attrNameLst>
                                      </p:cBhvr>
                                      <p:to>
                                        <p:strVal val="visible"/>
                                      </p:to>
                                    </p:set>
                                    <p:anim calcmode="lin" valueType="num">
                                      <p:cBhvr additive="base">
                                        <p:cTn id="72" dur="500" fill="hold"/>
                                        <p:tgtEl>
                                          <p:spTgt spid="111"/>
                                        </p:tgtEl>
                                        <p:attrNameLst>
                                          <p:attrName>ppt_x</p:attrName>
                                        </p:attrNameLst>
                                      </p:cBhvr>
                                      <p:tavLst>
                                        <p:tav tm="0">
                                          <p:val>
                                            <p:strVal val="#ppt_x"/>
                                          </p:val>
                                        </p:tav>
                                        <p:tav tm="100000">
                                          <p:val>
                                            <p:strVal val="#ppt_x"/>
                                          </p:val>
                                        </p:tav>
                                      </p:tavLst>
                                    </p:anim>
                                    <p:anim calcmode="lin" valueType="num">
                                      <p:cBhvr additive="base">
                                        <p:cTn id="73" dur="500" fill="hold"/>
                                        <p:tgtEl>
                                          <p:spTgt spid="111"/>
                                        </p:tgtEl>
                                        <p:attrNameLst>
                                          <p:attrName>ppt_y</p:attrName>
                                        </p:attrNameLst>
                                      </p:cBhvr>
                                      <p:tavLst>
                                        <p:tav tm="0">
                                          <p:val>
                                            <p:strVal val="1+#ppt_h/2"/>
                                          </p:val>
                                        </p:tav>
                                        <p:tav tm="100000">
                                          <p:val>
                                            <p:strVal val="#ppt_y"/>
                                          </p:val>
                                        </p:tav>
                                      </p:tavLst>
                                    </p:anim>
                                  </p:childTnLst>
                                </p:cTn>
                              </p:par>
                            </p:childTnLst>
                          </p:cTn>
                        </p:par>
                        <p:par>
                          <p:cTn id="74" fill="hold">
                            <p:stCondLst>
                              <p:cond delay="8600"/>
                            </p:stCondLst>
                            <p:childTnLst>
                              <p:par>
                                <p:cTn id="75" presetID="22" presetClass="entr" presetSubtype="2"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wipe(right)">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11" grpId="0" animBg="1"/>
      <p:bldP spid="1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flipV="1">
            <a:off x="9440976" y="9188253"/>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cxnSp>
        <p:nvCxnSpPr>
          <p:cNvPr id="34" name="直接连接符 33"/>
          <p:cNvCxnSpPr/>
          <p:nvPr/>
        </p:nvCxnSpPr>
        <p:spPr>
          <a:xfrm flipV="1">
            <a:off x="1718509" y="9746239"/>
            <a:ext cx="9730541" cy="0"/>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3496821" y="1778253"/>
            <a:ext cx="7345306" cy="4031224"/>
          </a:xfrm>
          <a:prstGeom prst="roundRect">
            <a:avLst>
              <a:gd name="adj" fmla="val 2782"/>
            </a:avLst>
          </a:prstGeom>
          <a:gradFill flip="none" rotWithShape="1">
            <a:gsLst>
              <a:gs pos="0">
                <a:schemeClr val="bg1"/>
              </a:gs>
              <a:gs pos="36000">
                <a:schemeClr val="bg1"/>
              </a:gs>
              <a:gs pos="100000">
                <a:schemeClr val="bg1">
                  <a:lumMod val="85000"/>
                </a:schemeClr>
              </a:gs>
            </a:gsLst>
            <a:lin ang="13500000" scaled="1"/>
            <a:tileRect/>
          </a:gradFill>
          <a:ln w="381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矩形 90"/>
          <p:cNvSpPr/>
          <p:nvPr/>
        </p:nvSpPr>
        <p:spPr>
          <a:xfrm>
            <a:off x="5125369" y="3256233"/>
            <a:ext cx="5407468" cy="1836400"/>
          </a:xfrm>
          <a:prstGeom prst="rect">
            <a:avLst/>
          </a:prstGeom>
        </p:spPr>
        <p:txBody>
          <a:bodyPr wrap="square">
            <a:spAutoFit/>
          </a:bodyPr>
          <a:lstStyle/>
          <a:p>
            <a:pPr lvl="0" indent="288000">
              <a:lnSpc>
                <a:spcPts val="1700"/>
              </a:lnSpc>
            </a:pPr>
            <a:r>
              <a:rPr lang="zh-CN" altLang="en-US" sz="1100" dirty="0">
                <a:solidFill>
                  <a:prstClr val="black">
                    <a:lumMod val="65000"/>
                    <a:lumOff val="35000"/>
                  </a:prst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altLang="zh-CN" sz="1100" dirty="0">
              <a:solidFill>
                <a:prstClr val="black">
                  <a:lumMod val="65000"/>
                  <a:lumOff val="35000"/>
                </a:prstClr>
              </a:solidFill>
              <a:cs typeface="+mn-ea"/>
              <a:sym typeface="+mn-lt"/>
            </a:endParaRPr>
          </a:p>
          <a:p>
            <a:pPr lvl="0" indent="288000">
              <a:lnSpc>
                <a:spcPts val="1700"/>
              </a:lnSpc>
            </a:pPr>
            <a:endParaRPr lang="en-US" altLang="zh-CN" sz="1100" dirty="0">
              <a:solidFill>
                <a:prstClr val="black">
                  <a:lumMod val="65000"/>
                  <a:lumOff val="35000"/>
                </a:prstClr>
              </a:solidFill>
              <a:cs typeface="+mn-ea"/>
              <a:sym typeface="+mn-lt"/>
            </a:endParaRPr>
          </a:p>
          <a:p>
            <a:pPr lvl="0" indent="288000">
              <a:lnSpc>
                <a:spcPts val="1700"/>
              </a:lnSpc>
            </a:pPr>
            <a:r>
              <a:rPr lang="zh-CN" altLang="en-US" sz="1100" dirty="0">
                <a:solidFill>
                  <a:prstClr val="black">
                    <a:lumMod val="65000"/>
                    <a:lumOff val="35000"/>
                  </a:prstClr>
                </a:solidFill>
                <a:cs typeface="+mn-ea"/>
                <a:sym typeface="+mn-lt"/>
              </a:rPr>
              <a:t>您的内容打在这里，或者通过复制您的文本后，在此框中选择粘贴，并选择只保留文字。您的内容打在这里，或者通过复制您的文本后，在此框中选择粘贴，并选择只保留文字。</a:t>
            </a:r>
          </a:p>
        </p:txBody>
      </p:sp>
      <p:pic>
        <p:nvPicPr>
          <p:cNvPr id="92" name="图片 91"/>
          <p:cNvPicPr>
            <a:picLocks noChangeAspect="1"/>
          </p:cNvPicPr>
          <p:nvPr/>
        </p:nvPicPr>
        <p:blipFill>
          <a:blip r:embed="rId3">
            <a:extLst>
              <a:ext uri="{BEBA8EAE-BF5A-486C-A8C5-ECC9F3942E4B}">
                <a14:imgProps xmlns:a14="http://schemas.microsoft.com/office/drawing/2010/main">
                  <a14:imgLayer r:embed="rId4">
                    <a14:imgEffect>
                      <a14:saturation sat="15000"/>
                    </a14:imgEffect>
                    <a14:imgEffect>
                      <a14:brightnessContrast contrast="51000"/>
                    </a14:imgEffect>
                  </a14:imgLayer>
                </a14:imgProps>
              </a:ext>
              <a:ext uri="{28A0092B-C50C-407E-A947-70E740481C1C}">
                <a14:useLocalDpi xmlns:a14="http://schemas.microsoft.com/office/drawing/2010/main" val="0"/>
              </a:ext>
            </a:extLst>
          </a:blip>
          <a:stretch>
            <a:fillRect/>
          </a:stretch>
        </p:blipFill>
        <p:spPr>
          <a:xfrm>
            <a:off x="1145531" y="1978567"/>
            <a:ext cx="3062962" cy="2555333"/>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571500" dir="2700000" sx="90000" sy="90000" algn="tl" rotWithShape="0">
              <a:schemeClr val="tx1">
                <a:lumMod val="50000"/>
                <a:lumOff val="50000"/>
                <a:alpha val="40000"/>
              </a:schemeClr>
            </a:outerShdw>
          </a:effectLst>
        </p:spPr>
      </p:pic>
      <p:sp>
        <p:nvSpPr>
          <p:cNvPr id="93" name="文本框 57"/>
          <p:cNvSpPr txBox="1"/>
          <p:nvPr/>
        </p:nvSpPr>
        <p:spPr>
          <a:xfrm>
            <a:off x="5125369" y="2123104"/>
            <a:ext cx="5047332" cy="800219"/>
          </a:xfrm>
          <a:prstGeom prst="rect">
            <a:avLst/>
          </a:prstGeom>
          <a:noFill/>
        </p:spPr>
        <p:txBody>
          <a:bodyPr wrap="square" rtlCol="0">
            <a:spAutoFit/>
          </a:bodyPr>
          <a:lstStyle/>
          <a:p>
            <a:r>
              <a:rPr lang="en-US" altLang="zh-CN" b="1" dirty="0">
                <a:solidFill>
                  <a:schemeClr val="accent1"/>
                </a:solidFill>
                <a:cs typeface="+mn-ea"/>
                <a:sym typeface="+mn-lt"/>
              </a:rPr>
              <a:t>COMPANY INTRODUCTION</a:t>
            </a:r>
            <a:endParaRPr lang="zh-CN" altLang="en-US" b="1" dirty="0">
              <a:solidFill>
                <a:schemeClr val="accent1"/>
              </a:solidFill>
              <a:cs typeface="+mn-ea"/>
              <a:sym typeface="+mn-lt"/>
            </a:endParaRPr>
          </a:p>
          <a:p>
            <a:r>
              <a:rPr lang="zh-CN" altLang="en-US" sz="2800" b="1" dirty="0">
                <a:solidFill>
                  <a:schemeClr val="accent1"/>
                </a:solidFill>
                <a:cs typeface="+mn-ea"/>
                <a:sym typeface="+mn-lt"/>
              </a:rPr>
              <a:t>公司介绍</a:t>
            </a:r>
          </a:p>
        </p:txBody>
      </p:sp>
      <p:pic>
        <p:nvPicPr>
          <p:cNvPr id="25" name="图片 24"/>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6200"/>
                    </a14:imgEffect>
                    <a14:imgEffect>
                      <a14:saturation sat="25000"/>
                    </a14:imgEffect>
                    <a14:imgEffect>
                      <a14:brightnessContrast contrast="16000"/>
                    </a14:imgEffect>
                  </a14:imgLayer>
                </a14:imgProps>
              </a:ext>
              <a:ext uri="{28A0092B-C50C-407E-A947-70E740481C1C}">
                <a14:useLocalDpi xmlns:a14="http://schemas.microsoft.com/office/drawing/2010/main" val="0"/>
              </a:ext>
            </a:extLst>
          </a:blip>
          <a:stretch>
            <a:fillRect/>
          </a:stretch>
        </p:blipFill>
        <p:spPr>
          <a:xfrm>
            <a:off x="3056455" y="3901111"/>
            <a:ext cx="1706354" cy="1351663"/>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571500" dir="2700000" sx="90000" sy="90000" algn="tl" rotWithShape="0">
              <a:schemeClr val="tx1">
                <a:lumMod val="50000"/>
                <a:lumOff val="50000"/>
                <a:alpha val="40000"/>
              </a:schemeClr>
            </a:outerShdw>
          </a:effectLst>
        </p:spPr>
      </p:pic>
      <p:cxnSp>
        <p:nvCxnSpPr>
          <p:cNvPr id="26" name="直接连接符 2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67138" y="369630"/>
            <a:ext cx="942567" cy="804941"/>
            <a:chOff x="-232427" y="-283585"/>
            <a:chExt cx="2596386" cy="2217283"/>
          </a:xfrm>
        </p:grpSpPr>
        <p:sp>
          <p:nvSpPr>
            <p:cNvPr id="28" name="椭圆 2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29" name="椭圆 2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31" name="椭圆 30"/>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32" name="椭圆 31"/>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33"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35" name="椭圆 34"/>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36" name="椭圆 35"/>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37"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solidFill>
                  <a:schemeClr val="accent1"/>
                </a:solidFill>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38"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Tree>
    <p:extLst>
      <p:ext uri="{BB962C8B-B14F-4D97-AF65-F5344CB8AC3E}">
        <p14:creationId xmlns:p14="http://schemas.microsoft.com/office/powerpoint/2010/main" val="78394126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1+#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1+#ppt_w/2"/>
                                          </p:val>
                                        </p:tav>
                                        <p:tav tm="100000">
                                          <p:val>
                                            <p:strVal val="#ppt_x"/>
                                          </p:val>
                                        </p:tav>
                                      </p:tavLst>
                                    </p:anim>
                                    <p:anim calcmode="lin" valueType="num">
                                      <p:cBhvr additive="base">
                                        <p:cTn id="21" dur="500" fill="hold"/>
                                        <p:tgtEl>
                                          <p:spTgt spid="38"/>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grpId="0" nodeType="after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750"/>
                                        <p:tgtEl>
                                          <p:spTgt spid="88"/>
                                        </p:tgtEl>
                                      </p:cBhvr>
                                    </p:animEffect>
                                  </p:childTnLst>
                                </p:cTn>
                              </p:par>
                              <p:par>
                                <p:cTn id="26" presetID="35" presetClass="path" presetSubtype="0" accel="50000" decel="50000" fill="hold" grpId="1" nodeType="withEffect">
                                  <p:stCondLst>
                                    <p:cond delay="0"/>
                                  </p:stCondLst>
                                  <p:childTnLst>
                                    <p:animMotion origin="layout" path="M 0.01601 -3.7037E-6 L 8.33333E-7 -3.7037E-6 " pathEditMode="relative" rAng="0" ptsTypes="AA">
                                      <p:cBhvr>
                                        <p:cTn id="27" dur="750" fill="hold"/>
                                        <p:tgtEl>
                                          <p:spTgt spid="88"/>
                                        </p:tgtEl>
                                        <p:attrNameLst>
                                          <p:attrName>ppt_x</p:attrName>
                                          <p:attrName>ppt_y</p:attrName>
                                        </p:attrNameLst>
                                      </p:cBhvr>
                                      <p:rCtr x="-807" y="0"/>
                                    </p:animMotion>
                                  </p:childTnLst>
                                </p:cTn>
                              </p:par>
                            </p:childTnLst>
                          </p:cTn>
                        </p:par>
                        <p:par>
                          <p:cTn id="28" fill="hold">
                            <p:stCondLst>
                              <p:cond delay="3850"/>
                            </p:stCondLst>
                            <p:childTnLst>
                              <p:par>
                                <p:cTn id="29" presetID="53" presetClass="entr" presetSubtype="16"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p:cTn id="31" dur="750" fill="hold"/>
                                        <p:tgtEl>
                                          <p:spTgt spid="92"/>
                                        </p:tgtEl>
                                        <p:attrNameLst>
                                          <p:attrName>ppt_w</p:attrName>
                                        </p:attrNameLst>
                                      </p:cBhvr>
                                      <p:tavLst>
                                        <p:tav tm="0">
                                          <p:val>
                                            <p:fltVal val="0"/>
                                          </p:val>
                                        </p:tav>
                                        <p:tav tm="100000">
                                          <p:val>
                                            <p:strVal val="#ppt_w"/>
                                          </p:val>
                                        </p:tav>
                                      </p:tavLst>
                                    </p:anim>
                                    <p:anim calcmode="lin" valueType="num">
                                      <p:cBhvr>
                                        <p:cTn id="32" dur="750" fill="hold"/>
                                        <p:tgtEl>
                                          <p:spTgt spid="92"/>
                                        </p:tgtEl>
                                        <p:attrNameLst>
                                          <p:attrName>ppt_h</p:attrName>
                                        </p:attrNameLst>
                                      </p:cBhvr>
                                      <p:tavLst>
                                        <p:tav tm="0">
                                          <p:val>
                                            <p:fltVal val="0"/>
                                          </p:val>
                                        </p:tav>
                                        <p:tav tm="100000">
                                          <p:val>
                                            <p:strVal val="#ppt_h"/>
                                          </p:val>
                                        </p:tav>
                                      </p:tavLst>
                                    </p:anim>
                                    <p:animEffect transition="in" filter="fade">
                                      <p:cBhvr>
                                        <p:cTn id="33" dur="750"/>
                                        <p:tgtEl>
                                          <p:spTgt spid="92"/>
                                        </p:tgtEl>
                                      </p:cBhvr>
                                    </p:animEffect>
                                  </p:childTnLst>
                                </p:cTn>
                              </p:par>
                            </p:childTnLst>
                          </p:cTn>
                        </p:par>
                        <p:par>
                          <p:cTn id="34" fill="hold">
                            <p:stCondLst>
                              <p:cond delay="4600"/>
                            </p:stCondLst>
                            <p:childTnLst>
                              <p:par>
                                <p:cTn id="35" presetID="53" presetClass="entr" presetSubtype="16"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750" fill="hold"/>
                                        <p:tgtEl>
                                          <p:spTgt spid="25"/>
                                        </p:tgtEl>
                                        <p:attrNameLst>
                                          <p:attrName>ppt_w</p:attrName>
                                        </p:attrNameLst>
                                      </p:cBhvr>
                                      <p:tavLst>
                                        <p:tav tm="0">
                                          <p:val>
                                            <p:fltVal val="0"/>
                                          </p:val>
                                        </p:tav>
                                        <p:tav tm="100000">
                                          <p:val>
                                            <p:strVal val="#ppt_w"/>
                                          </p:val>
                                        </p:tav>
                                      </p:tavLst>
                                    </p:anim>
                                    <p:anim calcmode="lin" valueType="num">
                                      <p:cBhvr>
                                        <p:cTn id="38" dur="750" fill="hold"/>
                                        <p:tgtEl>
                                          <p:spTgt spid="25"/>
                                        </p:tgtEl>
                                        <p:attrNameLst>
                                          <p:attrName>ppt_h</p:attrName>
                                        </p:attrNameLst>
                                      </p:cBhvr>
                                      <p:tavLst>
                                        <p:tav tm="0">
                                          <p:val>
                                            <p:fltVal val="0"/>
                                          </p:val>
                                        </p:tav>
                                        <p:tav tm="100000">
                                          <p:val>
                                            <p:strVal val="#ppt_h"/>
                                          </p:val>
                                        </p:tav>
                                      </p:tavLst>
                                    </p:anim>
                                    <p:animEffect transition="in" filter="fade">
                                      <p:cBhvr>
                                        <p:cTn id="39" dur="750"/>
                                        <p:tgtEl>
                                          <p:spTgt spid="25"/>
                                        </p:tgtEl>
                                      </p:cBhvr>
                                    </p:animEffect>
                                  </p:childTnLst>
                                </p:cTn>
                              </p:par>
                            </p:childTnLst>
                          </p:cTn>
                        </p:par>
                        <p:par>
                          <p:cTn id="40" fill="hold">
                            <p:stCondLst>
                              <p:cond delay="5350"/>
                            </p:stCondLst>
                            <p:childTnLst>
                              <p:par>
                                <p:cTn id="41" presetID="22" presetClass="entr" presetSubtype="8" fill="hold" grpId="0" nodeType="after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ipe(left)">
                                      <p:cBhvr>
                                        <p:cTn id="43" dur="750"/>
                                        <p:tgtEl>
                                          <p:spTgt spid="93"/>
                                        </p:tgtEl>
                                      </p:cBhvr>
                                    </p:animEffect>
                                  </p:childTnLst>
                                </p:cTn>
                              </p:par>
                            </p:childTnLst>
                          </p:cTn>
                        </p:par>
                        <p:par>
                          <p:cTn id="44" fill="hold">
                            <p:stCondLst>
                              <p:cond delay="6100"/>
                            </p:stCondLst>
                            <p:childTnLst>
                              <p:par>
                                <p:cTn id="45" presetID="22" presetClass="entr" presetSubtype="8"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left)">
                                      <p:cBhvr>
                                        <p:cTn id="47" dur="7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91" grpId="0"/>
      <p:bldP spid="93"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自由: 形状 1"/>
          <p:cNvSpPr>
            <a:spLocks/>
          </p:cNvSpPr>
          <p:nvPr/>
        </p:nvSpPr>
        <p:spPr bwMode="auto">
          <a:xfrm rot="10800000">
            <a:off x="3397230" y="2635896"/>
            <a:ext cx="8794770" cy="1971348"/>
          </a:xfrm>
          <a:custGeom>
            <a:avLst/>
            <a:gdLst>
              <a:gd name="connsiteX0" fmla="*/ 8142861 w 8794770"/>
              <a:gd name="connsiteY0" fmla="*/ 1971348 h 1971348"/>
              <a:gd name="connsiteX1" fmla="*/ 7474830 w 8794770"/>
              <a:gd name="connsiteY1" fmla="*/ 1971348 h 1971348"/>
              <a:gd name="connsiteX2" fmla="*/ 7236982 w 8794770"/>
              <a:gd name="connsiteY2" fmla="*/ 1971348 h 1971348"/>
              <a:gd name="connsiteX3" fmla="*/ 0 w 8794770"/>
              <a:gd name="connsiteY3" fmla="*/ 1971348 h 1971348"/>
              <a:gd name="connsiteX4" fmla="*/ 0 w 8794770"/>
              <a:gd name="connsiteY4" fmla="*/ 0 h 1971348"/>
              <a:gd name="connsiteX5" fmla="*/ 7236982 w 8794770"/>
              <a:gd name="connsiteY5" fmla="*/ 0 h 1971348"/>
              <a:gd name="connsiteX6" fmla="*/ 7474830 w 8794770"/>
              <a:gd name="connsiteY6" fmla="*/ 0 h 1971348"/>
              <a:gd name="connsiteX7" fmla="*/ 7535993 w 8794770"/>
              <a:gd name="connsiteY7" fmla="*/ 0 h 1971348"/>
              <a:gd name="connsiteX8" fmla="*/ 8142861 w 8794770"/>
              <a:gd name="connsiteY8" fmla="*/ 0 h 1971348"/>
              <a:gd name="connsiteX9" fmla="*/ 8317566 w 8794770"/>
              <a:gd name="connsiteY9" fmla="*/ 100348 h 1971348"/>
              <a:gd name="connsiteX10" fmla="*/ 8770506 w 8794770"/>
              <a:gd name="connsiteY10" fmla="*/ 885326 h 1971348"/>
              <a:gd name="connsiteX11" fmla="*/ 8770506 w 8794770"/>
              <a:gd name="connsiteY11" fmla="*/ 1086022 h 1971348"/>
              <a:gd name="connsiteX12" fmla="*/ 8317566 w 8794770"/>
              <a:gd name="connsiteY12" fmla="*/ 1871000 h 1971348"/>
              <a:gd name="connsiteX13" fmla="*/ 8142861 w 8794770"/>
              <a:gd name="connsiteY13" fmla="*/ 1971348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94770" h="1971348">
                <a:moveTo>
                  <a:pt x="8142861" y="1971348"/>
                </a:moveTo>
                <a:lnTo>
                  <a:pt x="7474830" y="1971348"/>
                </a:lnTo>
                <a:lnTo>
                  <a:pt x="7236982" y="1971348"/>
                </a:lnTo>
                <a:lnTo>
                  <a:pt x="0" y="1971348"/>
                </a:lnTo>
                <a:lnTo>
                  <a:pt x="0" y="0"/>
                </a:lnTo>
                <a:lnTo>
                  <a:pt x="7236982" y="0"/>
                </a:lnTo>
                <a:lnTo>
                  <a:pt x="7474830" y="0"/>
                </a:lnTo>
                <a:lnTo>
                  <a:pt x="7535993" y="0"/>
                </a:lnTo>
                <a:cubicBezTo>
                  <a:pt x="8142861" y="0"/>
                  <a:pt x="8142861" y="0"/>
                  <a:pt x="8142861" y="0"/>
                </a:cubicBezTo>
                <a:cubicBezTo>
                  <a:pt x="8207567" y="0"/>
                  <a:pt x="8285213" y="45318"/>
                  <a:pt x="8317566" y="100348"/>
                </a:cubicBezTo>
                <a:cubicBezTo>
                  <a:pt x="8770506" y="885326"/>
                  <a:pt x="8770506" y="885326"/>
                  <a:pt x="8770506" y="885326"/>
                </a:cubicBezTo>
                <a:cubicBezTo>
                  <a:pt x="8802859" y="940356"/>
                  <a:pt x="8802859" y="1030992"/>
                  <a:pt x="8770506" y="1086022"/>
                </a:cubicBezTo>
                <a:cubicBezTo>
                  <a:pt x="8317566" y="1871000"/>
                  <a:pt x="8317566" y="1871000"/>
                  <a:pt x="8317566" y="1871000"/>
                </a:cubicBezTo>
                <a:cubicBezTo>
                  <a:pt x="8285213" y="1926030"/>
                  <a:pt x="8207567" y="1971348"/>
                  <a:pt x="8142861" y="1971348"/>
                </a:cubicBezTo>
                <a:close/>
              </a:path>
            </a:pathLst>
          </a:custGeom>
          <a:solidFill>
            <a:srgbClr val="262626"/>
          </a:solidFill>
          <a:ln w="15875">
            <a:noFill/>
          </a:ln>
          <a:effec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 name="自由: 形状 2"/>
          <p:cNvSpPr/>
          <p:nvPr/>
        </p:nvSpPr>
        <p:spPr>
          <a:xfrm>
            <a:off x="0" y="2635895"/>
            <a:ext cx="3381456" cy="1971348"/>
          </a:xfrm>
          <a:custGeom>
            <a:avLst/>
            <a:gdLst>
              <a:gd name="connsiteX0" fmla="*/ 0 w 3381456"/>
              <a:gd name="connsiteY0" fmla="*/ 0 h 1971348"/>
              <a:gd name="connsiteX1" fmla="*/ 1824880 w 3381456"/>
              <a:gd name="connsiteY1" fmla="*/ 0 h 1971348"/>
              <a:gd name="connsiteX2" fmla="*/ 2061110 w 3381456"/>
              <a:gd name="connsiteY2" fmla="*/ 0 h 1971348"/>
              <a:gd name="connsiteX3" fmla="*/ 2730760 w 3381456"/>
              <a:gd name="connsiteY3" fmla="*/ 0 h 1971348"/>
              <a:gd name="connsiteX4" fmla="*/ 2905465 w 3381456"/>
              <a:gd name="connsiteY4" fmla="*/ 100348 h 1971348"/>
              <a:gd name="connsiteX5" fmla="*/ 3358405 w 3381456"/>
              <a:gd name="connsiteY5" fmla="*/ 885326 h 1971348"/>
              <a:gd name="connsiteX6" fmla="*/ 3358405 w 3381456"/>
              <a:gd name="connsiteY6" fmla="*/ 1086022 h 1971348"/>
              <a:gd name="connsiteX7" fmla="*/ 2905465 w 3381456"/>
              <a:gd name="connsiteY7" fmla="*/ 1871000 h 1971348"/>
              <a:gd name="connsiteX8" fmla="*/ 2730760 w 3381456"/>
              <a:gd name="connsiteY8" fmla="*/ 1971348 h 1971348"/>
              <a:gd name="connsiteX9" fmla="*/ 1824880 w 3381456"/>
              <a:gd name="connsiteY9" fmla="*/ 1971348 h 1971348"/>
              <a:gd name="connsiteX10" fmla="*/ 1824874 w 3381456"/>
              <a:gd name="connsiteY10" fmla="*/ 1971347 h 1971348"/>
              <a:gd name="connsiteX11" fmla="*/ 0 w 3381456"/>
              <a:gd name="connsiteY11" fmla="*/ 1971347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1456" h="1971348">
                <a:moveTo>
                  <a:pt x="0" y="0"/>
                </a:moveTo>
                <a:lnTo>
                  <a:pt x="1824880" y="0"/>
                </a:lnTo>
                <a:lnTo>
                  <a:pt x="2061110" y="0"/>
                </a:lnTo>
                <a:lnTo>
                  <a:pt x="2730760" y="0"/>
                </a:lnTo>
                <a:cubicBezTo>
                  <a:pt x="2793848" y="0"/>
                  <a:pt x="2873112" y="45318"/>
                  <a:pt x="2905465" y="100348"/>
                </a:cubicBezTo>
                <a:cubicBezTo>
                  <a:pt x="3358405" y="885326"/>
                  <a:pt x="3358405" y="885326"/>
                  <a:pt x="3358405" y="885326"/>
                </a:cubicBezTo>
                <a:cubicBezTo>
                  <a:pt x="3389140" y="940356"/>
                  <a:pt x="3389140" y="1030992"/>
                  <a:pt x="3358405" y="1086022"/>
                </a:cubicBezTo>
                <a:cubicBezTo>
                  <a:pt x="2905465" y="1871000"/>
                  <a:pt x="2905465" y="1871000"/>
                  <a:pt x="2905465" y="1871000"/>
                </a:cubicBezTo>
                <a:cubicBezTo>
                  <a:pt x="2873112" y="1926030"/>
                  <a:pt x="2793848" y="1971348"/>
                  <a:pt x="2730760" y="1971348"/>
                </a:cubicBezTo>
                <a:cubicBezTo>
                  <a:pt x="1824880" y="1971348"/>
                  <a:pt x="1824880" y="1971348"/>
                  <a:pt x="1824880" y="1971348"/>
                </a:cubicBezTo>
                <a:lnTo>
                  <a:pt x="1824874" y="1971347"/>
                </a:lnTo>
                <a:lnTo>
                  <a:pt x="0" y="19713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15277" y="3159904"/>
            <a:ext cx="954107" cy="923330"/>
          </a:xfrm>
          <a:prstGeom prst="rect">
            <a:avLst/>
          </a:prstGeom>
          <a:noFill/>
        </p:spPr>
        <p:txBody>
          <a:bodyPr wrap="none" rtlCol="0">
            <a:spAutoFit/>
          </a:bodyPr>
          <a:lstStyle/>
          <a:p>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p:txBody>
      </p:sp>
      <p:sp>
        <p:nvSpPr>
          <p:cNvPr id="5" name="文本框 4"/>
          <p:cNvSpPr txBox="1"/>
          <p:nvPr/>
        </p:nvSpPr>
        <p:spPr bwMode="auto">
          <a:xfrm>
            <a:off x="4838699" y="2954320"/>
            <a:ext cx="4462955" cy="830997"/>
          </a:xfrm>
          <a:prstGeom prst="rect">
            <a:avLst/>
          </a:prstGeom>
          <a:noFill/>
        </p:spPr>
        <p:txBody>
          <a:bodyPr wrap="square">
            <a:spAutoFit/>
          </a:bodyPr>
          <a:lstStyle/>
          <a:p>
            <a:pPr defTabSz="685754" eaLnBrk="1" fontAlgn="auto" hangingPunct="1">
              <a:spcBef>
                <a:spcPts val="0"/>
              </a:spcBef>
              <a:spcAft>
                <a:spcPts val="0"/>
              </a:spcAft>
              <a:defRPr/>
            </a:pPr>
            <a:r>
              <a:rPr lang="en-US" altLang="zh-CN" sz="4800" dirty="0">
                <a:solidFill>
                  <a:schemeClr val="bg1">
                    <a:lumMod val="95000"/>
                  </a:schemeClr>
                </a:solidFill>
                <a:cs typeface="+mn-ea"/>
                <a:sym typeface="+mn-lt"/>
              </a:rPr>
              <a:t>PART </a:t>
            </a:r>
            <a:r>
              <a:rPr lang="en-US" altLang="zh-CN" sz="4800" dirty="0" smtClean="0">
                <a:solidFill>
                  <a:schemeClr val="bg1">
                    <a:lumMod val="95000"/>
                  </a:schemeClr>
                </a:solidFill>
                <a:cs typeface="+mn-ea"/>
                <a:sym typeface="+mn-lt"/>
              </a:rPr>
              <a:t>4</a:t>
            </a:r>
            <a:endParaRPr lang="zh-CN" altLang="en-US" sz="4800" baseline="-3000" dirty="0">
              <a:solidFill>
                <a:schemeClr val="bg1">
                  <a:lumMod val="95000"/>
                </a:schemeClr>
              </a:solidFill>
              <a:cs typeface="+mn-ea"/>
              <a:sym typeface="+mn-lt"/>
            </a:endParaRPr>
          </a:p>
        </p:txBody>
      </p:sp>
      <p:sp>
        <p:nvSpPr>
          <p:cNvPr id="6" name="TextBox 111"/>
          <p:cNvSpPr txBox="1">
            <a:spLocks noChangeArrowheads="1"/>
          </p:cNvSpPr>
          <p:nvPr/>
        </p:nvSpPr>
        <p:spPr bwMode="auto">
          <a:xfrm>
            <a:off x="4838700" y="3735370"/>
            <a:ext cx="7023100" cy="43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lnSpc>
                <a:spcPct val="120000"/>
              </a:lnSpc>
              <a:spcBef>
                <a:spcPts val="0"/>
              </a:spcBef>
              <a:spcAft>
                <a:spcPts val="0"/>
              </a:spcAft>
              <a:defRPr/>
            </a:pPr>
            <a:r>
              <a:rPr lang="en-US" altLang="zh-CN" sz="1050" dirty="0">
                <a:solidFill>
                  <a:schemeClr val="bg1"/>
                </a:solidFill>
                <a:latin typeface="+mn-lt"/>
                <a:ea typeface="+mn-ea"/>
                <a:cs typeface="+mn-ea"/>
                <a:sym typeface="+mn-lt"/>
              </a:rPr>
              <a:t>Click here to modify the text , you may post text here . Click here to modify the text . Click here to modify the text , you may post text here . Click here to modify the text , you may post text here . </a:t>
            </a:r>
            <a:endParaRPr lang="zh-CN" altLang="en-US" sz="1050" baseline="-3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162660248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自由: 形状 1"/>
          <p:cNvSpPr>
            <a:spLocks/>
          </p:cNvSpPr>
          <p:nvPr/>
        </p:nvSpPr>
        <p:spPr bwMode="auto">
          <a:xfrm rot="10800000">
            <a:off x="3397230" y="2635896"/>
            <a:ext cx="8794770" cy="1971348"/>
          </a:xfrm>
          <a:custGeom>
            <a:avLst/>
            <a:gdLst>
              <a:gd name="connsiteX0" fmla="*/ 8142861 w 8794770"/>
              <a:gd name="connsiteY0" fmla="*/ 1971348 h 1971348"/>
              <a:gd name="connsiteX1" fmla="*/ 7474830 w 8794770"/>
              <a:gd name="connsiteY1" fmla="*/ 1971348 h 1971348"/>
              <a:gd name="connsiteX2" fmla="*/ 7236982 w 8794770"/>
              <a:gd name="connsiteY2" fmla="*/ 1971348 h 1971348"/>
              <a:gd name="connsiteX3" fmla="*/ 0 w 8794770"/>
              <a:gd name="connsiteY3" fmla="*/ 1971348 h 1971348"/>
              <a:gd name="connsiteX4" fmla="*/ 0 w 8794770"/>
              <a:gd name="connsiteY4" fmla="*/ 0 h 1971348"/>
              <a:gd name="connsiteX5" fmla="*/ 7236982 w 8794770"/>
              <a:gd name="connsiteY5" fmla="*/ 0 h 1971348"/>
              <a:gd name="connsiteX6" fmla="*/ 7474830 w 8794770"/>
              <a:gd name="connsiteY6" fmla="*/ 0 h 1971348"/>
              <a:gd name="connsiteX7" fmla="*/ 7535993 w 8794770"/>
              <a:gd name="connsiteY7" fmla="*/ 0 h 1971348"/>
              <a:gd name="connsiteX8" fmla="*/ 8142861 w 8794770"/>
              <a:gd name="connsiteY8" fmla="*/ 0 h 1971348"/>
              <a:gd name="connsiteX9" fmla="*/ 8317566 w 8794770"/>
              <a:gd name="connsiteY9" fmla="*/ 100348 h 1971348"/>
              <a:gd name="connsiteX10" fmla="*/ 8770506 w 8794770"/>
              <a:gd name="connsiteY10" fmla="*/ 885326 h 1971348"/>
              <a:gd name="connsiteX11" fmla="*/ 8770506 w 8794770"/>
              <a:gd name="connsiteY11" fmla="*/ 1086022 h 1971348"/>
              <a:gd name="connsiteX12" fmla="*/ 8317566 w 8794770"/>
              <a:gd name="connsiteY12" fmla="*/ 1871000 h 1971348"/>
              <a:gd name="connsiteX13" fmla="*/ 8142861 w 8794770"/>
              <a:gd name="connsiteY13" fmla="*/ 1971348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94770" h="1971348">
                <a:moveTo>
                  <a:pt x="8142861" y="1971348"/>
                </a:moveTo>
                <a:lnTo>
                  <a:pt x="7474830" y="1971348"/>
                </a:lnTo>
                <a:lnTo>
                  <a:pt x="7236982" y="1971348"/>
                </a:lnTo>
                <a:lnTo>
                  <a:pt x="0" y="1971348"/>
                </a:lnTo>
                <a:lnTo>
                  <a:pt x="0" y="0"/>
                </a:lnTo>
                <a:lnTo>
                  <a:pt x="7236982" y="0"/>
                </a:lnTo>
                <a:lnTo>
                  <a:pt x="7474830" y="0"/>
                </a:lnTo>
                <a:lnTo>
                  <a:pt x="7535993" y="0"/>
                </a:lnTo>
                <a:cubicBezTo>
                  <a:pt x="8142861" y="0"/>
                  <a:pt x="8142861" y="0"/>
                  <a:pt x="8142861" y="0"/>
                </a:cubicBezTo>
                <a:cubicBezTo>
                  <a:pt x="8207567" y="0"/>
                  <a:pt x="8285213" y="45318"/>
                  <a:pt x="8317566" y="100348"/>
                </a:cubicBezTo>
                <a:cubicBezTo>
                  <a:pt x="8770506" y="885326"/>
                  <a:pt x="8770506" y="885326"/>
                  <a:pt x="8770506" y="885326"/>
                </a:cubicBezTo>
                <a:cubicBezTo>
                  <a:pt x="8802859" y="940356"/>
                  <a:pt x="8802859" y="1030992"/>
                  <a:pt x="8770506" y="1086022"/>
                </a:cubicBezTo>
                <a:cubicBezTo>
                  <a:pt x="8317566" y="1871000"/>
                  <a:pt x="8317566" y="1871000"/>
                  <a:pt x="8317566" y="1871000"/>
                </a:cubicBezTo>
                <a:cubicBezTo>
                  <a:pt x="8285213" y="1926030"/>
                  <a:pt x="8207567" y="1971348"/>
                  <a:pt x="8142861" y="1971348"/>
                </a:cubicBezTo>
                <a:close/>
              </a:path>
            </a:pathLst>
          </a:custGeom>
          <a:solidFill>
            <a:srgbClr val="262626"/>
          </a:solidFill>
          <a:ln w="15875">
            <a:noFill/>
          </a:ln>
          <a:effec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 name="自由: 形状 2"/>
          <p:cNvSpPr/>
          <p:nvPr/>
        </p:nvSpPr>
        <p:spPr>
          <a:xfrm>
            <a:off x="0" y="2635895"/>
            <a:ext cx="3381456" cy="1971348"/>
          </a:xfrm>
          <a:custGeom>
            <a:avLst/>
            <a:gdLst>
              <a:gd name="connsiteX0" fmla="*/ 0 w 3381456"/>
              <a:gd name="connsiteY0" fmla="*/ 0 h 1971348"/>
              <a:gd name="connsiteX1" fmla="*/ 1824880 w 3381456"/>
              <a:gd name="connsiteY1" fmla="*/ 0 h 1971348"/>
              <a:gd name="connsiteX2" fmla="*/ 2061110 w 3381456"/>
              <a:gd name="connsiteY2" fmla="*/ 0 h 1971348"/>
              <a:gd name="connsiteX3" fmla="*/ 2730760 w 3381456"/>
              <a:gd name="connsiteY3" fmla="*/ 0 h 1971348"/>
              <a:gd name="connsiteX4" fmla="*/ 2905465 w 3381456"/>
              <a:gd name="connsiteY4" fmla="*/ 100348 h 1971348"/>
              <a:gd name="connsiteX5" fmla="*/ 3358405 w 3381456"/>
              <a:gd name="connsiteY5" fmla="*/ 885326 h 1971348"/>
              <a:gd name="connsiteX6" fmla="*/ 3358405 w 3381456"/>
              <a:gd name="connsiteY6" fmla="*/ 1086022 h 1971348"/>
              <a:gd name="connsiteX7" fmla="*/ 2905465 w 3381456"/>
              <a:gd name="connsiteY7" fmla="*/ 1871000 h 1971348"/>
              <a:gd name="connsiteX8" fmla="*/ 2730760 w 3381456"/>
              <a:gd name="connsiteY8" fmla="*/ 1971348 h 1971348"/>
              <a:gd name="connsiteX9" fmla="*/ 1824880 w 3381456"/>
              <a:gd name="connsiteY9" fmla="*/ 1971348 h 1971348"/>
              <a:gd name="connsiteX10" fmla="*/ 1824874 w 3381456"/>
              <a:gd name="connsiteY10" fmla="*/ 1971347 h 1971348"/>
              <a:gd name="connsiteX11" fmla="*/ 0 w 3381456"/>
              <a:gd name="connsiteY11" fmla="*/ 1971347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1456" h="1971348">
                <a:moveTo>
                  <a:pt x="0" y="0"/>
                </a:moveTo>
                <a:lnTo>
                  <a:pt x="1824880" y="0"/>
                </a:lnTo>
                <a:lnTo>
                  <a:pt x="2061110" y="0"/>
                </a:lnTo>
                <a:lnTo>
                  <a:pt x="2730760" y="0"/>
                </a:lnTo>
                <a:cubicBezTo>
                  <a:pt x="2793848" y="0"/>
                  <a:pt x="2873112" y="45318"/>
                  <a:pt x="2905465" y="100348"/>
                </a:cubicBezTo>
                <a:cubicBezTo>
                  <a:pt x="3358405" y="885326"/>
                  <a:pt x="3358405" y="885326"/>
                  <a:pt x="3358405" y="885326"/>
                </a:cubicBezTo>
                <a:cubicBezTo>
                  <a:pt x="3389140" y="940356"/>
                  <a:pt x="3389140" y="1030992"/>
                  <a:pt x="3358405" y="1086022"/>
                </a:cubicBezTo>
                <a:cubicBezTo>
                  <a:pt x="2905465" y="1871000"/>
                  <a:pt x="2905465" y="1871000"/>
                  <a:pt x="2905465" y="1871000"/>
                </a:cubicBezTo>
                <a:cubicBezTo>
                  <a:pt x="2873112" y="1926030"/>
                  <a:pt x="2793848" y="1971348"/>
                  <a:pt x="2730760" y="1971348"/>
                </a:cubicBezTo>
                <a:cubicBezTo>
                  <a:pt x="1824880" y="1971348"/>
                  <a:pt x="1824880" y="1971348"/>
                  <a:pt x="1824880" y="1971348"/>
                </a:cubicBezTo>
                <a:lnTo>
                  <a:pt x="1824874" y="1971347"/>
                </a:lnTo>
                <a:lnTo>
                  <a:pt x="0" y="19713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15277" y="3159904"/>
            <a:ext cx="954107" cy="923330"/>
          </a:xfrm>
          <a:prstGeom prst="rect">
            <a:avLst/>
          </a:prstGeom>
          <a:noFill/>
        </p:spPr>
        <p:txBody>
          <a:bodyPr wrap="none" rtlCol="0">
            <a:spAutoFit/>
          </a:bodyPr>
          <a:lstStyle/>
          <a:p>
            <a:r>
              <a:rPr lang="en-US" altLang="zh-CN" sz="5400" dirty="0">
                <a:solidFill>
                  <a:schemeClr val="bg1"/>
                </a:solidFill>
                <a:cs typeface="+mn-ea"/>
                <a:sym typeface="+mn-lt"/>
              </a:rPr>
              <a:t>01</a:t>
            </a:r>
            <a:endParaRPr lang="zh-CN" altLang="en-US" sz="5400" dirty="0">
              <a:solidFill>
                <a:schemeClr val="bg1"/>
              </a:solidFill>
              <a:cs typeface="+mn-ea"/>
              <a:sym typeface="+mn-lt"/>
            </a:endParaRPr>
          </a:p>
        </p:txBody>
      </p:sp>
      <p:sp>
        <p:nvSpPr>
          <p:cNvPr id="5" name="文本框 4"/>
          <p:cNvSpPr txBox="1"/>
          <p:nvPr/>
        </p:nvSpPr>
        <p:spPr bwMode="auto">
          <a:xfrm>
            <a:off x="4838700" y="2954320"/>
            <a:ext cx="3989990" cy="830997"/>
          </a:xfrm>
          <a:prstGeom prst="rect">
            <a:avLst/>
          </a:prstGeom>
          <a:noFill/>
        </p:spPr>
        <p:txBody>
          <a:bodyPr wrap="square">
            <a:spAutoFit/>
          </a:bodyPr>
          <a:lstStyle/>
          <a:p>
            <a:pPr defTabSz="685754" eaLnBrk="1" fontAlgn="auto" hangingPunct="1">
              <a:spcBef>
                <a:spcPts val="0"/>
              </a:spcBef>
              <a:spcAft>
                <a:spcPts val="0"/>
              </a:spcAft>
              <a:defRPr/>
            </a:pPr>
            <a:r>
              <a:rPr lang="en-US" altLang="zh-CN" sz="4800" dirty="0">
                <a:solidFill>
                  <a:schemeClr val="bg1">
                    <a:lumMod val="95000"/>
                  </a:schemeClr>
                </a:solidFill>
                <a:cs typeface="+mn-ea"/>
                <a:sym typeface="+mn-lt"/>
              </a:rPr>
              <a:t>PART </a:t>
            </a:r>
            <a:r>
              <a:rPr lang="en-US" altLang="zh-CN" sz="4800" dirty="0" smtClean="0">
                <a:solidFill>
                  <a:schemeClr val="bg1">
                    <a:lumMod val="95000"/>
                  </a:schemeClr>
                </a:solidFill>
                <a:cs typeface="+mn-ea"/>
                <a:sym typeface="+mn-lt"/>
              </a:rPr>
              <a:t>1</a:t>
            </a:r>
            <a:endParaRPr lang="zh-CN" altLang="en-US" sz="4800" baseline="-3000" dirty="0">
              <a:solidFill>
                <a:schemeClr val="bg1">
                  <a:lumMod val="95000"/>
                </a:schemeClr>
              </a:solidFill>
              <a:cs typeface="+mn-ea"/>
              <a:sym typeface="+mn-lt"/>
            </a:endParaRPr>
          </a:p>
        </p:txBody>
      </p:sp>
      <p:sp>
        <p:nvSpPr>
          <p:cNvPr id="6" name="TextBox 111"/>
          <p:cNvSpPr txBox="1">
            <a:spLocks noChangeArrowheads="1"/>
          </p:cNvSpPr>
          <p:nvPr/>
        </p:nvSpPr>
        <p:spPr bwMode="auto">
          <a:xfrm>
            <a:off x="4838700" y="3735370"/>
            <a:ext cx="7023100" cy="43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lnSpc>
                <a:spcPct val="120000"/>
              </a:lnSpc>
              <a:spcBef>
                <a:spcPts val="0"/>
              </a:spcBef>
              <a:spcAft>
                <a:spcPts val="0"/>
              </a:spcAft>
              <a:defRPr/>
            </a:pPr>
            <a:r>
              <a:rPr lang="en-US" altLang="zh-CN" sz="1050" dirty="0">
                <a:solidFill>
                  <a:schemeClr val="bg1"/>
                </a:solidFill>
                <a:latin typeface="+mn-lt"/>
                <a:ea typeface="+mn-ea"/>
                <a:cs typeface="+mn-ea"/>
                <a:sym typeface="+mn-lt"/>
              </a:rPr>
              <a:t>Click here to modify the text , you may post text here . Click here to modify the text . Click here to modify the text , you may post text here . Click here to modify the text , you may post text here . </a:t>
            </a:r>
            <a:endParaRPr lang="zh-CN" altLang="en-US" sz="1050" baseline="-3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33433396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flipV="1">
            <a:off x="9440976" y="9188253"/>
            <a:ext cx="105358" cy="105358"/>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cxnSp>
        <p:nvCxnSpPr>
          <p:cNvPr id="34" name="直接连接符 33"/>
          <p:cNvCxnSpPr/>
          <p:nvPr/>
        </p:nvCxnSpPr>
        <p:spPr>
          <a:xfrm flipV="1">
            <a:off x="1718509" y="9746239"/>
            <a:ext cx="9730541" cy="0"/>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4914571" y="2049816"/>
            <a:ext cx="3981513" cy="228600"/>
          </a:xfrm>
          <a:prstGeom prst="roundRect">
            <a:avLst>
              <a:gd name="adj" fmla="val 50000"/>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圆角矩形 58"/>
          <p:cNvSpPr/>
          <p:nvPr/>
        </p:nvSpPr>
        <p:spPr>
          <a:xfrm>
            <a:off x="4914571" y="2049816"/>
            <a:ext cx="2980834" cy="228600"/>
          </a:xfrm>
          <a:prstGeom prst="roundRect">
            <a:avLst>
              <a:gd name="adj" fmla="val 50000"/>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60" name="圆角矩形 59"/>
          <p:cNvSpPr/>
          <p:nvPr/>
        </p:nvSpPr>
        <p:spPr>
          <a:xfrm>
            <a:off x="4914571" y="2684208"/>
            <a:ext cx="3981513" cy="228600"/>
          </a:xfrm>
          <a:prstGeom prst="roundRect">
            <a:avLst>
              <a:gd name="adj" fmla="val 50000"/>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圆角矩形 60"/>
          <p:cNvSpPr/>
          <p:nvPr/>
        </p:nvSpPr>
        <p:spPr>
          <a:xfrm>
            <a:off x="4914571" y="2661362"/>
            <a:ext cx="2260756" cy="251446"/>
          </a:xfrm>
          <a:prstGeom prst="roundRect">
            <a:avLst>
              <a:gd name="adj" fmla="val 50000"/>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62" name="圆角矩形 61"/>
          <p:cNvSpPr/>
          <p:nvPr/>
        </p:nvSpPr>
        <p:spPr>
          <a:xfrm>
            <a:off x="4914571" y="3318600"/>
            <a:ext cx="3981513" cy="228600"/>
          </a:xfrm>
          <a:prstGeom prst="roundRect">
            <a:avLst>
              <a:gd name="adj" fmla="val 50000"/>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圆角矩形 62"/>
          <p:cNvSpPr/>
          <p:nvPr/>
        </p:nvSpPr>
        <p:spPr>
          <a:xfrm>
            <a:off x="4914571" y="3318600"/>
            <a:ext cx="1918925" cy="228600"/>
          </a:xfrm>
          <a:prstGeom prst="roundRect">
            <a:avLst>
              <a:gd name="adj" fmla="val 50000"/>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dirty="0">
              <a:solidFill>
                <a:schemeClr val="bg1"/>
              </a:solidFill>
              <a:cs typeface="+mn-ea"/>
              <a:sym typeface="+mn-lt"/>
            </a:endParaRPr>
          </a:p>
        </p:txBody>
      </p:sp>
      <p:sp>
        <p:nvSpPr>
          <p:cNvPr id="64" name="圆角矩形 63"/>
          <p:cNvSpPr/>
          <p:nvPr/>
        </p:nvSpPr>
        <p:spPr>
          <a:xfrm>
            <a:off x="4914571" y="3952993"/>
            <a:ext cx="3981513" cy="228600"/>
          </a:xfrm>
          <a:prstGeom prst="roundRect">
            <a:avLst>
              <a:gd name="adj" fmla="val 50000"/>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圆角矩形 64"/>
          <p:cNvSpPr/>
          <p:nvPr/>
        </p:nvSpPr>
        <p:spPr>
          <a:xfrm>
            <a:off x="4914571" y="3952993"/>
            <a:ext cx="2260755" cy="228600"/>
          </a:xfrm>
          <a:prstGeom prst="roundRect">
            <a:avLst>
              <a:gd name="adj" fmla="val 50000"/>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66" name="TextBox 31"/>
          <p:cNvSpPr txBox="1"/>
          <p:nvPr/>
        </p:nvSpPr>
        <p:spPr>
          <a:xfrm>
            <a:off x="9024566" y="2013383"/>
            <a:ext cx="556563" cy="307777"/>
          </a:xfrm>
          <a:prstGeom prst="rect">
            <a:avLst/>
          </a:prstGeom>
          <a:noFill/>
        </p:spPr>
        <p:txBody>
          <a:bodyPr wrap="none" rtlCol="0">
            <a:spAutoFit/>
          </a:bodyPr>
          <a:lstStyle/>
          <a:p>
            <a:r>
              <a:rPr lang="en-US" altLang="zh-CN" sz="1400" dirty="0">
                <a:solidFill>
                  <a:schemeClr val="tx1">
                    <a:lumMod val="65000"/>
                    <a:lumOff val="35000"/>
                  </a:schemeClr>
                </a:solidFill>
                <a:cs typeface="+mn-ea"/>
                <a:sym typeface="+mn-lt"/>
              </a:rPr>
              <a:t>95%</a:t>
            </a:r>
            <a:endParaRPr lang="zh-CN" altLang="en-US" sz="1400" dirty="0">
              <a:solidFill>
                <a:schemeClr val="tx1">
                  <a:lumMod val="65000"/>
                  <a:lumOff val="35000"/>
                </a:schemeClr>
              </a:solidFill>
              <a:cs typeface="+mn-ea"/>
              <a:sym typeface="+mn-lt"/>
            </a:endParaRPr>
          </a:p>
        </p:txBody>
      </p:sp>
      <p:sp>
        <p:nvSpPr>
          <p:cNvPr id="67" name="TextBox 32"/>
          <p:cNvSpPr txBox="1"/>
          <p:nvPr/>
        </p:nvSpPr>
        <p:spPr>
          <a:xfrm>
            <a:off x="9024566" y="2647775"/>
            <a:ext cx="556563" cy="307777"/>
          </a:xfrm>
          <a:prstGeom prst="rect">
            <a:avLst/>
          </a:prstGeom>
          <a:noFill/>
        </p:spPr>
        <p:txBody>
          <a:bodyPr wrap="none" rtlCol="0">
            <a:spAutoFit/>
          </a:bodyPr>
          <a:lstStyle/>
          <a:p>
            <a:r>
              <a:rPr lang="en-US" altLang="zh-CN" sz="1400" dirty="0">
                <a:solidFill>
                  <a:schemeClr val="tx1">
                    <a:lumMod val="65000"/>
                    <a:lumOff val="35000"/>
                  </a:schemeClr>
                </a:solidFill>
                <a:cs typeface="+mn-ea"/>
                <a:sym typeface="+mn-lt"/>
              </a:rPr>
              <a:t>95%</a:t>
            </a:r>
            <a:endParaRPr lang="zh-CN" altLang="en-US" sz="1400" dirty="0">
              <a:solidFill>
                <a:schemeClr val="tx1">
                  <a:lumMod val="65000"/>
                  <a:lumOff val="35000"/>
                </a:schemeClr>
              </a:solidFill>
              <a:cs typeface="+mn-ea"/>
              <a:sym typeface="+mn-lt"/>
            </a:endParaRPr>
          </a:p>
        </p:txBody>
      </p:sp>
      <p:sp>
        <p:nvSpPr>
          <p:cNvPr id="68" name="TextBox 33"/>
          <p:cNvSpPr txBox="1"/>
          <p:nvPr/>
        </p:nvSpPr>
        <p:spPr>
          <a:xfrm>
            <a:off x="9024566" y="3282167"/>
            <a:ext cx="556563" cy="307777"/>
          </a:xfrm>
          <a:prstGeom prst="rect">
            <a:avLst/>
          </a:prstGeom>
          <a:noFill/>
        </p:spPr>
        <p:txBody>
          <a:bodyPr wrap="none" rtlCol="0">
            <a:spAutoFit/>
          </a:bodyPr>
          <a:lstStyle/>
          <a:p>
            <a:r>
              <a:rPr lang="en-US" altLang="zh-CN" sz="1400" dirty="0">
                <a:solidFill>
                  <a:schemeClr val="tx1">
                    <a:lumMod val="65000"/>
                    <a:lumOff val="35000"/>
                  </a:schemeClr>
                </a:solidFill>
                <a:cs typeface="+mn-ea"/>
                <a:sym typeface="+mn-lt"/>
              </a:rPr>
              <a:t>95%</a:t>
            </a:r>
            <a:endParaRPr lang="zh-CN" altLang="en-US" sz="1400" dirty="0">
              <a:solidFill>
                <a:schemeClr val="tx1">
                  <a:lumMod val="65000"/>
                  <a:lumOff val="35000"/>
                </a:schemeClr>
              </a:solidFill>
              <a:cs typeface="+mn-ea"/>
              <a:sym typeface="+mn-lt"/>
            </a:endParaRPr>
          </a:p>
        </p:txBody>
      </p:sp>
      <p:sp>
        <p:nvSpPr>
          <p:cNvPr id="69" name="TextBox 34"/>
          <p:cNvSpPr txBox="1"/>
          <p:nvPr/>
        </p:nvSpPr>
        <p:spPr>
          <a:xfrm>
            <a:off x="9024566" y="3916560"/>
            <a:ext cx="556563" cy="307777"/>
          </a:xfrm>
          <a:prstGeom prst="rect">
            <a:avLst/>
          </a:prstGeom>
          <a:noFill/>
        </p:spPr>
        <p:txBody>
          <a:bodyPr wrap="none" rtlCol="0">
            <a:spAutoFit/>
          </a:bodyPr>
          <a:lstStyle/>
          <a:p>
            <a:r>
              <a:rPr lang="en-US" altLang="zh-CN" sz="1400" dirty="0">
                <a:solidFill>
                  <a:schemeClr val="tx1">
                    <a:lumMod val="65000"/>
                    <a:lumOff val="35000"/>
                  </a:schemeClr>
                </a:solidFill>
                <a:cs typeface="+mn-ea"/>
                <a:sym typeface="+mn-lt"/>
              </a:rPr>
              <a:t>95%</a:t>
            </a:r>
            <a:endParaRPr lang="zh-CN" altLang="en-US" sz="1400" dirty="0">
              <a:solidFill>
                <a:schemeClr val="tx1">
                  <a:lumMod val="65000"/>
                  <a:lumOff val="35000"/>
                </a:schemeClr>
              </a:solidFill>
              <a:cs typeface="+mn-ea"/>
              <a:sym typeface="+mn-lt"/>
            </a:endParaRPr>
          </a:p>
        </p:txBody>
      </p:sp>
      <p:grpSp>
        <p:nvGrpSpPr>
          <p:cNvPr id="70" name="组合 69"/>
          <p:cNvGrpSpPr/>
          <p:nvPr/>
        </p:nvGrpSpPr>
        <p:grpSpPr>
          <a:xfrm>
            <a:off x="2334067" y="4654287"/>
            <a:ext cx="1702648" cy="404014"/>
            <a:chOff x="2367197" y="4582279"/>
            <a:chExt cx="1702648" cy="404014"/>
          </a:xfrm>
        </p:grpSpPr>
        <p:sp>
          <p:nvSpPr>
            <p:cNvPr id="71" name="圆角矩形 70"/>
            <p:cNvSpPr/>
            <p:nvPr/>
          </p:nvSpPr>
          <p:spPr>
            <a:xfrm>
              <a:off x="2367197" y="4582279"/>
              <a:ext cx="1702648" cy="404014"/>
            </a:xfrm>
            <a:prstGeom prst="roundRect">
              <a:avLst>
                <a:gd name="adj" fmla="val 50000"/>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72" name="文本框 20"/>
            <p:cNvSpPr txBox="1"/>
            <p:nvPr/>
          </p:nvSpPr>
          <p:spPr>
            <a:xfrm>
              <a:off x="2745193" y="4599620"/>
              <a:ext cx="877163" cy="369332"/>
            </a:xfrm>
            <a:prstGeom prst="rect">
              <a:avLst/>
            </a:prstGeom>
            <a:noFill/>
          </p:spPr>
          <p:txBody>
            <a:bodyPr wrap="none" rtlCol="0">
              <a:spAutoFit/>
            </a:bodyPr>
            <a:lstStyle/>
            <a:p>
              <a:pPr algn="ctr"/>
              <a:r>
                <a:rPr lang="zh-CN" altLang="en-US" dirty="0">
                  <a:solidFill>
                    <a:schemeClr val="bg1"/>
                  </a:solidFill>
                  <a:cs typeface="+mn-ea"/>
                  <a:sym typeface="+mn-lt"/>
                </a:rPr>
                <a:t>代用名</a:t>
              </a:r>
            </a:p>
          </p:txBody>
        </p:sp>
      </p:grpSp>
      <p:sp>
        <p:nvSpPr>
          <p:cNvPr id="73" name="矩形 72"/>
          <p:cNvSpPr/>
          <p:nvPr/>
        </p:nvSpPr>
        <p:spPr>
          <a:xfrm>
            <a:off x="2278782" y="5208734"/>
            <a:ext cx="1813218" cy="700192"/>
          </a:xfrm>
          <a:prstGeom prst="rect">
            <a:avLst/>
          </a:prstGeom>
        </p:spPr>
        <p:txBody>
          <a:bodyPr wrap="square">
            <a:spAutoFit/>
          </a:bodyPr>
          <a:lstStyle/>
          <a:p>
            <a:pPr algn="ctr" fontAlgn="base">
              <a:lnSpc>
                <a:spcPct val="150000"/>
              </a:lnSpc>
              <a:spcAft>
                <a:spcPct val="0"/>
              </a:spcAft>
            </a:pPr>
            <a:r>
              <a:rPr lang="zh-CN" altLang="en-US" sz="1400" dirty="0">
                <a:solidFill>
                  <a:schemeClr val="tx1">
                    <a:lumMod val="65000"/>
                    <a:lumOff val="35000"/>
                  </a:schemeClr>
                </a:solidFill>
                <a:cs typeface="+mn-ea"/>
                <a:sym typeface="+mn-lt"/>
              </a:rPr>
              <a:t>公司总经理</a:t>
            </a:r>
            <a:endParaRPr lang="en-US" altLang="zh-CN" sz="1400" dirty="0">
              <a:solidFill>
                <a:schemeClr val="tx1">
                  <a:lumMod val="65000"/>
                  <a:lumOff val="35000"/>
                </a:schemeClr>
              </a:solidFill>
              <a:cs typeface="+mn-ea"/>
              <a:sym typeface="+mn-lt"/>
            </a:endParaRPr>
          </a:p>
          <a:p>
            <a:pPr algn="ctr" fontAlgn="base">
              <a:lnSpc>
                <a:spcPct val="150000"/>
              </a:lnSpc>
              <a:spcAft>
                <a:spcPct val="0"/>
              </a:spcAft>
            </a:pPr>
            <a:r>
              <a:rPr lang="zh-CN" altLang="en-US" sz="1400" dirty="0">
                <a:solidFill>
                  <a:schemeClr val="tx1">
                    <a:lumMod val="65000"/>
                    <a:lumOff val="35000"/>
                  </a:schemeClr>
                </a:solidFill>
                <a:cs typeface="+mn-ea"/>
                <a:sym typeface="+mn-lt"/>
              </a:rPr>
              <a:t>本项目团队负责人</a:t>
            </a:r>
          </a:p>
        </p:txBody>
      </p:sp>
      <p:grpSp>
        <p:nvGrpSpPr>
          <p:cNvPr id="74" name="组合 73"/>
          <p:cNvGrpSpPr/>
          <p:nvPr/>
        </p:nvGrpSpPr>
        <p:grpSpPr>
          <a:xfrm>
            <a:off x="1918742" y="1845618"/>
            <a:ext cx="2338690" cy="2338690"/>
            <a:chOff x="1918742" y="1845618"/>
            <a:chExt cx="2338690" cy="2338690"/>
          </a:xfrm>
        </p:grpSpPr>
        <p:sp>
          <p:nvSpPr>
            <p:cNvPr id="75" name="椭圆 74"/>
            <p:cNvSpPr/>
            <p:nvPr/>
          </p:nvSpPr>
          <p:spPr>
            <a:xfrm>
              <a:off x="1918742" y="1845618"/>
              <a:ext cx="2338690" cy="233869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圆角矩形 75"/>
            <p:cNvSpPr/>
            <p:nvPr/>
          </p:nvSpPr>
          <p:spPr>
            <a:xfrm>
              <a:off x="2081355" y="2008231"/>
              <a:ext cx="2013465" cy="2013465"/>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7" name="图片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630" y="2085506"/>
              <a:ext cx="1858915" cy="1858915"/>
            </a:xfrm>
            <a:prstGeom prst="ellipse">
              <a:avLst/>
            </a:prstGeom>
            <a:solidFill>
              <a:schemeClr val="bg1"/>
            </a:solidFill>
            <a:ln>
              <a:noFill/>
            </a:ln>
            <a:effectLst>
              <a:innerShdw blurRad="63500" dist="50800" dir="13500000">
                <a:prstClr val="black">
                  <a:alpha val="50000"/>
                </a:prstClr>
              </a:innerShdw>
            </a:effectLst>
          </p:spPr>
        </p:pic>
      </p:grpSp>
      <p:sp>
        <p:nvSpPr>
          <p:cNvPr id="78" name="文本框 7"/>
          <p:cNvSpPr txBox="1">
            <a:spLocks noChangeArrowheads="1"/>
          </p:cNvSpPr>
          <p:nvPr/>
        </p:nvSpPr>
        <p:spPr bwMode="auto">
          <a:xfrm>
            <a:off x="4839946" y="4713484"/>
            <a:ext cx="5742921" cy="145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451" tIns="63725" rIns="127451" bIns="63725"/>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800" dirty="0">
                <a:solidFill>
                  <a:schemeClr val="tx1">
                    <a:lumMod val="65000"/>
                    <a:lumOff val="35000"/>
                  </a:schemeClr>
                </a:solidFill>
                <a:latin typeface="+mn-lt"/>
                <a:ea typeface="+mn-ea"/>
                <a:cs typeface="+mn-ea"/>
                <a:sym typeface="+mn-lt"/>
              </a:rPr>
              <a:t>添加文本信息</a:t>
            </a:r>
            <a:endParaRPr lang="en-US" altLang="zh-CN" sz="1800" dirty="0">
              <a:solidFill>
                <a:schemeClr val="tx1">
                  <a:lumMod val="65000"/>
                  <a:lumOff val="35000"/>
                </a:schemeClr>
              </a:solidFill>
              <a:latin typeface="+mn-lt"/>
              <a:ea typeface="+mn-ea"/>
              <a:cs typeface="+mn-ea"/>
              <a:sym typeface="+mn-lt"/>
            </a:endParaRPr>
          </a:p>
          <a:p>
            <a:pPr>
              <a:lnSpc>
                <a:spcPct val="150000"/>
              </a:lnSpc>
              <a:spcBef>
                <a:spcPts val="417"/>
              </a:spcBef>
            </a:pPr>
            <a:r>
              <a:rPr lang="zh-CN" altLang="en-US" sz="1400" dirty="0">
                <a:solidFill>
                  <a:schemeClr val="tx1">
                    <a:lumMod val="65000"/>
                    <a:lumOff val="35000"/>
                  </a:schemeClr>
                </a:solidFill>
                <a:latin typeface="+mn-lt"/>
                <a:ea typeface="+mn-ea"/>
                <a:cs typeface="+mn-ea"/>
                <a:sym typeface="+mn-lt"/>
              </a:rPr>
              <a:t>单击此处添加对图片的说明文字单击此处添加对图片的说明文字单击此处添加对图片的说明文字</a:t>
            </a:r>
          </a:p>
        </p:txBody>
      </p:sp>
      <p:sp>
        <p:nvSpPr>
          <p:cNvPr id="79" name="TextBox 78"/>
          <p:cNvSpPr txBox="1"/>
          <p:nvPr/>
        </p:nvSpPr>
        <p:spPr>
          <a:xfrm>
            <a:off x="5078963" y="1701602"/>
            <a:ext cx="800219" cy="311367"/>
          </a:xfrm>
          <a:prstGeom prst="rect">
            <a:avLst/>
          </a:prstGeom>
          <a:noFill/>
        </p:spPr>
        <p:txBody>
          <a:bodyPr wrap="none" rtlCol="0">
            <a:spAutoFit/>
          </a:bodyPr>
          <a:lstStyle/>
          <a:p>
            <a:pPr lvl="0">
              <a:lnSpc>
                <a:spcPts val="1900"/>
              </a:lnSpc>
            </a:pPr>
            <a:r>
              <a:rPr lang="zh-CN" altLang="en-US" sz="1200" dirty="0">
                <a:solidFill>
                  <a:schemeClr val="tx1">
                    <a:lumMod val="65000"/>
                    <a:lumOff val="35000"/>
                  </a:schemeClr>
                </a:solidFill>
                <a:cs typeface="+mn-ea"/>
                <a:sym typeface="+mn-lt"/>
              </a:rPr>
              <a:t>专业能力</a:t>
            </a:r>
            <a:endParaRPr lang="zh-CN" altLang="en-US" sz="800" dirty="0">
              <a:solidFill>
                <a:schemeClr val="accent1"/>
              </a:solidFill>
              <a:cs typeface="+mn-ea"/>
              <a:sym typeface="+mn-lt"/>
            </a:endParaRPr>
          </a:p>
        </p:txBody>
      </p:sp>
      <p:sp>
        <p:nvSpPr>
          <p:cNvPr id="80" name="TextBox 79"/>
          <p:cNvSpPr txBox="1"/>
          <p:nvPr/>
        </p:nvSpPr>
        <p:spPr>
          <a:xfrm>
            <a:off x="5078963" y="2349674"/>
            <a:ext cx="646331" cy="311367"/>
          </a:xfrm>
          <a:prstGeom prst="rect">
            <a:avLst/>
          </a:prstGeom>
          <a:noFill/>
        </p:spPr>
        <p:txBody>
          <a:bodyPr wrap="none" rtlCol="0">
            <a:spAutoFit/>
          </a:bodyPr>
          <a:lstStyle/>
          <a:p>
            <a:pPr lvl="0">
              <a:lnSpc>
                <a:spcPts val="1900"/>
              </a:lnSpc>
            </a:pPr>
            <a:r>
              <a:rPr lang="zh-CN" altLang="en-US" sz="1200" dirty="0">
                <a:solidFill>
                  <a:schemeClr val="tx1">
                    <a:lumMod val="65000"/>
                    <a:lumOff val="35000"/>
                  </a:schemeClr>
                </a:solidFill>
                <a:cs typeface="+mn-ea"/>
                <a:sym typeface="+mn-lt"/>
              </a:rPr>
              <a:t>执行力</a:t>
            </a:r>
            <a:endParaRPr lang="zh-CN" altLang="en-US" sz="800" dirty="0">
              <a:solidFill>
                <a:schemeClr val="accent1"/>
              </a:solidFill>
              <a:cs typeface="+mn-ea"/>
              <a:sym typeface="+mn-lt"/>
            </a:endParaRPr>
          </a:p>
        </p:txBody>
      </p:sp>
      <p:sp>
        <p:nvSpPr>
          <p:cNvPr id="81" name="TextBox 80"/>
          <p:cNvSpPr txBox="1"/>
          <p:nvPr/>
        </p:nvSpPr>
        <p:spPr>
          <a:xfrm>
            <a:off x="5078963" y="2974090"/>
            <a:ext cx="800219" cy="311367"/>
          </a:xfrm>
          <a:prstGeom prst="rect">
            <a:avLst/>
          </a:prstGeom>
          <a:noFill/>
        </p:spPr>
        <p:txBody>
          <a:bodyPr wrap="none" rtlCol="0">
            <a:spAutoFit/>
          </a:bodyPr>
          <a:lstStyle/>
          <a:p>
            <a:pPr lvl="0">
              <a:lnSpc>
                <a:spcPts val="1900"/>
              </a:lnSpc>
            </a:pPr>
            <a:r>
              <a:rPr lang="zh-CN" altLang="en-US" sz="1200" dirty="0">
                <a:solidFill>
                  <a:schemeClr val="tx1">
                    <a:lumMod val="65000"/>
                    <a:lumOff val="35000"/>
                  </a:schemeClr>
                </a:solidFill>
                <a:cs typeface="+mn-ea"/>
                <a:sym typeface="+mn-lt"/>
              </a:rPr>
              <a:t>工作热情</a:t>
            </a:r>
            <a:endParaRPr lang="zh-CN" altLang="en-US" sz="800" dirty="0">
              <a:solidFill>
                <a:schemeClr val="accent1"/>
              </a:solidFill>
              <a:cs typeface="+mn-ea"/>
              <a:sym typeface="+mn-lt"/>
            </a:endParaRPr>
          </a:p>
        </p:txBody>
      </p:sp>
      <p:sp>
        <p:nvSpPr>
          <p:cNvPr id="82" name="TextBox 81"/>
          <p:cNvSpPr txBox="1"/>
          <p:nvPr/>
        </p:nvSpPr>
        <p:spPr>
          <a:xfrm>
            <a:off x="5078963" y="3641305"/>
            <a:ext cx="800219" cy="311367"/>
          </a:xfrm>
          <a:prstGeom prst="rect">
            <a:avLst/>
          </a:prstGeom>
          <a:noFill/>
        </p:spPr>
        <p:txBody>
          <a:bodyPr wrap="none" rtlCol="0">
            <a:spAutoFit/>
          </a:bodyPr>
          <a:lstStyle/>
          <a:p>
            <a:pPr lvl="0">
              <a:lnSpc>
                <a:spcPts val="1900"/>
              </a:lnSpc>
            </a:pPr>
            <a:r>
              <a:rPr lang="zh-CN" altLang="en-US" sz="1200" dirty="0">
                <a:solidFill>
                  <a:schemeClr val="tx1">
                    <a:lumMod val="65000"/>
                    <a:lumOff val="35000"/>
                  </a:schemeClr>
                </a:solidFill>
                <a:cs typeface="+mn-ea"/>
                <a:sym typeface="+mn-lt"/>
              </a:rPr>
              <a:t>专业能力</a:t>
            </a:r>
            <a:endParaRPr lang="zh-CN" altLang="en-US" sz="800" dirty="0">
              <a:solidFill>
                <a:schemeClr val="accent1"/>
              </a:solidFill>
              <a:cs typeface="+mn-ea"/>
              <a:sym typeface="+mn-lt"/>
            </a:endParaRPr>
          </a:p>
        </p:txBody>
      </p:sp>
      <p:cxnSp>
        <p:nvCxnSpPr>
          <p:cNvPr id="46" name="直接连接符 4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567138" y="369630"/>
            <a:ext cx="942567" cy="804941"/>
            <a:chOff x="-232427" y="-283585"/>
            <a:chExt cx="2596386" cy="2217283"/>
          </a:xfrm>
        </p:grpSpPr>
        <p:sp>
          <p:nvSpPr>
            <p:cNvPr id="48" name="椭圆 4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49" name="椭圆 4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51" name="椭圆 50"/>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52" name="椭圆 51"/>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53"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54" name="椭圆 53"/>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55" name="椭圆 54"/>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56"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57"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Tree>
    <p:extLst>
      <p:ext uri="{BB962C8B-B14F-4D97-AF65-F5344CB8AC3E}">
        <p14:creationId xmlns:p14="http://schemas.microsoft.com/office/powerpoint/2010/main" val="37551357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1+#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57"/>
                                        </p:tgtEl>
                                        <p:attrNameLst>
                                          <p:attrName>style.visibility</p:attrName>
                                        </p:attrNameLst>
                                      </p:cBhvr>
                                      <p:to>
                                        <p:strVal val="visible"/>
                                      </p:to>
                                    </p:set>
                                    <p:anim calcmode="lin" valueType="num">
                                      <p:cBhvr additive="base">
                                        <p:cTn id="20" dur="500" fill="hold"/>
                                        <p:tgtEl>
                                          <p:spTgt spid="57"/>
                                        </p:tgtEl>
                                        <p:attrNameLst>
                                          <p:attrName>ppt_x</p:attrName>
                                        </p:attrNameLst>
                                      </p:cBhvr>
                                      <p:tavLst>
                                        <p:tav tm="0">
                                          <p:val>
                                            <p:strVal val="1+#ppt_w/2"/>
                                          </p:val>
                                        </p:tav>
                                        <p:tav tm="100000">
                                          <p:val>
                                            <p:strVal val="#ppt_x"/>
                                          </p:val>
                                        </p:tav>
                                      </p:tavLst>
                                    </p:anim>
                                    <p:anim calcmode="lin" valueType="num">
                                      <p:cBhvr additive="base">
                                        <p:cTn id="21" dur="500" fill="hold"/>
                                        <p:tgtEl>
                                          <p:spTgt spid="57"/>
                                        </p:tgtEl>
                                        <p:attrNameLst>
                                          <p:attrName>ppt_y</p:attrName>
                                        </p:attrNameLst>
                                      </p:cBhvr>
                                      <p:tavLst>
                                        <p:tav tm="0">
                                          <p:val>
                                            <p:strVal val="#ppt_y"/>
                                          </p:val>
                                        </p:tav>
                                        <p:tav tm="100000">
                                          <p:val>
                                            <p:strVal val="#ppt_y"/>
                                          </p:val>
                                        </p:tav>
                                      </p:tavLst>
                                    </p:anim>
                                  </p:childTnLst>
                                </p:cTn>
                              </p:par>
                              <p:par>
                                <p:cTn id="22" presetID="22" presetClass="entr" presetSubtype="1"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childTnLst>
                          </p:cTn>
                        </p:par>
                        <p:par>
                          <p:cTn id="25" fill="hold">
                            <p:stCondLst>
                              <p:cond delay="3100"/>
                            </p:stCondLst>
                            <p:childTnLst>
                              <p:par>
                                <p:cTn id="26" presetID="2" presetClass="entr" presetSubtype="4" fill="hold" nodeType="after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additive="base">
                                        <p:cTn id="28" dur="500" fill="hold"/>
                                        <p:tgtEl>
                                          <p:spTgt spid="70"/>
                                        </p:tgtEl>
                                        <p:attrNameLst>
                                          <p:attrName>ppt_x</p:attrName>
                                        </p:attrNameLst>
                                      </p:cBhvr>
                                      <p:tavLst>
                                        <p:tav tm="0">
                                          <p:val>
                                            <p:strVal val="#ppt_x"/>
                                          </p:val>
                                        </p:tav>
                                        <p:tav tm="100000">
                                          <p:val>
                                            <p:strVal val="#ppt_x"/>
                                          </p:val>
                                        </p:tav>
                                      </p:tavLst>
                                    </p:anim>
                                    <p:anim calcmode="lin" valueType="num">
                                      <p:cBhvr additive="base">
                                        <p:cTn id="29" dur="500" fill="hold"/>
                                        <p:tgtEl>
                                          <p:spTgt spid="70"/>
                                        </p:tgtEl>
                                        <p:attrNameLst>
                                          <p:attrName>ppt_y</p:attrName>
                                        </p:attrNameLst>
                                      </p:cBhvr>
                                      <p:tavLst>
                                        <p:tav tm="0">
                                          <p:val>
                                            <p:strVal val="1+#ppt_h/2"/>
                                          </p:val>
                                        </p:tav>
                                        <p:tav tm="100000">
                                          <p:val>
                                            <p:strVal val="#ppt_y"/>
                                          </p:val>
                                        </p:tav>
                                      </p:tavLst>
                                    </p:anim>
                                  </p:childTnLst>
                                </p:cTn>
                              </p:par>
                            </p:childTnLst>
                          </p:cTn>
                        </p:par>
                        <p:par>
                          <p:cTn id="30" fill="hold">
                            <p:stCondLst>
                              <p:cond delay="3600"/>
                            </p:stCondLst>
                            <p:childTnLst>
                              <p:par>
                                <p:cTn id="31" presetID="22" presetClass="entr" presetSubtype="1" fill="hold" grpId="0" nodeType="after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up)">
                                      <p:cBhvr>
                                        <p:cTn id="33" dur="500"/>
                                        <p:tgtEl>
                                          <p:spTgt spid="73"/>
                                        </p:tgtEl>
                                      </p:cBhvr>
                                    </p:animEffect>
                                  </p:childTnLst>
                                </p:cTn>
                              </p:par>
                            </p:childTnLst>
                          </p:cTn>
                        </p:par>
                        <p:par>
                          <p:cTn id="34" fill="hold">
                            <p:stCondLst>
                              <p:cond delay="4100"/>
                            </p:stCondLst>
                            <p:childTnLst>
                              <p:par>
                                <p:cTn id="35" presetID="10" presetClass="entr" presetSubtype="0"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500"/>
                                        <p:tgtEl>
                                          <p:spTgt spid="6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par>
                          <p:cTn id="47" fill="hold">
                            <p:stCondLst>
                              <p:cond delay="4600"/>
                            </p:stCondLst>
                            <p:childTnLst>
                              <p:par>
                                <p:cTn id="48" presetID="10" presetClass="entr" presetSubtype="0" fill="hold" grpId="0" nodeType="after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childTnLst>
                          </p:cTn>
                        </p:par>
                        <p:par>
                          <p:cTn id="60" fill="hold">
                            <p:stCondLst>
                              <p:cond delay="5100"/>
                            </p:stCondLst>
                            <p:childTnLst>
                              <p:par>
                                <p:cTn id="61" presetID="10" presetClass="entr" presetSubtype="0" fill="hold" grpId="0" nodeType="afterEffect">
                                  <p:stCondLst>
                                    <p:cond delay="0"/>
                                  </p:stCondLst>
                                  <p:childTnLst>
                                    <p:set>
                                      <p:cBhvr>
                                        <p:cTn id="62" dur="1" fill="hold">
                                          <p:stCondLst>
                                            <p:cond delay="0"/>
                                          </p:stCondLst>
                                        </p:cTn>
                                        <p:tgtEl>
                                          <p:spTgt spid="79"/>
                                        </p:tgtEl>
                                        <p:attrNameLst>
                                          <p:attrName>style.visibility</p:attrName>
                                        </p:attrNameLst>
                                      </p:cBhvr>
                                      <p:to>
                                        <p:strVal val="visible"/>
                                      </p:to>
                                    </p:set>
                                    <p:animEffect transition="in" filter="fade">
                                      <p:cBhvr>
                                        <p:cTn id="63" dur="500"/>
                                        <p:tgtEl>
                                          <p:spTgt spid="7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wipe(left)">
                                      <p:cBhvr>
                                        <p:cTn id="66" dur="500"/>
                                        <p:tgtEl>
                                          <p:spTgt spid="59"/>
                                        </p:tgtEl>
                                      </p:cBhvr>
                                    </p:animEffect>
                                  </p:childTnLst>
                                </p:cTn>
                              </p:par>
                            </p:childTnLst>
                          </p:cTn>
                        </p:par>
                        <p:par>
                          <p:cTn id="67" fill="hold">
                            <p:stCondLst>
                              <p:cond delay="5600"/>
                            </p:stCondLst>
                            <p:childTnLst>
                              <p:par>
                                <p:cTn id="68" presetID="10" presetClass="entr" presetSubtype="0" fill="hold" grpId="0" nodeType="afterEffect">
                                  <p:stCondLst>
                                    <p:cond delay="0"/>
                                  </p:stCondLst>
                                  <p:childTnLst>
                                    <p:set>
                                      <p:cBhvr>
                                        <p:cTn id="69" dur="1" fill="hold">
                                          <p:stCondLst>
                                            <p:cond delay="0"/>
                                          </p:stCondLst>
                                        </p:cTn>
                                        <p:tgtEl>
                                          <p:spTgt spid="80"/>
                                        </p:tgtEl>
                                        <p:attrNameLst>
                                          <p:attrName>style.visibility</p:attrName>
                                        </p:attrNameLst>
                                      </p:cBhvr>
                                      <p:to>
                                        <p:strVal val="visible"/>
                                      </p:to>
                                    </p:set>
                                    <p:animEffect transition="in" filter="fade">
                                      <p:cBhvr>
                                        <p:cTn id="70" dur="500"/>
                                        <p:tgtEl>
                                          <p:spTgt spid="8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wipe(left)">
                                      <p:cBhvr>
                                        <p:cTn id="73" dur="500"/>
                                        <p:tgtEl>
                                          <p:spTgt spid="61"/>
                                        </p:tgtEl>
                                      </p:cBhvr>
                                    </p:animEffect>
                                  </p:childTnLst>
                                </p:cTn>
                              </p:par>
                            </p:childTnLst>
                          </p:cTn>
                        </p:par>
                        <p:par>
                          <p:cTn id="74" fill="hold">
                            <p:stCondLst>
                              <p:cond delay="6100"/>
                            </p:stCondLst>
                            <p:childTnLst>
                              <p:par>
                                <p:cTn id="75" presetID="10"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fade">
                                      <p:cBhvr>
                                        <p:cTn id="77" dur="500"/>
                                        <p:tgtEl>
                                          <p:spTgt spid="8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wipe(left)">
                                      <p:cBhvr>
                                        <p:cTn id="80" dur="500"/>
                                        <p:tgtEl>
                                          <p:spTgt spid="63"/>
                                        </p:tgtEl>
                                      </p:cBhvr>
                                    </p:animEffect>
                                  </p:childTnLst>
                                </p:cTn>
                              </p:par>
                            </p:childTnLst>
                          </p:cTn>
                        </p:par>
                        <p:par>
                          <p:cTn id="81" fill="hold">
                            <p:stCondLst>
                              <p:cond delay="6600"/>
                            </p:stCondLst>
                            <p:childTnLst>
                              <p:par>
                                <p:cTn id="82" presetID="10" presetClass="entr" presetSubtype="0" fill="hold" grpId="0" nodeType="after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fade">
                                      <p:cBhvr>
                                        <p:cTn id="84" dur="500"/>
                                        <p:tgtEl>
                                          <p:spTgt spid="82"/>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500"/>
                                        <p:tgtEl>
                                          <p:spTgt spid="65"/>
                                        </p:tgtEl>
                                      </p:cBhvr>
                                    </p:animEffect>
                                  </p:childTnLst>
                                </p:cTn>
                              </p:par>
                            </p:childTnLst>
                          </p:cTn>
                        </p:par>
                        <p:par>
                          <p:cTn id="88" fill="hold">
                            <p:stCondLst>
                              <p:cond delay="7100"/>
                            </p:stCondLst>
                            <p:childTnLst>
                              <p:par>
                                <p:cTn id="89" presetID="22" presetClass="entr" presetSubtype="8"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left)">
                                      <p:cBhvr>
                                        <p:cTn id="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p:bldP spid="73" grpId="0"/>
      <p:bldP spid="78" grpId="0"/>
      <p:bldP spid="79" grpId="0"/>
      <p:bldP spid="80" grpId="0"/>
      <p:bldP spid="81" grpId="0"/>
      <p:bldP spid="82" grpId="0"/>
      <p:bldP spid="56" grpId="0"/>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53" name="任意多边形 52"/>
          <p:cNvSpPr/>
          <p:nvPr/>
        </p:nvSpPr>
        <p:spPr>
          <a:xfrm>
            <a:off x="3350983" y="2399808"/>
            <a:ext cx="5104808" cy="2607470"/>
          </a:xfrm>
          <a:custGeom>
            <a:avLst/>
            <a:gdLst>
              <a:gd name="connsiteX0" fmla="*/ 2499153 w 4998306"/>
              <a:gd name="connsiteY0" fmla="*/ 0 h 2553070"/>
              <a:gd name="connsiteX1" fmla="*/ 4998306 w 4998306"/>
              <a:gd name="connsiteY1" fmla="*/ 2499153 h 2553070"/>
              <a:gd name="connsiteX2" fmla="*/ 4995583 w 4998306"/>
              <a:gd name="connsiteY2" fmla="*/ 2553070 h 2553070"/>
              <a:gd name="connsiteX3" fmla="*/ 4831507 w 4998306"/>
              <a:gd name="connsiteY3" fmla="*/ 2553070 h 2553070"/>
              <a:gd name="connsiteX4" fmla="*/ 4834230 w 4998306"/>
              <a:gd name="connsiteY4" fmla="*/ 2499152 h 2553070"/>
              <a:gd name="connsiteX5" fmla="*/ 2495117 w 4998306"/>
              <a:gd name="connsiteY5" fmla="*/ 160039 h 2553070"/>
              <a:gd name="connsiteX6" fmla="*/ 156004 w 4998306"/>
              <a:gd name="connsiteY6" fmla="*/ 2499152 h 2553070"/>
              <a:gd name="connsiteX7" fmla="*/ 158727 w 4998306"/>
              <a:gd name="connsiteY7" fmla="*/ 2553070 h 2553070"/>
              <a:gd name="connsiteX8" fmla="*/ 2723 w 4998306"/>
              <a:gd name="connsiteY8" fmla="*/ 2553070 h 2553070"/>
              <a:gd name="connsiteX9" fmla="*/ 0 w 4998306"/>
              <a:gd name="connsiteY9" fmla="*/ 2499153 h 2553070"/>
              <a:gd name="connsiteX10" fmla="*/ 2499153 w 4998306"/>
              <a:gd name="connsiteY10" fmla="*/ 0 h 255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8306" h="2553070">
                <a:moveTo>
                  <a:pt x="2499153" y="0"/>
                </a:moveTo>
                <a:cubicBezTo>
                  <a:pt x="3879397" y="0"/>
                  <a:pt x="4998306" y="1118909"/>
                  <a:pt x="4998306" y="2499153"/>
                </a:cubicBezTo>
                <a:lnTo>
                  <a:pt x="4995583" y="2553070"/>
                </a:lnTo>
                <a:lnTo>
                  <a:pt x="4831507" y="2553070"/>
                </a:lnTo>
                <a:lnTo>
                  <a:pt x="4834230" y="2499152"/>
                </a:lnTo>
                <a:cubicBezTo>
                  <a:pt x="4834230" y="1207296"/>
                  <a:pt x="3786973" y="160039"/>
                  <a:pt x="2495117" y="160039"/>
                </a:cubicBezTo>
                <a:cubicBezTo>
                  <a:pt x="1203261" y="160039"/>
                  <a:pt x="156004" y="1207296"/>
                  <a:pt x="156004" y="2499152"/>
                </a:cubicBezTo>
                <a:lnTo>
                  <a:pt x="158727" y="2553070"/>
                </a:lnTo>
                <a:lnTo>
                  <a:pt x="2723" y="2553070"/>
                </a:lnTo>
                <a:lnTo>
                  <a:pt x="0" y="2499153"/>
                </a:lnTo>
                <a:cubicBezTo>
                  <a:pt x="0" y="1118909"/>
                  <a:pt x="1118909" y="0"/>
                  <a:pt x="2499153" y="0"/>
                </a:cubicBezTo>
                <a:close/>
              </a:path>
            </a:pathLst>
          </a:custGeom>
          <a:solidFill>
            <a:schemeClr val="accent1"/>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54" name="组合 53"/>
          <p:cNvGrpSpPr/>
          <p:nvPr/>
        </p:nvGrpSpPr>
        <p:grpSpPr>
          <a:xfrm>
            <a:off x="3176329" y="4425081"/>
            <a:ext cx="661062" cy="661062"/>
            <a:chOff x="3244909" y="4425081"/>
            <a:chExt cx="661062" cy="661062"/>
          </a:xfrm>
        </p:grpSpPr>
        <p:grpSp>
          <p:nvGrpSpPr>
            <p:cNvPr id="55" name="组合 54"/>
            <p:cNvGrpSpPr/>
            <p:nvPr/>
          </p:nvGrpSpPr>
          <p:grpSpPr>
            <a:xfrm>
              <a:off x="3244909" y="4425081"/>
              <a:ext cx="661062" cy="661062"/>
              <a:chOff x="2993266" y="1901066"/>
              <a:chExt cx="947668" cy="947668"/>
            </a:xfrm>
          </p:grpSpPr>
          <p:sp>
            <p:nvSpPr>
              <p:cNvPr id="73" name="椭圆 72"/>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椭圆 74"/>
              <p:cNvSpPr/>
              <p:nvPr/>
            </p:nvSpPr>
            <p:spPr>
              <a:xfrm>
                <a:off x="3086100" y="1993900"/>
                <a:ext cx="762000" cy="7620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56" name="Group 4"/>
            <p:cNvGrpSpPr>
              <a:grpSpLocks noChangeAspect="1"/>
            </p:cNvGrpSpPr>
            <p:nvPr/>
          </p:nvGrpSpPr>
          <p:grpSpPr bwMode="auto">
            <a:xfrm>
              <a:off x="3445035" y="4605961"/>
              <a:ext cx="247803" cy="290395"/>
              <a:chOff x="1776" y="1776"/>
              <a:chExt cx="64" cy="75"/>
            </a:xfrm>
            <a:solidFill>
              <a:srgbClr val="E87071"/>
            </a:solidFill>
            <a:effectLst/>
          </p:grpSpPr>
          <p:sp>
            <p:nvSpPr>
              <p:cNvPr id="57"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1"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76" name="组合 75"/>
          <p:cNvGrpSpPr/>
          <p:nvPr/>
        </p:nvGrpSpPr>
        <p:grpSpPr>
          <a:xfrm>
            <a:off x="5566646" y="2103343"/>
            <a:ext cx="661062" cy="661062"/>
            <a:chOff x="5566646" y="2103343"/>
            <a:chExt cx="661062" cy="661062"/>
          </a:xfrm>
        </p:grpSpPr>
        <p:grpSp>
          <p:nvGrpSpPr>
            <p:cNvPr id="77" name="组合 76"/>
            <p:cNvGrpSpPr/>
            <p:nvPr/>
          </p:nvGrpSpPr>
          <p:grpSpPr>
            <a:xfrm>
              <a:off x="5566646" y="2103343"/>
              <a:ext cx="661062" cy="661062"/>
              <a:chOff x="2993266" y="1901066"/>
              <a:chExt cx="947668" cy="947668"/>
            </a:xfrm>
          </p:grpSpPr>
          <p:sp>
            <p:nvSpPr>
              <p:cNvPr id="88" name="椭圆 87"/>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p:cNvSpPr/>
              <p:nvPr/>
            </p:nvSpPr>
            <p:spPr>
              <a:xfrm>
                <a:off x="3086100" y="1993900"/>
                <a:ext cx="762000" cy="7620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78" name="Group 18"/>
            <p:cNvGrpSpPr>
              <a:grpSpLocks noChangeAspect="1"/>
            </p:cNvGrpSpPr>
            <p:nvPr/>
          </p:nvGrpSpPr>
          <p:grpSpPr bwMode="auto">
            <a:xfrm>
              <a:off x="5768185" y="2305799"/>
              <a:ext cx="270874" cy="252401"/>
              <a:chOff x="3802" y="2858"/>
              <a:chExt cx="616" cy="574"/>
            </a:xfrm>
            <a:solidFill>
              <a:srgbClr val="FF9933"/>
            </a:solidFill>
            <a:effectLst/>
          </p:grpSpPr>
          <p:sp>
            <p:nvSpPr>
              <p:cNvPr id="79" name="Rectangle 19"/>
              <p:cNvSpPr>
                <a:spLocks noChangeArrowheads="1"/>
              </p:cNvSpPr>
              <p:nvPr/>
            </p:nvSpPr>
            <p:spPr bwMode="auto">
              <a:xfrm>
                <a:off x="3802" y="3205"/>
                <a:ext cx="129" cy="2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3" name="Rectangle 20"/>
              <p:cNvSpPr>
                <a:spLocks noChangeArrowheads="1"/>
              </p:cNvSpPr>
              <p:nvPr/>
            </p:nvSpPr>
            <p:spPr bwMode="auto">
              <a:xfrm>
                <a:off x="3964" y="3174"/>
                <a:ext cx="129" cy="2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4" name="Rectangle 21"/>
              <p:cNvSpPr>
                <a:spLocks noChangeArrowheads="1"/>
              </p:cNvSpPr>
              <p:nvPr/>
            </p:nvSpPr>
            <p:spPr bwMode="auto">
              <a:xfrm>
                <a:off x="4129" y="3131"/>
                <a:ext cx="129" cy="30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5" name="Rectangle 22"/>
              <p:cNvSpPr>
                <a:spLocks noChangeArrowheads="1"/>
              </p:cNvSpPr>
              <p:nvPr/>
            </p:nvSpPr>
            <p:spPr bwMode="auto">
              <a:xfrm>
                <a:off x="4289" y="3078"/>
                <a:ext cx="129" cy="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91" name="组合 90"/>
          <p:cNvGrpSpPr/>
          <p:nvPr/>
        </p:nvGrpSpPr>
        <p:grpSpPr>
          <a:xfrm>
            <a:off x="7965657" y="4425081"/>
            <a:ext cx="661062" cy="661062"/>
            <a:chOff x="7888383" y="4425081"/>
            <a:chExt cx="661062" cy="661062"/>
          </a:xfrm>
        </p:grpSpPr>
        <p:grpSp>
          <p:nvGrpSpPr>
            <p:cNvPr id="92" name="组合 91"/>
            <p:cNvGrpSpPr/>
            <p:nvPr/>
          </p:nvGrpSpPr>
          <p:grpSpPr>
            <a:xfrm>
              <a:off x="7888383" y="4425081"/>
              <a:ext cx="661062" cy="661062"/>
              <a:chOff x="2993266" y="1901066"/>
              <a:chExt cx="947668" cy="947668"/>
            </a:xfrm>
          </p:grpSpPr>
          <p:sp>
            <p:nvSpPr>
              <p:cNvPr id="97" name="椭圆 96"/>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p:cNvSpPr/>
              <p:nvPr/>
            </p:nvSpPr>
            <p:spPr>
              <a:xfrm>
                <a:off x="3086100" y="1993900"/>
                <a:ext cx="762000" cy="7620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93" name="Group 13"/>
            <p:cNvGrpSpPr>
              <a:grpSpLocks noChangeAspect="1"/>
            </p:cNvGrpSpPr>
            <p:nvPr/>
          </p:nvGrpSpPr>
          <p:grpSpPr bwMode="auto">
            <a:xfrm>
              <a:off x="8067624" y="4595181"/>
              <a:ext cx="311182" cy="314855"/>
              <a:chOff x="2426" y="2781"/>
              <a:chExt cx="593" cy="600"/>
            </a:xfrm>
            <a:solidFill>
              <a:srgbClr val="00AF92"/>
            </a:solidFill>
            <a:effectLst/>
          </p:grpSpPr>
          <p:sp>
            <p:nvSpPr>
              <p:cNvPr id="94"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25" name="组合 124"/>
          <p:cNvGrpSpPr/>
          <p:nvPr/>
        </p:nvGrpSpPr>
        <p:grpSpPr>
          <a:xfrm>
            <a:off x="3924929" y="2783363"/>
            <a:ext cx="661062" cy="661062"/>
            <a:chOff x="3924929" y="2783363"/>
            <a:chExt cx="661062" cy="661062"/>
          </a:xfrm>
        </p:grpSpPr>
        <p:grpSp>
          <p:nvGrpSpPr>
            <p:cNvPr id="126" name="组合 125"/>
            <p:cNvGrpSpPr/>
            <p:nvPr/>
          </p:nvGrpSpPr>
          <p:grpSpPr>
            <a:xfrm>
              <a:off x="3924929" y="2783363"/>
              <a:ext cx="661062" cy="661062"/>
              <a:chOff x="2993266" y="1901066"/>
              <a:chExt cx="947668" cy="947668"/>
            </a:xfrm>
          </p:grpSpPr>
          <p:sp>
            <p:nvSpPr>
              <p:cNvPr id="133" name="椭圆 132"/>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5" name="椭圆 134"/>
              <p:cNvSpPr/>
              <p:nvPr/>
            </p:nvSpPr>
            <p:spPr>
              <a:xfrm>
                <a:off x="3086100" y="1993900"/>
                <a:ext cx="762000" cy="7620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grpSp>
        <p:grpSp>
          <p:nvGrpSpPr>
            <p:cNvPr id="127" name="组合 126"/>
            <p:cNvGrpSpPr/>
            <p:nvPr/>
          </p:nvGrpSpPr>
          <p:grpSpPr>
            <a:xfrm>
              <a:off x="4121979" y="2979421"/>
              <a:ext cx="279510" cy="304164"/>
              <a:chOff x="4873620" y="1965325"/>
              <a:chExt cx="269882" cy="293688"/>
            </a:xfrm>
            <a:solidFill>
              <a:srgbClr val="01ACBE"/>
            </a:solidFill>
            <a:effectLst/>
          </p:grpSpPr>
          <p:sp>
            <p:nvSpPr>
              <p:cNvPr id="128"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9"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1"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47" name="组合 146"/>
          <p:cNvGrpSpPr/>
          <p:nvPr/>
        </p:nvGrpSpPr>
        <p:grpSpPr>
          <a:xfrm>
            <a:off x="7208363" y="2783363"/>
            <a:ext cx="661062" cy="661062"/>
            <a:chOff x="7208363" y="2783363"/>
            <a:chExt cx="661062" cy="661062"/>
          </a:xfrm>
        </p:grpSpPr>
        <p:grpSp>
          <p:nvGrpSpPr>
            <p:cNvPr id="148" name="组合 147"/>
            <p:cNvGrpSpPr/>
            <p:nvPr/>
          </p:nvGrpSpPr>
          <p:grpSpPr>
            <a:xfrm>
              <a:off x="7208363" y="2783363"/>
              <a:ext cx="661062" cy="661062"/>
              <a:chOff x="2993266" y="1901066"/>
              <a:chExt cx="947668" cy="947668"/>
            </a:xfrm>
          </p:grpSpPr>
          <p:sp>
            <p:nvSpPr>
              <p:cNvPr id="154" name="椭圆 153"/>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6" name="椭圆 155"/>
              <p:cNvSpPr/>
              <p:nvPr/>
            </p:nvSpPr>
            <p:spPr>
              <a:xfrm>
                <a:off x="3086100" y="1993900"/>
                <a:ext cx="762000" cy="76200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149" name="Group 62"/>
            <p:cNvGrpSpPr>
              <a:grpSpLocks noChangeAspect="1"/>
            </p:cNvGrpSpPr>
            <p:nvPr/>
          </p:nvGrpSpPr>
          <p:grpSpPr bwMode="auto">
            <a:xfrm>
              <a:off x="7379498" y="2987077"/>
              <a:ext cx="301825" cy="240993"/>
              <a:chOff x="3775" y="2110"/>
              <a:chExt cx="129" cy="103"/>
            </a:xfrm>
            <a:solidFill>
              <a:srgbClr val="663A77"/>
            </a:solidFill>
            <a:effectLst/>
          </p:grpSpPr>
          <p:sp>
            <p:nvSpPr>
              <p:cNvPr id="150"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2"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sp>
        <p:nvSpPr>
          <p:cNvPr id="157" name="椭圆 156"/>
          <p:cNvSpPr/>
          <p:nvPr/>
        </p:nvSpPr>
        <p:spPr>
          <a:xfrm>
            <a:off x="4108036" y="6381702"/>
            <a:ext cx="3578279" cy="381289"/>
          </a:xfrm>
          <a:prstGeom prst="ellipse">
            <a:avLst/>
          </a:prstGeom>
          <a:gradFill flip="none" rotWithShape="1">
            <a:gsLst>
              <a:gs pos="0">
                <a:schemeClr val="tx1">
                  <a:alpha val="25000"/>
                </a:schemeClr>
              </a:gs>
              <a:gs pos="100000">
                <a:srgbClr val="EFEFEF">
                  <a:alpha val="0"/>
                </a:srgbClr>
              </a:gs>
            </a:gsLst>
            <a:path path="shape">
              <a:fillToRect l="50000" t="50000" r="50000" b="50000"/>
            </a:path>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158" name="组合 157"/>
          <p:cNvGrpSpPr/>
          <p:nvPr/>
        </p:nvGrpSpPr>
        <p:grpSpPr>
          <a:xfrm>
            <a:off x="1442553" y="4197446"/>
            <a:ext cx="1714127" cy="1076291"/>
            <a:chOff x="1442553" y="4197446"/>
            <a:chExt cx="1714127" cy="1076291"/>
          </a:xfrm>
        </p:grpSpPr>
        <p:sp>
          <p:nvSpPr>
            <p:cNvPr id="159" name="文本框 79"/>
            <p:cNvSpPr txBox="1"/>
            <p:nvPr/>
          </p:nvSpPr>
          <p:spPr>
            <a:xfrm>
              <a:off x="1865883" y="4197446"/>
              <a:ext cx="886842" cy="276999"/>
            </a:xfrm>
            <a:prstGeom prst="rect">
              <a:avLst/>
            </a:prstGeom>
            <a:noFill/>
          </p:spPr>
          <p:txBody>
            <a:bodyPr wrap="square" rtlCol="0">
              <a:spAutoFit/>
            </a:bodyPr>
            <a:lstStyle/>
            <a:p>
              <a:r>
                <a:rPr lang="zh-CN" altLang="en-US" sz="1200" dirty="0">
                  <a:solidFill>
                    <a:schemeClr val="accent1"/>
                  </a:solidFill>
                  <a:cs typeface="+mn-ea"/>
                  <a:sym typeface="+mn-lt"/>
                </a:rPr>
                <a:t>添加文字</a:t>
              </a:r>
            </a:p>
          </p:txBody>
        </p:sp>
        <p:sp>
          <p:nvSpPr>
            <p:cNvPr id="160" name="文本框 80"/>
            <p:cNvSpPr txBox="1"/>
            <p:nvPr/>
          </p:nvSpPr>
          <p:spPr>
            <a:xfrm>
              <a:off x="1442553" y="4488907"/>
              <a:ext cx="1714127" cy="784830"/>
            </a:xfrm>
            <a:prstGeom prst="rect">
              <a:avLst/>
            </a:prstGeom>
            <a:noFill/>
          </p:spPr>
          <p:txBody>
            <a:bodyPr wrap="square"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此处添加详细文本描述，尽量将每页幻灯片的字数控制在</a:t>
              </a:r>
              <a:r>
                <a:rPr lang="en-US" altLang="zh-CN" sz="1000" dirty="0">
                  <a:solidFill>
                    <a:schemeClr val="bg1">
                      <a:lumMod val="50000"/>
                    </a:schemeClr>
                  </a:solidFill>
                  <a:cs typeface="+mn-ea"/>
                  <a:sym typeface="+mn-lt"/>
                </a:rPr>
                <a:t>200</a:t>
              </a:r>
              <a:r>
                <a:rPr lang="zh-CN" altLang="en-US" sz="1000" dirty="0">
                  <a:solidFill>
                    <a:schemeClr val="bg1">
                      <a:lumMod val="50000"/>
                    </a:schemeClr>
                  </a:solidFill>
                  <a:cs typeface="+mn-ea"/>
                  <a:sym typeface="+mn-lt"/>
                </a:rPr>
                <a:t>字以内。</a:t>
              </a:r>
              <a:endParaRPr lang="en-US" altLang="zh-CN" sz="1000" dirty="0">
                <a:solidFill>
                  <a:schemeClr val="bg1">
                    <a:lumMod val="50000"/>
                  </a:schemeClr>
                </a:solidFill>
                <a:cs typeface="+mn-ea"/>
                <a:sym typeface="+mn-lt"/>
              </a:endParaRPr>
            </a:p>
          </p:txBody>
        </p:sp>
      </p:grpSp>
      <p:grpSp>
        <p:nvGrpSpPr>
          <p:cNvPr id="161" name="Group 4"/>
          <p:cNvGrpSpPr>
            <a:grpSpLocks noChangeAspect="1"/>
          </p:cNvGrpSpPr>
          <p:nvPr/>
        </p:nvGrpSpPr>
        <p:grpSpPr bwMode="auto">
          <a:xfrm>
            <a:off x="4896110" y="3016499"/>
            <a:ext cx="2002130" cy="3501284"/>
            <a:chOff x="2609" y="4"/>
            <a:chExt cx="2462" cy="4310"/>
          </a:xfrm>
        </p:grpSpPr>
        <p:sp>
          <p:nvSpPr>
            <p:cNvPr id="162" name="Freeform 5"/>
            <p:cNvSpPr>
              <a:spLocks/>
            </p:cNvSpPr>
            <p:nvPr/>
          </p:nvSpPr>
          <p:spPr bwMode="auto">
            <a:xfrm>
              <a:off x="3325" y="3368"/>
              <a:ext cx="1059" cy="946"/>
            </a:xfrm>
            <a:custGeom>
              <a:avLst/>
              <a:gdLst>
                <a:gd name="T0" fmla="*/ 224 w 447"/>
                <a:gd name="T1" fmla="*/ 5 h 400"/>
                <a:gd name="T2" fmla="*/ 39 w 447"/>
                <a:gd name="T3" fmla="*/ 0 h 400"/>
                <a:gd name="T4" fmla="*/ 3 w 447"/>
                <a:gd name="T5" fmla="*/ 0 h 400"/>
                <a:gd name="T6" fmla="*/ 3 w 447"/>
                <a:gd name="T7" fmla="*/ 43 h 400"/>
                <a:gd name="T8" fmla="*/ 17 w 447"/>
                <a:gd name="T9" fmla="*/ 61 h 400"/>
                <a:gd name="T10" fmla="*/ 3 w 447"/>
                <a:gd name="T11" fmla="*/ 88 h 400"/>
                <a:gd name="T12" fmla="*/ 3 w 447"/>
                <a:gd name="T13" fmla="*/ 105 h 400"/>
                <a:gd name="T14" fmla="*/ 17 w 447"/>
                <a:gd name="T15" fmla="*/ 122 h 400"/>
                <a:gd name="T16" fmla="*/ 0 w 447"/>
                <a:gd name="T17" fmla="*/ 150 h 400"/>
                <a:gd name="T18" fmla="*/ 0 w 447"/>
                <a:gd name="T19" fmla="*/ 166 h 400"/>
                <a:gd name="T20" fmla="*/ 17 w 447"/>
                <a:gd name="T21" fmla="*/ 180 h 400"/>
                <a:gd name="T22" fmla="*/ 3 w 447"/>
                <a:gd name="T23" fmla="*/ 214 h 400"/>
                <a:gd name="T24" fmla="*/ 3 w 447"/>
                <a:gd name="T25" fmla="*/ 225 h 400"/>
                <a:gd name="T26" fmla="*/ 17 w 447"/>
                <a:gd name="T27" fmla="*/ 258 h 400"/>
                <a:gd name="T28" fmla="*/ 28 w 447"/>
                <a:gd name="T29" fmla="*/ 275 h 400"/>
                <a:gd name="T30" fmla="*/ 41 w 447"/>
                <a:gd name="T31" fmla="*/ 293 h 400"/>
                <a:gd name="T32" fmla="*/ 80 w 447"/>
                <a:gd name="T33" fmla="*/ 330 h 400"/>
                <a:gd name="T34" fmla="*/ 92 w 447"/>
                <a:gd name="T35" fmla="*/ 330 h 400"/>
                <a:gd name="T36" fmla="*/ 142 w 447"/>
                <a:gd name="T37" fmla="*/ 387 h 400"/>
                <a:gd name="T38" fmla="*/ 197 w 447"/>
                <a:gd name="T39" fmla="*/ 399 h 400"/>
                <a:gd name="T40" fmla="*/ 223 w 447"/>
                <a:gd name="T41" fmla="*/ 394 h 400"/>
                <a:gd name="T42" fmla="*/ 250 w 447"/>
                <a:gd name="T43" fmla="*/ 399 h 400"/>
                <a:gd name="T44" fmla="*/ 304 w 447"/>
                <a:gd name="T45" fmla="*/ 387 h 400"/>
                <a:gd name="T46" fmla="*/ 355 w 447"/>
                <a:gd name="T47" fmla="*/ 330 h 400"/>
                <a:gd name="T48" fmla="*/ 366 w 447"/>
                <a:gd name="T49" fmla="*/ 330 h 400"/>
                <a:gd name="T50" fmla="*/ 405 w 447"/>
                <a:gd name="T51" fmla="*/ 293 h 400"/>
                <a:gd name="T52" fmla="*/ 418 w 447"/>
                <a:gd name="T53" fmla="*/ 275 h 400"/>
                <a:gd name="T54" fmla="*/ 430 w 447"/>
                <a:gd name="T55" fmla="*/ 258 h 400"/>
                <a:gd name="T56" fmla="*/ 444 w 447"/>
                <a:gd name="T57" fmla="*/ 225 h 400"/>
                <a:gd name="T58" fmla="*/ 444 w 447"/>
                <a:gd name="T59" fmla="*/ 214 h 400"/>
                <a:gd name="T60" fmla="*/ 430 w 447"/>
                <a:gd name="T61" fmla="*/ 180 h 400"/>
                <a:gd name="T62" fmla="*/ 447 w 447"/>
                <a:gd name="T63" fmla="*/ 166 h 400"/>
                <a:gd name="T64" fmla="*/ 447 w 447"/>
                <a:gd name="T65" fmla="*/ 150 h 400"/>
                <a:gd name="T66" fmla="*/ 430 w 447"/>
                <a:gd name="T67" fmla="*/ 122 h 400"/>
                <a:gd name="T68" fmla="*/ 444 w 447"/>
                <a:gd name="T69" fmla="*/ 105 h 400"/>
                <a:gd name="T70" fmla="*/ 444 w 447"/>
                <a:gd name="T71" fmla="*/ 88 h 400"/>
                <a:gd name="T72" fmla="*/ 430 w 447"/>
                <a:gd name="T73" fmla="*/ 61 h 400"/>
                <a:gd name="T74" fmla="*/ 444 w 447"/>
                <a:gd name="T75" fmla="*/ 43 h 400"/>
                <a:gd name="T76" fmla="*/ 444 w 447"/>
                <a:gd name="T77" fmla="*/ 0 h 400"/>
                <a:gd name="T78" fmla="*/ 224 w 447"/>
                <a:gd name="T79" fmla="*/ 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7" h="400">
                  <a:moveTo>
                    <a:pt x="224" y="5"/>
                  </a:moveTo>
                  <a:cubicBezTo>
                    <a:pt x="224" y="5"/>
                    <a:pt x="112" y="3"/>
                    <a:pt x="39" y="0"/>
                  </a:cubicBezTo>
                  <a:cubicBezTo>
                    <a:pt x="3" y="0"/>
                    <a:pt x="3" y="0"/>
                    <a:pt x="3" y="0"/>
                  </a:cubicBezTo>
                  <a:cubicBezTo>
                    <a:pt x="3" y="43"/>
                    <a:pt x="3" y="43"/>
                    <a:pt x="3" y="43"/>
                  </a:cubicBezTo>
                  <a:cubicBezTo>
                    <a:pt x="3" y="43"/>
                    <a:pt x="5" y="56"/>
                    <a:pt x="17" y="61"/>
                  </a:cubicBezTo>
                  <a:cubicBezTo>
                    <a:pt x="17" y="61"/>
                    <a:pt x="19" y="79"/>
                    <a:pt x="3" y="88"/>
                  </a:cubicBezTo>
                  <a:cubicBezTo>
                    <a:pt x="3" y="105"/>
                    <a:pt x="3" y="105"/>
                    <a:pt x="3" y="105"/>
                  </a:cubicBezTo>
                  <a:cubicBezTo>
                    <a:pt x="3" y="105"/>
                    <a:pt x="14" y="114"/>
                    <a:pt x="17" y="122"/>
                  </a:cubicBezTo>
                  <a:cubicBezTo>
                    <a:pt x="19" y="130"/>
                    <a:pt x="5" y="148"/>
                    <a:pt x="0" y="150"/>
                  </a:cubicBezTo>
                  <a:cubicBezTo>
                    <a:pt x="0" y="166"/>
                    <a:pt x="0" y="166"/>
                    <a:pt x="0" y="166"/>
                  </a:cubicBezTo>
                  <a:cubicBezTo>
                    <a:pt x="0" y="166"/>
                    <a:pt x="13" y="168"/>
                    <a:pt x="17" y="180"/>
                  </a:cubicBezTo>
                  <a:cubicBezTo>
                    <a:pt x="21" y="192"/>
                    <a:pt x="10" y="210"/>
                    <a:pt x="3" y="214"/>
                  </a:cubicBezTo>
                  <a:cubicBezTo>
                    <a:pt x="3" y="225"/>
                    <a:pt x="3" y="225"/>
                    <a:pt x="3" y="225"/>
                  </a:cubicBezTo>
                  <a:cubicBezTo>
                    <a:pt x="3" y="225"/>
                    <a:pt x="25" y="238"/>
                    <a:pt x="17" y="258"/>
                  </a:cubicBezTo>
                  <a:cubicBezTo>
                    <a:pt x="17" y="258"/>
                    <a:pt x="10" y="268"/>
                    <a:pt x="28" y="275"/>
                  </a:cubicBezTo>
                  <a:cubicBezTo>
                    <a:pt x="28" y="275"/>
                    <a:pt x="38" y="285"/>
                    <a:pt x="41" y="293"/>
                  </a:cubicBezTo>
                  <a:cubicBezTo>
                    <a:pt x="45" y="301"/>
                    <a:pt x="72" y="329"/>
                    <a:pt x="80" y="330"/>
                  </a:cubicBezTo>
                  <a:cubicBezTo>
                    <a:pt x="92" y="330"/>
                    <a:pt x="92" y="330"/>
                    <a:pt x="92" y="330"/>
                  </a:cubicBezTo>
                  <a:cubicBezTo>
                    <a:pt x="92" y="330"/>
                    <a:pt x="129" y="369"/>
                    <a:pt x="142" y="387"/>
                  </a:cubicBezTo>
                  <a:cubicBezTo>
                    <a:pt x="142" y="387"/>
                    <a:pt x="172" y="400"/>
                    <a:pt x="197" y="399"/>
                  </a:cubicBezTo>
                  <a:cubicBezTo>
                    <a:pt x="197" y="399"/>
                    <a:pt x="213" y="394"/>
                    <a:pt x="223" y="394"/>
                  </a:cubicBezTo>
                  <a:cubicBezTo>
                    <a:pt x="234" y="394"/>
                    <a:pt x="250" y="399"/>
                    <a:pt x="250" y="399"/>
                  </a:cubicBezTo>
                  <a:cubicBezTo>
                    <a:pt x="275" y="400"/>
                    <a:pt x="304" y="387"/>
                    <a:pt x="304" y="387"/>
                  </a:cubicBezTo>
                  <a:cubicBezTo>
                    <a:pt x="317" y="369"/>
                    <a:pt x="355" y="330"/>
                    <a:pt x="355" y="330"/>
                  </a:cubicBezTo>
                  <a:cubicBezTo>
                    <a:pt x="366" y="330"/>
                    <a:pt x="366" y="330"/>
                    <a:pt x="366" y="330"/>
                  </a:cubicBezTo>
                  <a:cubicBezTo>
                    <a:pt x="374" y="329"/>
                    <a:pt x="401" y="301"/>
                    <a:pt x="405" y="293"/>
                  </a:cubicBezTo>
                  <a:cubicBezTo>
                    <a:pt x="409" y="285"/>
                    <a:pt x="418" y="275"/>
                    <a:pt x="418" y="275"/>
                  </a:cubicBezTo>
                  <a:cubicBezTo>
                    <a:pt x="436" y="268"/>
                    <a:pt x="430" y="258"/>
                    <a:pt x="430" y="258"/>
                  </a:cubicBezTo>
                  <a:cubicBezTo>
                    <a:pt x="422" y="238"/>
                    <a:pt x="444" y="225"/>
                    <a:pt x="444" y="225"/>
                  </a:cubicBezTo>
                  <a:cubicBezTo>
                    <a:pt x="444" y="214"/>
                    <a:pt x="444" y="214"/>
                    <a:pt x="444" y="214"/>
                  </a:cubicBezTo>
                  <a:cubicBezTo>
                    <a:pt x="436" y="210"/>
                    <a:pt x="426" y="192"/>
                    <a:pt x="430" y="180"/>
                  </a:cubicBezTo>
                  <a:cubicBezTo>
                    <a:pt x="434" y="168"/>
                    <a:pt x="447" y="166"/>
                    <a:pt x="447" y="166"/>
                  </a:cubicBezTo>
                  <a:cubicBezTo>
                    <a:pt x="447" y="150"/>
                    <a:pt x="447" y="150"/>
                    <a:pt x="447" y="150"/>
                  </a:cubicBezTo>
                  <a:cubicBezTo>
                    <a:pt x="442" y="148"/>
                    <a:pt x="427" y="130"/>
                    <a:pt x="430" y="122"/>
                  </a:cubicBezTo>
                  <a:cubicBezTo>
                    <a:pt x="433" y="114"/>
                    <a:pt x="444" y="105"/>
                    <a:pt x="444" y="105"/>
                  </a:cubicBezTo>
                  <a:cubicBezTo>
                    <a:pt x="444" y="88"/>
                    <a:pt x="444" y="88"/>
                    <a:pt x="444" y="88"/>
                  </a:cubicBezTo>
                  <a:cubicBezTo>
                    <a:pt x="427" y="79"/>
                    <a:pt x="430" y="61"/>
                    <a:pt x="430" y="61"/>
                  </a:cubicBezTo>
                  <a:cubicBezTo>
                    <a:pt x="442" y="56"/>
                    <a:pt x="444" y="43"/>
                    <a:pt x="444" y="43"/>
                  </a:cubicBezTo>
                  <a:cubicBezTo>
                    <a:pt x="444" y="0"/>
                    <a:pt x="444" y="0"/>
                    <a:pt x="444" y="0"/>
                  </a:cubicBezTo>
                  <a:cubicBezTo>
                    <a:pt x="383" y="3"/>
                    <a:pt x="224" y="5"/>
                    <a:pt x="224" y="5"/>
                  </a:cubicBezTo>
                  <a:close/>
                </a:path>
              </a:pathLst>
            </a:custGeom>
            <a:solidFill>
              <a:srgbClr val="2F32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6"/>
            <p:cNvSpPr>
              <a:spLocks/>
            </p:cNvSpPr>
            <p:nvPr/>
          </p:nvSpPr>
          <p:spPr bwMode="auto">
            <a:xfrm>
              <a:off x="3571" y="3401"/>
              <a:ext cx="803" cy="83"/>
            </a:xfrm>
            <a:custGeom>
              <a:avLst/>
              <a:gdLst>
                <a:gd name="T0" fmla="*/ 0 w 339"/>
                <a:gd name="T1" fmla="*/ 2 h 35"/>
                <a:gd name="T2" fmla="*/ 321 w 339"/>
                <a:gd name="T3" fmla="*/ 0 h 35"/>
                <a:gd name="T4" fmla="*/ 314 w 339"/>
                <a:gd name="T5" fmla="*/ 35 h 35"/>
                <a:gd name="T6" fmla="*/ 7 w 339"/>
                <a:gd name="T7" fmla="*/ 31 h 35"/>
                <a:gd name="T8" fmla="*/ 278 w 339"/>
                <a:gd name="T9" fmla="*/ 17 h 35"/>
                <a:gd name="T10" fmla="*/ 0 w 339"/>
                <a:gd name="T11" fmla="*/ 2 h 35"/>
              </a:gdLst>
              <a:ahLst/>
              <a:cxnLst>
                <a:cxn ang="0">
                  <a:pos x="T0" y="T1"/>
                </a:cxn>
                <a:cxn ang="0">
                  <a:pos x="T2" y="T3"/>
                </a:cxn>
                <a:cxn ang="0">
                  <a:pos x="T4" y="T5"/>
                </a:cxn>
                <a:cxn ang="0">
                  <a:pos x="T6" y="T7"/>
                </a:cxn>
                <a:cxn ang="0">
                  <a:pos x="T8" y="T9"/>
                </a:cxn>
                <a:cxn ang="0">
                  <a:pos x="T10" y="T11"/>
                </a:cxn>
              </a:cxnLst>
              <a:rect l="0" t="0" r="r" b="b"/>
              <a:pathLst>
                <a:path w="339" h="35">
                  <a:moveTo>
                    <a:pt x="0" y="2"/>
                  </a:moveTo>
                  <a:cubicBezTo>
                    <a:pt x="0" y="2"/>
                    <a:pt x="238" y="11"/>
                    <a:pt x="321" y="0"/>
                  </a:cubicBezTo>
                  <a:cubicBezTo>
                    <a:pt x="321" y="0"/>
                    <a:pt x="339" y="21"/>
                    <a:pt x="314" y="35"/>
                  </a:cubicBezTo>
                  <a:cubicBezTo>
                    <a:pt x="7" y="31"/>
                    <a:pt x="7" y="31"/>
                    <a:pt x="7" y="31"/>
                  </a:cubicBezTo>
                  <a:cubicBezTo>
                    <a:pt x="7" y="31"/>
                    <a:pt x="264" y="26"/>
                    <a:pt x="278" y="17"/>
                  </a:cubicBezTo>
                  <a:cubicBezTo>
                    <a:pt x="278" y="17"/>
                    <a:pt x="69" y="4"/>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4" name="Freeform 7"/>
            <p:cNvSpPr>
              <a:spLocks/>
            </p:cNvSpPr>
            <p:nvPr/>
          </p:nvSpPr>
          <p:spPr bwMode="auto">
            <a:xfrm>
              <a:off x="3405" y="3526"/>
              <a:ext cx="874" cy="78"/>
            </a:xfrm>
            <a:custGeom>
              <a:avLst/>
              <a:gdLst>
                <a:gd name="T0" fmla="*/ 0 w 369"/>
                <a:gd name="T1" fmla="*/ 0 h 33"/>
                <a:gd name="T2" fmla="*/ 369 w 369"/>
                <a:gd name="T3" fmla="*/ 0 h 33"/>
                <a:gd name="T4" fmla="*/ 0 w 369"/>
                <a:gd name="T5" fmla="*/ 0 h 33"/>
              </a:gdLst>
              <a:ahLst/>
              <a:cxnLst>
                <a:cxn ang="0">
                  <a:pos x="T0" y="T1"/>
                </a:cxn>
                <a:cxn ang="0">
                  <a:pos x="T2" y="T3"/>
                </a:cxn>
                <a:cxn ang="0">
                  <a:pos x="T4" y="T5"/>
                </a:cxn>
              </a:cxnLst>
              <a:rect l="0" t="0" r="r" b="b"/>
              <a:pathLst>
                <a:path w="369" h="33">
                  <a:moveTo>
                    <a:pt x="0" y="0"/>
                  </a:moveTo>
                  <a:cubicBezTo>
                    <a:pt x="0" y="0"/>
                    <a:pt x="203" y="20"/>
                    <a:pt x="369" y="0"/>
                  </a:cubicBezTo>
                  <a:cubicBezTo>
                    <a:pt x="369" y="0"/>
                    <a:pt x="143" y="3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5" name="Freeform 8"/>
            <p:cNvSpPr>
              <a:spLocks/>
            </p:cNvSpPr>
            <p:nvPr/>
          </p:nvSpPr>
          <p:spPr bwMode="auto">
            <a:xfrm>
              <a:off x="3410" y="3640"/>
              <a:ext cx="874" cy="78"/>
            </a:xfrm>
            <a:custGeom>
              <a:avLst/>
              <a:gdLst>
                <a:gd name="T0" fmla="*/ 0 w 369"/>
                <a:gd name="T1" fmla="*/ 0 h 33"/>
                <a:gd name="T2" fmla="*/ 369 w 369"/>
                <a:gd name="T3" fmla="*/ 0 h 33"/>
                <a:gd name="T4" fmla="*/ 0 w 369"/>
                <a:gd name="T5" fmla="*/ 0 h 33"/>
              </a:gdLst>
              <a:ahLst/>
              <a:cxnLst>
                <a:cxn ang="0">
                  <a:pos x="T0" y="T1"/>
                </a:cxn>
                <a:cxn ang="0">
                  <a:pos x="T2" y="T3"/>
                </a:cxn>
                <a:cxn ang="0">
                  <a:pos x="T4" y="T5"/>
                </a:cxn>
              </a:cxnLst>
              <a:rect l="0" t="0" r="r" b="b"/>
              <a:pathLst>
                <a:path w="369" h="33">
                  <a:moveTo>
                    <a:pt x="0" y="0"/>
                  </a:moveTo>
                  <a:cubicBezTo>
                    <a:pt x="0" y="0"/>
                    <a:pt x="204" y="20"/>
                    <a:pt x="369" y="0"/>
                  </a:cubicBezTo>
                  <a:cubicBezTo>
                    <a:pt x="369" y="0"/>
                    <a:pt x="144" y="3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6" name="Freeform 9"/>
            <p:cNvSpPr>
              <a:spLocks/>
            </p:cNvSpPr>
            <p:nvPr/>
          </p:nvSpPr>
          <p:spPr bwMode="auto">
            <a:xfrm>
              <a:off x="3410" y="3772"/>
              <a:ext cx="874" cy="76"/>
            </a:xfrm>
            <a:custGeom>
              <a:avLst/>
              <a:gdLst>
                <a:gd name="T0" fmla="*/ 0 w 369"/>
                <a:gd name="T1" fmla="*/ 0 h 32"/>
                <a:gd name="T2" fmla="*/ 369 w 369"/>
                <a:gd name="T3" fmla="*/ 0 h 32"/>
                <a:gd name="T4" fmla="*/ 0 w 369"/>
                <a:gd name="T5" fmla="*/ 0 h 32"/>
              </a:gdLst>
              <a:ahLst/>
              <a:cxnLst>
                <a:cxn ang="0">
                  <a:pos x="T0" y="T1"/>
                </a:cxn>
                <a:cxn ang="0">
                  <a:pos x="T2" y="T3"/>
                </a:cxn>
                <a:cxn ang="0">
                  <a:pos x="T4" y="T5"/>
                </a:cxn>
              </a:cxnLst>
              <a:rect l="0" t="0" r="r" b="b"/>
              <a:pathLst>
                <a:path w="369" h="32">
                  <a:moveTo>
                    <a:pt x="0" y="0"/>
                  </a:moveTo>
                  <a:cubicBezTo>
                    <a:pt x="0" y="0"/>
                    <a:pt x="204" y="19"/>
                    <a:pt x="369" y="0"/>
                  </a:cubicBezTo>
                  <a:cubicBezTo>
                    <a:pt x="369" y="0"/>
                    <a:pt x="144" y="3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10"/>
            <p:cNvSpPr>
              <a:spLocks/>
            </p:cNvSpPr>
            <p:nvPr/>
          </p:nvSpPr>
          <p:spPr bwMode="auto">
            <a:xfrm>
              <a:off x="3419" y="3886"/>
              <a:ext cx="875" cy="75"/>
            </a:xfrm>
            <a:custGeom>
              <a:avLst/>
              <a:gdLst>
                <a:gd name="T0" fmla="*/ 0 w 369"/>
                <a:gd name="T1" fmla="*/ 0 h 32"/>
                <a:gd name="T2" fmla="*/ 369 w 369"/>
                <a:gd name="T3" fmla="*/ 0 h 32"/>
                <a:gd name="T4" fmla="*/ 0 w 369"/>
                <a:gd name="T5" fmla="*/ 0 h 32"/>
              </a:gdLst>
              <a:ahLst/>
              <a:cxnLst>
                <a:cxn ang="0">
                  <a:pos x="T0" y="T1"/>
                </a:cxn>
                <a:cxn ang="0">
                  <a:pos x="T2" y="T3"/>
                </a:cxn>
                <a:cxn ang="0">
                  <a:pos x="T4" y="T5"/>
                </a:cxn>
              </a:cxnLst>
              <a:rect l="0" t="0" r="r" b="b"/>
              <a:pathLst>
                <a:path w="369" h="32">
                  <a:moveTo>
                    <a:pt x="0" y="0"/>
                  </a:moveTo>
                  <a:cubicBezTo>
                    <a:pt x="0" y="0"/>
                    <a:pt x="203" y="19"/>
                    <a:pt x="369" y="0"/>
                  </a:cubicBezTo>
                  <a:cubicBezTo>
                    <a:pt x="369" y="0"/>
                    <a:pt x="144" y="3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11"/>
            <p:cNvSpPr>
              <a:spLocks/>
            </p:cNvSpPr>
            <p:nvPr/>
          </p:nvSpPr>
          <p:spPr bwMode="auto">
            <a:xfrm>
              <a:off x="3417" y="3997"/>
              <a:ext cx="874" cy="76"/>
            </a:xfrm>
            <a:custGeom>
              <a:avLst/>
              <a:gdLst>
                <a:gd name="T0" fmla="*/ 0 w 369"/>
                <a:gd name="T1" fmla="*/ 0 h 32"/>
                <a:gd name="T2" fmla="*/ 369 w 369"/>
                <a:gd name="T3" fmla="*/ 0 h 32"/>
                <a:gd name="T4" fmla="*/ 0 w 369"/>
                <a:gd name="T5" fmla="*/ 0 h 32"/>
              </a:gdLst>
              <a:ahLst/>
              <a:cxnLst>
                <a:cxn ang="0">
                  <a:pos x="T0" y="T1"/>
                </a:cxn>
                <a:cxn ang="0">
                  <a:pos x="T2" y="T3"/>
                </a:cxn>
                <a:cxn ang="0">
                  <a:pos x="T4" y="T5"/>
                </a:cxn>
              </a:cxnLst>
              <a:rect l="0" t="0" r="r" b="b"/>
              <a:pathLst>
                <a:path w="369" h="32">
                  <a:moveTo>
                    <a:pt x="0" y="0"/>
                  </a:moveTo>
                  <a:cubicBezTo>
                    <a:pt x="0" y="0"/>
                    <a:pt x="203" y="19"/>
                    <a:pt x="369" y="0"/>
                  </a:cubicBezTo>
                  <a:cubicBezTo>
                    <a:pt x="369" y="0"/>
                    <a:pt x="144" y="3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12"/>
            <p:cNvSpPr>
              <a:spLocks/>
            </p:cNvSpPr>
            <p:nvPr/>
          </p:nvSpPr>
          <p:spPr bwMode="auto">
            <a:xfrm>
              <a:off x="3841" y="4125"/>
              <a:ext cx="303" cy="153"/>
            </a:xfrm>
            <a:custGeom>
              <a:avLst/>
              <a:gdLst>
                <a:gd name="T0" fmla="*/ 0 w 128"/>
                <a:gd name="T1" fmla="*/ 0 h 65"/>
                <a:gd name="T2" fmla="*/ 128 w 128"/>
                <a:gd name="T3" fmla="*/ 0 h 65"/>
                <a:gd name="T4" fmla="*/ 71 w 128"/>
                <a:gd name="T5" fmla="*/ 65 h 65"/>
                <a:gd name="T6" fmla="*/ 69 w 128"/>
                <a:gd name="T7" fmla="*/ 18 h 65"/>
                <a:gd name="T8" fmla="*/ 0 w 128"/>
                <a:gd name="T9" fmla="*/ 0 h 65"/>
              </a:gdLst>
              <a:ahLst/>
              <a:cxnLst>
                <a:cxn ang="0">
                  <a:pos x="T0" y="T1"/>
                </a:cxn>
                <a:cxn ang="0">
                  <a:pos x="T2" y="T3"/>
                </a:cxn>
                <a:cxn ang="0">
                  <a:pos x="T4" y="T5"/>
                </a:cxn>
                <a:cxn ang="0">
                  <a:pos x="T6" y="T7"/>
                </a:cxn>
                <a:cxn ang="0">
                  <a:pos x="T8" y="T9"/>
                </a:cxn>
              </a:cxnLst>
              <a:rect l="0" t="0" r="r" b="b"/>
              <a:pathLst>
                <a:path w="128" h="65">
                  <a:moveTo>
                    <a:pt x="0" y="0"/>
                  </a:moveTo>
                  <a:cubicBezTo>
                    <a:pt x="0" y="0"/>
                    <a:pt x="95" y="6"/>
                    <a:pt x="128" y="0"/>
                  </a:cubicBezTo>
                  <a:cubicBezTo>
                    <a:pt x="71" y="65"/>
                    <a:pt x="71" y="65"/>
                    <a:pt x="71" y="65"/>
                  </a:cubicBezTo>
                  <a:cubicBezTo>
                    <a:pt x="71" y="65"/>
                    <a:pt x="94" y="19"/>
                    <a:pt x="69" y="18"/>
                  </a:cubicBezTo>
                  <a:cubicBezTo>
                    <a:pt x="45" y="17"/>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13"/>
            <p:cNvSpPr>
              <a:spLocks/>
            </p:cNvSpPr>
            <p:nvPr/>
          </p:nvSpPr>
          <p:spPr bwMode="auto">
            <a:xfrm>
              <a:off x="3630" y="3552"/>
              <a:ext cx="311" cy="114"/>
            </a:xfrm>
            <a:custGeom>
              <a:avLst/>
              <a:gdLst>
                <a:gd name="T0" fmla="*/ 65 w 131"/>
                <a:gd name="T1" fmla="*/ 1 h 48"/>
                <a:gd name="T2" fmla="*/ 0 w 131"/>
                <a:gd name="T3" fmla="*/ 1 h 48"/>
                <a:gd name="T4" fmla="*/ 91 w 131"/>
                <a:gd name="T5" fmla="*/ 45 h 48"/>
                <a:gd name="T6" fmla="*/ 131 w 131"/>
                <a:gd name="T7" fmla="*/ 48 h 48"/>
                <a:gd name="T8" fmla="*/ 90 w 131"/>
                <a:gd name="T9" fmla="*/ 0 h 48"/>
              </a:gdLst>
              <a:ahLst/>
              <a:cxnLst>
                <a:cxn ang="0">
                  <a:pos x="T0" y="T1"/>
                </a:cxn>
                <a:cxn ang="0">
                  <a:pos x="T2" y="T3"/>
                </a:cxn>
                <a:cxn ang="0">
                  <a:pos x="T4" y="T5"/>
                </a:cxn>
                <a:cxn ang="0">
                  <a:pos x="T6" y="T7"/>
                </a:cxn>
                <a:cxn ang="0">
                  <a:pos x="T8" y="T9"/>
                </a:cxn>
              </a:cxnLst>
              <a:rect l="0" t="0" r="r" b="b"/>
              <a:pathLst>
                <a:path w="131" h="48">
                  <a:moveTo>
                    <a:pt x="65" y="1"/>
                  </a:moveTo>
                  <a:cubicBezTo>
                    <a:pt x="0" y="1"/>
                    <a:pt x="0" y="1"/>
                    <a:pt x="0" y="1"/>
                  </a:cubicBezTo>
                  <a:cubicBezTo>
                    <a:pt x="0" y="1"/>
                    <a:pt x="123" y="34"/>
                    <a:pt x="91" y="45"/>
                  </a:cubicBezTo>
                  <a:cubicBezTo>
                    <a:pt x="83" y="48"/>
                    <a:pt x="131" y="48"/>
                    <a:pt x="131" y="48"/>
                  </a:cubicBezTo>
                  <a:cubicBezTo>
                    <a:pt x="131" y="48"/>
                    <a:pt x="83" y="10"/>
                    <a:pt x="9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14"/>
            <p:cNvSpPr>
              <a:spLocks/>
            </p:cNvSpPr>
            <p:nvPr/>
          </p:nvSpPr>
          <p:spPr bwMode="auto">
            <a:xfrm>
              <a:off x="3637" y="3659"/>
              <a:ext cx="311" cy="142"/>
            </a:xfrm>
            <a:custGeom>
              <a:avLst/>
              <a:gdLst>
                <a:gd name="T0" fmla="*/ 65 w 131"/>
                <a:gd name="T1" fmla="*/ 2 h 60"/>
                <a:gd name="T2" fmla="*/ 0 w 131"/>
                <a:gd name="T3" fmla="*/ 2 h 60"/>
                <a:gd name="T4" fmla="*/ 91 w 131"/>
                <a:gd name="T5" fmla="*/ 56 h 60"/>
                <a:gd name="T6" fmla="*/ 131 w 131"/>
                <a:gd name="T7" fmla="*/ 60 h 60"/>
                <a:gd name="T8" fmla="*/ 89 w 131"/>
                <a:gd name="T9" fmla="*/ 0 h 60"/>
              </a:gdLst>
              <a:ahLst/>
              <a:cxnLst>
                <a:cxn ang="0">
                  <a:pos x="T0" y="T1"/>
                </a:cxn>
                <a:cxn ang="0">
                  <a:pos x="T2" y="T3"/>
                </a:cxn>
                <a:cxn ang="0">
                  <a:pos x="T4" y="T5"/>
                </a:cxn>
                <a:cxn ang="0">
                  <a:pos x="T6" y="T7"/>
                </a:cxn>
                <a:cxn ang="0">
                  <a:pos x="T8" y="T9"/>
                </a:cxn>
              </a:cxnLst>
              <a:rect l="0" t="0" r="r" b="b"/>
              <a:pathLst>
                <a:path w="131" h="60">
                  <a:moveTo>
                    <a:pt x="65" y="2"/>
                  </a:moveTo>
                  <a:cubicBezTo>
                    <a:pt x="0" y="2"/>
                    <a:pt x="0" y="2"/>
                    <a:pt x="0" y="2"/>
                  </a:cubicBezTo>
                  <a:cubicBezTo>
                    <a:pt x="0" y="2"/>
                    <a:pt x="123" y="43"/>
                    <a:pt x="91" y="56"/>
                  </a:cubicBezTo>
                  <a:cubicBezTo>
                    <a:pt x="83" y="60"/>
                    <a:pt x="131" y="60"/>
                    <a:pt x="131" y="60"/>
                  </a:cubicBezTo>
                  <a:cubicBezTo>
                    <a:pt x="131" y="60"/>
                    <a:pt x="83" y="13"/>
                    <a:pt x="8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15"/>
            <p:cNvSpPr>
              <a:spLocks/>
            </p:cNvSpPr>
            <p:nvPr/>
          </p:nvSpPr>
          <p:spPr bwMode="auto">
            <a:xfrm>
              <a:off x="3751" y="3794"/>
              <a:ext cx="310" cy="120"/>
            </a:xfrm>
            <a:custGeom>
              <a:avLst/>
              <a:gdLst>
                <a:gd name="T0" fmla="*/ 65 w 131"/>
                <a:gd name="T1" fmla="*/ 1 h 51"/>
                <a:gd name="T2" fmla="*/ 0 w 131"/>
                <a:gd name="T3" fmla="*/ 1 h 51"/>
                <a:gd name="T4" fmla="*/ 91 w 131"/>
                <a:gd name="T5" fmla="*/ 48 h 51"/>
                <a:gd name="T6" fmla="*/ 131 w 131"/>
                <a:gd name="T7" fmla="*/ 51 h 51"/>
                <a:gd name="T8" fmla="*/ 89 w 131"/>
                <a:gd name="T9" fmla="*/ 0 h 51"/>
              </a:gdLst>
              <a:ahLst/>
              <a:cxnLst>
                <a:cxn ang="0">
                  <a:pos x="T0" y="T1"/>
                </a:cxn>
                <a:cxn ang="0">
                  <a:pos x="T2" y="T3"/>
                </a:cxn>
                <a:cxn ang="0">
                  <a:pos x="T4" y="T5"/>
                </a:cxn>
                <a:cxn ang="0">
                  <a:pos x="T6" y="T7"/>
                </a:cxn>
                <a:cxn ang="0">
                  <a:pos x="T8" y="T9"/>
                </a:cxn>
              </a:cxnLst>
              <a:rect l="0" t="0" r="r" b="b"/>
              <a:pathLst>
                <a:path w="131" h="51">
                  <a:moveTo>
                    <a:pt x="65" y="1"/>
                  </a:moveTo>
                  <a:cubicBezTo>
                    <a:pt x="0" y="1"/>
                    <a:pt x="0" y="1"/>
                    <a:pt x="0" y="1"/>
                  </a:cubicBezTo>
                  <a:cubicBezTo>
                    <a:pt x="0" y="1"/>
                    <a:pt x="123" y="37"/>
                    <a:pt x="91" y="48"/>
                  </a:cubicBezTo>
                  <a:cubicBezTo>
                    <a:pt x="83" y="51"/>
                    <a:pt x="131" y="51"/>
                    <a:pt x="131" y="51"/>
                  </a:cubicBezTo>
                  <a:cubicBezTo>
                    <a:pt x="131" y="51"/>
                    <a:pt x="83" y="11"/>
                    <a:pt x="8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16"/>
            <p:cNvSpPr>
              <a:spLocks/>
            </p:cNvSpPr>
            <p:nvPr/>
          </p:nvSpPr>
          <p:spPr bwMode="auto">
            <a:xfrm>
              <a:off x="3562" y="3909"/>
              <a:ext cx="308" cy="121"/>
            </a:xfrm>
            <a:custGeom>
              <a:avLst/>
              <a:gdLst>
                <a:gd name="T0" fmla="*/ 64 w 130"/>
                <a:gd name="T1" fmla="*/ 1 h 51"/>
                <a:gd name="T2" fmla="*/ 0 w 130"/>
                <a:gd name="T3" fmla="*/ 1 h 51"/>
                <a:gd name="T4" fmla="*/ 90 w 130"/>
                <a:gd name="T5" fmla="*/ 48 h 51"/>
                <a:gd name="T6" fmla="*/ 130 w 130"/>
                <a:gd name="T7" fmla="*/ 51 h 51"/>
                <a:gd name="T8" fmla="*/ 89 w 130"/>
                <a:gd name="T9" fmla="*/ 0 h 51"/>
              </a:gdLst>
              <a:ahLst/>
              <a:cxnLst>
                <a:cxn ang="0">
                  <a:pos x="T0" y="T1"/>
                </a:cxn>
                <a:cxn ang="0">
                  <a:pos x="T2" y="T3"/>
                </a:cxn>
                <a:cxn ang="0">
                  <a:pos x="T4" y="T5"/>
                </a:cxn>
                <a:cxn ang="0">
                  <a:pos x="T6" y="T7"/>
                </a:cxn>
                <a:cxn ang="0">
                  <a:pos x="T8" y="T9"/>
                </a:cxn>
              </a:cxnLst>
              <a:rect l="0" t="0" r="r" b="b"/>
              <a:pathLst>
                <a:path w="130" h="51">
                  <a:moveTo>
                    <a:pt x="64" y="1"/>
                  </a:moveTo>
                  <a:cubicBezTo>
                    <a:pt x="0" y="1"/>
                    <a:pt x="0" y="1"/>
                    <a:pt x="0" y="1"/>
                  </a:cubicBezTo>
                  <a:cubicBezTo>
                    <a:pt x="0" y="1"/>
                    <a:pt x="122" y="37"/>
                    <a:pt x="90" y="48"/>
                  </a:cubicBezTo>
                  <a:cubicBezTo>
                    <a:pt x="83" y="51"/>
                    <a:pt x="130" y="51"/>
                    <a:pt x="130" y="51"/>
                  </a:cubicBezTo>
                  <a:cubicBezTo>
                    <a:pt x="130" y="51"/>
                    <a:pt x="83" y="11"/>
                    <a:pt x="8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17"/>
            <p:cNvSpPr>
              <a:spLocks/>
            </p:cNvSpPr>
            <p:nvPr/>
          </p:nvSpPr>
          <p:spPr bwMode="auto">
            <a:xfrm>
              <a:off x="2728" y="169"/>
              <a:ext cx="2286" cy="3192"/>
            </a:xfrm>
            <a:custGeom>
              <a:avLst/>
              <a:gdLst>
                <a:gd name="T0" fmla="*/ 1298 w 2286"/>
                <a:gd name="T1" fmla="*/ 2718 h 3192"/>
                <a:gd name="T2" fmla="*/ 1639 w 2286"/>
                <a:gd name="T3" fmla="*/ 3192 h 3192"/>
                <a:gd name="T4" fmla="*/ 1987 w 2286"/>
                <a:gd name="T5" fmla="*/ 2456 h 3192"/>
                <a:gd name="T6" fmla="*/ 2286 w 2286"/>
                <a:gd name="T7" fmla="*/ 1595 h 3192"/>
                <a:gd name="T8" fmla="*/ 0 w 2286"/>
                <a:gd name="T9" fmla="*/ 641 h 3192"/>
                <a:gd name="T10" fmla="*/ 720 w 2286"/>
                <a:gd name="T11" fmla="*/ 0 h 3192"/>
                <a:gd name="T12" fmla="*/ 2066 w 2286"/>
                <a:gd name="T13" fmla="*/ 736 h 3192"/>
                <a:gd name="T14" fmla="*/ 104 w 2286"/>
                <a:gd name="T15" fmla="*/ 1909 h 3192"/>
                <a:gd name="T16" fmla="*/ 1566 w 2286"/>
                <a:gd name="T17" fmla="*/ 1921 h 3192"/>
                <a:gd name="T18" fmla="*/ 1987 w 2286"/>
                <a:gd name="T19" fmla="*/ 2456 h 3192"/>
                <a:gd name="T20" fmla="*/ 590 w 2286"/>
                <a:gd name="T21" fmla="*/ 3116 h 3192"/>
                <a:gd name="T22" fmla="*/ 334 w 2286"/>
                <a:gd name="T23" fmla="*/ 2688 h 3192"/>
                <a:gd name="T24" fmla="*/ 253 w 2286"/>
                <a:gd name="T25" fmla="*/ 2316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6" h="3192">
                  <a:moveTo>
                    <a:pt x="1298" y="2718"/>
                  </a:moveTo>
                  <a:lnTo>
                    <a:pt x="1639" y="3192"/>
                  </a:lnTo>
                  <a:lnTo>
                    <a:pt x="1987" y="2456"/>
                  </a:lnTo>
                  <a:lnTo>
                    <a:pt x="2286" y="1595"/>
                  </a:lnTo>
                  <a:lnTo>
                    <a:pt x="0" y="641"/>
                  </a:lnTo>
                  <a:lnTo>
                    <a:pt x="720" y="0"/>
                  </a:lnTo>
                  <a:lnTo>
                    <a:pt x="2066" y="736"/>
                  </a:lnTo>
                  <a:lnTo>
                    <a:pt x="104" y="1909"/>
                  </a:lnTo>
                  <a:lnTo>
                    <a:pt x="1566" y="1921"/>
                  </a:lnTo>
                  <a:lnTo>
                    <a:pt x="1987" y="2456"/>
                  </a:lnTo>
                  <a:lnTo>
                    <a:pt x="590" y="3116"/>
                  </a:lnTo>
                  <a:lnTo>
                    <a:pt x="334" y="2688"/>
                  </a:lnTo>
                  <a:lnTo>
                    <a:pt x="253" y="2316"/>
                  </a:lnTo>
                </a:path>
              </a:pathLst>
            </a:custGeom>
            <a:noFill/>
            <a:ln w="30163"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18"/>
            <p:cNvSpPr>
              <a:spLocks/>
            </p:cNvSpPr>
            <p:nvPr/>
          </p:nvSpPr>
          <p:spPr bwMode="auto">
            <a:xfrm>
              <a:off x="3820" y="228"/>
              <a:ext cx="1194" cy="1536"/>
            </a:xfrm>
            <a:custGeom>
              <a:avLst/>
              <a:gdLst>
                <a:gd name="T0" fmla="*/ 362 w 1194"/>
                <a:gd name="T1" fmla="*/ 343 h 1536"/>
                <a:gd name="T2" fmla="*/ 597 w 1194"/>
                <a:gd name="T3" fmla="*/ 0 h 1536"/>
                <a:gd name="T4" fmla="*/ 974 w 1194"/>
                <a:gd name="T5" fmla="*/ 677 h 1536"/>
                <a:gd name="T6" fmla="*/ 1151 w 1194"/>
                <a:gd name="T7" fmla="*/ 587 h 1536"/>
                <a:gd name="T8" fmla="*/ 1194 w 1194"/>
                <a:gd name="T9" fmla="*/ 1536 h 1536"/>
                <a:gd name="T10" fmla="*/ 974 w 1194"/>
                <a:gd name="T11" fmla="*/ 677 h 1536"/>
                <a:gd name="T12" fmla="*/ 0 w 1194"/>
                <a:gd name="T13" fmla="*/ 433 h 1536"/>
              </a:gdLst>
              <a:ahLst/>
              <a:cxnLst>
                <a:cxn ang="0">
                  <a:pos x="T0" y="T1"/>
                </a:cxn>
                <a:cxn ang="0">
                  <a:pos x="T2" y="T3"/>
                </a:cxn>
                <a:cxn ang="0">
                  <a:pos x="T4" y="T5"/>
                </a:cxn>
                <a:cxn ang="0">
                  <a:pos x="T6" y="T7"/>
                </a:cxn>
                <a:cxn ang="0">
                  <a:pos x="T8" y="T9"/>
                </a:cxn>
                <a:cxn ang="0">
                  <a:pos x="T10" y="T11"/>
                </a:cxn>
                <a:cxn ang="0">
                  <a:pos x="T12" y="T13"/>
                </a:cxn>
              </a:cxnLst>
              <a:rect l="0" t="0" r="r" b="b"/>
              <a:pathLst>
                <a:path w="1194" h="1536">
                  <a:moveTo>
                    <a:pt x="362" y="343"/>
                  </a:moveTo>
                  <a:lnTo>
                    <a:pt x="597" y="0"/>
                  </a:lnTo>
                  <a:lnTo>
                    <a:pt x="974" y="677"/>
                  </a:lnTo>
                  <a:lnTo>
                    <a:pt x="1151" y="587"/>
                  </a:lnTo>
                  <a:lnTo>
                    <a:pt x="1194" y="1536"/>
                  </a:lnTo>
                  <a:lnTo>
                    <a:pt x="974" y="677"/>
                  </a:lnTo>
                  <a:lnTo>
                    <a:pt x="0" y="433"/>
                  </a:lnTo>
                </a:path>
              </a:pathLst>
            </a:custGeom>
            <a:noFill/>
            <a:ln w="30163"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19"/>
            <p:cNvSpPr>
              <a:spLocks/>
            </p:cNvSpPr>
            <p:nvPr/>
          </p:nvSpPr>
          <p:spPr bwMode="auto">
            <a:xfrm>
              <a:off x="2673" y="512"/>
              <a:ext cx="1388" cy="2375"/>
            </a:xfrm>
            <a:custGeom>
              <a:avLst/>
              <a:gdLst>
                <a:gd name="T0" fmla="*/ 1128 w 1388"/>
                <a:gd name="T1" fmla="*/ 755 h 2375"/>
                <a:gd name="T2" fmla="*/ 1147 w 1388"/>
                <a:gd name="T3" fmla="*/ 149 h 2375"/>
                <a:gd name="T4" fmla="*/ 389 w 1388"/>
                <a:gd name="T5" fmla="*/ 0 h 2375"/>
                <a:gd name="T6" fmla="*/ 694 w 1388"/>
                <a:gd name="T7" fmla="*/ 570 h 2375"/>
                <a:gd name="T8" fmla="*/ 0 w 1388"/>
                <a:gd name="T9" fmla="*/ 937 h 2375"/>
                <a:gd name="T10" fmla="*/ 159 w 1388"/>
                <a:gd name="T11" fmla="*/ 1566 h 2375"/>
                <a:gd name="T12" fmla="*/ 308 w 1388"/>
                <a:gd name="T13" fmla="*/ 1973 h 2375"/>
                <a:gd name="T14" fmla="*/ 974 w 1388"/>
                <a:gd name="T15" fmla="*/ 1573 h 2375"/>
                <a:gd name="T16" fmla="*/ 389 w 1388"/>
                <a:gd name="T17" fmla="*/ 2345 h 2375"/>
                <a:gd name="T18" fmla="*/ 1388 w 1388"/>
                <a:gd name="T19" fmla="*/ 2375 h 2375"/>
                <a:gd name="T20" fmla="*/ 1059 w 1388"/>
                <a:gd name="T21" fmla="*/ 1027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8" h="2375">
                  <a:moveTo>
                    <a:pt x="1128" y="755"/>
                  </a:moveTo>
                  <a:lnTo>
                    <a:pt x="1147" y="149"/>
                  </a:lnTo>
                  <a:lnTo>
                    <a:pt x="389" y="0"/>
                  </a:lnTo>
                  <a:lnTo>
                    <a:pt x="694" y="570"/>
                  </a:lnTo>
                  <a:lnTo>
                    <a:pt x="0" y="937"/>
                  </a:lnTo>
                  <a:lnTo>
                    <a:pt x="159" y="1566"/>
                  </a:lnTo>
                  <a:lnTo>
                    <a:pt x="308" y="1973"/>
                  </a:lnTo>
                  <a:lnTo>
                    <a:pt x="974" y="1573"/>
                  </a:lnTo>
                  <a:lnTo>
                    <a:pt x="389" y="2345"/>
                  </a:lnTo>
                  <a:lnTo>
                    <a:pt x="1388" y="2375"/>
                  </a:lnTo>
                  <a:lnTo>
                    <a:pt x="1059" y="1027"/>
                  </a:lnTo>
                </a:path>
              </a:pathLst>
            </a:custGeom>
            <a:noFill/>
            <a:ln w="30163"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Line 20"/>
            <p:cNvSpPr>
              <a:spLocks noChangeShapeType="1"/>
            </p:cNvSpPr>
            <p:nvPr/>
          </p:nvSpPr>
          <p:spPr bwMode="auto">
            <a:xfrm flipH="1">
              <a:off x="2673" y="810"/>
              <a:ext cx="55" cy="639"/>
            </a:xfrm>
            <a:prstGeom prst="line">
              <a:avLst/>
            </a:prstGeom>
            <a:noFill/>
            <a:ln w="30163"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21"/>
            <p:cNvSpPr>
              <a:spLocks/>
            </p:cNvSpPr>
            <p:nvPr/>
          </p:nvSpPr>
          <p:spPr bwMode="auto">
            <a:xfrm>
              <a:off x="3448" y="82"/>
              <a:ext cx="1523" cy="733"/>
            </a:xfrm>
            <a:custGeom>
              <a:avLst/>
              <a:gdLst>
                <a:gd name="T0" fmla="*/ 1523 w 1523"/>
                <a:gd name="T1" fmla="*/ 733 h 733"/>
                <a:gd name="T2" fmla="*/ 969 w 1523"/>
                <a:gd name="T3" fmla="*/ 146 h 733"/>
                <a:gd name="T4" fmla="*/ 474 w 1523"/>
                <a:gd name="T5" fmla="*/ 0 h 733"/>
                <a:gd name="T6" fmla="*/ 0 w 1523"/>
                <a:gd name="T7" fmla="*/ 87 h 733"/>
              </a:gdLst>
              <a:ahLst/>
              <a:cxnLst>
                <a:cxn ang="0">
                  <a:pos x="T0" y="T1"/>
                </a:cxn>
                <a:cxn ang="0">
                  <a:pos x="T2" y="T3"/>
                </a:cxn>
                <a:cxn ang="0">
                  <a:pos x="T4" y="T5"/>
                </a:cxn>
                <a:cxn ang="0">
                  <a:pos x="T6" y="T7"/>
                </a:cxn>
              </a:cxnLst>
              <a:rect l="0" t="0" r="r" b="b"/>
              <a:pathLst>
                <a:path w="1523" h="733">
                  <a:moveTo>
                    <a:pt x="1523" y="733"/>
                  </a:moveTo>
                  <a:lnTo>
                    <a:pt x="969" y="146"/>
                  </a:lnTo>
                  <a:lnTo>
                    <a:pt x="474" y="0"/>
                  </a:lnTo>
                  <a:lnTo>
                    <a:pt x="0" y="87"/>
                  </a:lnTo>
                </a:path>
              </a:pathLst>
            </a:custGeom>
            <a:noFill/>
            <a:ln w="30163"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Line 22"/>
            <p:cNvSpPr>
              <a:spLocks noChangeShapeType="1"/>
            </p:cNvSpPr>
            <p:nvPr/>
          </p:nvSpPr>
          <p:spPr bwMode="auto">
            <a:xfrm flipV="1">
              <a:off x="3273" y="1082"/>
              <a:ext cx="94" cy="734"/>
            </a:xfrm>
            <a:prstGeom prst="line">
              <a:avLst/>
            </a:prstGeom>
            <a:noFill/>
            <a:ln w="30163"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23"/>
            <p:cNvSpPr>
              <a:spLocks/>
            </p:cNvSpPr>
            <p:nvPr/>
          </p:nvSpPr>
          <p:spPr bwMode="auto">
            <a:xfrm>
              <a:off x="4019" y="1369"/>
              <a:ext cx="879" cy="721"/>
            </a:xfrm>
            <a:custGeom>
              <a:avLst/>
              <a:gdLst>
                <a:gd name="T0" fmla="*/ 879 w 879"/>
                <a:gd name="T1" fmla="*/ 404 h 721"/>
                <a:gd name="T2" fmla="*/ 275 w 879"/>
                <a:gd name="T3" fmla="*/ 721 h 721"/>
                <a:gd name="T4" fmla="*/ 0 w 879"/>
                <a:gd name="T5" fmla="*/ 0 h 721"/>
              </a:gdLst>
              <a:ahLst/>
              <a:cxnLst>
                <a:cxn ang="0">
                  <a:pos x="T0" y="T1"/>
                </a:cxn>
                <a:cxn ang="0">
                  <a:pos x="T2" y="T3"/>
                </a:cxn>
                <a:cxn ang="0">
                  <a:pos x="T4" y="T5"/>
                </a:cxn>
              </a:cxnLst>
              <a:rect l="0" t="0" r="r" b="b"/>
              <a:pathLst>
                <a:path w="879" h="721">
                  <a:moveTo>
                    <a:pt x="879" y="404"/>
                  </a:moveTo>
                  <a:lnTo>
                    <a:pt x="275" y="721"/>
                  </a:lnTo>
                  <a:lnTo>
                    <a:pt x="0" y="0"/>
                  </a:lnTo>
                </a:path>
              </a:pathLst>
            </a:custGeom>
            <a:noFill/>
            <a:ln w="30163"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Line 24"/>
            <p:cNvSpPr>
              <a:spLocks noChangeShapeType="1"/>
            </p:cNvSpPr>
            <p:nvPr/>
          </p:nvSpPr>
          <p:spPr bwMode="auto">
            <a:xfrm>
              <a:off x="3417" y="2400"/>
              <a:ext cx="644" cy="487"/>
            </a:xfrm>
            <a:prstGeom prst="line">
              <a:avLst/>
            </a:prstGeom>
            <a:noFill/>
            <a:ln w="30163"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Line 25"/>
            <p:cNvSpPr>
              <a:spLocks noChangeShapeType="1"/>
            </p:cNvSpPr>
            <p:nvPr/>
          </p:nvSpPr>
          <p:spPr bwMode="auto">
            <a:xfrm flipH="1">
              <a:off x="4071" y="2327"/>
              <a:ext cx="391" cy="549"/>
            </a:xfrm>
            <a:prstGeom prst="line">
              <a:avLst/>
            </a:prstGeom>
            <a:noFill/>
            <a:ln w="30163" cap="flat">
              <a:solidFill>
                <a:schemeClr val="bg1">
                  <a:lumMod val="6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Oval 26"/>
            <p:cNvSpPr>
              <a:spLocks noChangeArrowheads="1"/>
            </p:cNvSpPr>
            <p:nvPr/>
          </p:nvSpPr>
          <p:spPr bwMode="auto">
            <a:xfrm>
              <a:off x="2988" y="2764"/>
              <a:ext cx="176" cy="1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Oval 27"/>
            <p:cNvSpPr>
              <a:spLocks noChangeArrowheads="1"/>
            </p:cNvSpPr>
            <p:nvPr/>
          </p:nvSpPr>
          <p:spPr bwMode="auto">
            <a:xfrm>
              <a:off x="3957" y="2764"/>
              <a:ext cx="225" cy="22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Oval 28"/>
            <p:cNvSpPr>
              <a:spLocks noChangeArrowheads="1"/>
            </p:cNvSpPr>
            <p:nvPr/>
          </p:nvSpPr>
          <p:spPr bwMode="auto">
            <a:xfrm>
              <a:off x="4628" y="2549"/>
              <a:ext cx="144" cy="14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Oval 29"/>
            <p:cNvSpPr>
              <a:spLocks noChangeArrowheads="1"/>
            </p:cNvSpPr>
            <p:nvPr/>
          </p:nvSpPr>
          <p:spPr bwMode="auto">
            <a:xfrm>
              <a:off x="4225" y="2010"/>
              <a:ext cx="140" cy="13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Oval 30"/>
            <p:cNvSpPr>
              <a:spLocks noChangeArrowheads="1"/>
            </p:cNvSpPr>
            <p:nvPr/>
          </p:nvSpPr>
          <p:spPr bwMode="auto">
            <a:xfrm>
              <a:off x="3820" y="2031"/>
              <a:ext cx="137" cy="14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Oval 31"/>
            <p:cNvSpPr>
              <a:spLocks noChangeArrowheads="1"/>
            </p:cNvSpPr>
            <p:nvPr/>
          </p:nvSpPr>
          <p:spPr bwMode="auto">
            <a:xfrm>
              <a:off x="3945" y="1269"/>
              <a:ext cx="242" cy="24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Oval 32"/>
            <p:cNvSpPr>
              <a:spLocks noChangeArrowheads="1"/>
            </p:cNvSpPr>
            <p:nvPr/>
          </p:nvSpPr>
          <p:spPr bwMode="auto">
            <a:xfrm>
              <a:off x="4874" y="1667"/>
              <a:ext cx="197" cy="19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Oval 33"/>
            <p:cNvSpPr>
              <a:spLocks noChangeArrowheads="1"/>
            </p:cNvSpPr>
            <p:nvPr/>
          </p:nvSpPr>
          <p:spPr bwMode="auto">
            <a:xfrm>
              <a:off x="4680" y="836"/>
              <a:ext cx="154" cy="15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Oval 34"/>
            <p:cNvSpPr>
              <a:spLocks noChangeArrowheads="1"/>
            </p:cNvSpPr>
            <p:nvPr/>
          </p:nvSpPr>
          <p:spPr bwMode="auto">
            <a:xfrm>
              <a:off x="4346" y="169"/>
              <a:ext cx="116" cy="11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Oval 35"/>
            <p:cNvSpPr>
              <a:spLocks noChangeArrowheads="1"/>
            </p:cNvSpPr>
            <p:nvPr/>
          </p:nvSpPr>
          <p:spPr bwMode="auto">
            <a:xfrm>
              <a:off x="4130" y="512"/>
              <a:ext cx="123" cy="12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Oval 36"/>
            <p:cNvSpPr>
              <a:spLocks noChangeArrowheads="1"/>
            </p:cNvSpPr>
            <p:nvPr/>
          </p:nvSpPr>
          <p:spPr bwMode="auto">
            <a:xfrm>
              <a:off x="3389" y="120"/>
              <a:ext cx="154" cy="15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Oval 37"/>
            <p:cNvSpPr>
              <a:spLocks noChangeArrowheads="1"/>
            </p:cNvSpPr>
            <p:nvPr/>
          </p:nvSpPr>
          <p:spPr bwMode="auto">
            <a:xfrm>
              <a:off x="3853" y="4"/>
              <a:ext cx="166" cy="16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Oval 38"/>
            <p:cNvSpPr>
              <a:spLocks noChangeArrowheads="1"/>
            </p:cNvSpPr>
            <p:nvPr/>
          </p:nvSpPr>
          <p:spPr bwMode="auto">
            <a:xfrm>
              <a:off x="3732" y="574"/>
              <a:ext cx="157" cy="1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Oval 39"/>
            <p:cNvSpPr>
              <a:spLocks noChangeArrowheads="1"/>
            </p:cNvSpPr>
            <p:nvPr/>
          </p:nvSpPr>
          <p:spPr bwMode="auto">
            <a:xfrm>
              <a:off x="3273" y="1014"/>
              <a:ext cx="165" cy="16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Oval 40"/>
            <p:cNvSpPr>
              <a:spLocks noChangeArrowheads="1"/>
            </p:cNvSpPr>
            <p:nvPr/>
          </p:nvSpPr>
          <p:spPr bwMode="auto">
            <a:xfrm>
              <a:off x="3732" y="1210"/>
              <a:ext cx="114" cy="11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Oval 41"/>
            <p:cNvSpPr>
              <a:spLocks noChangeArrowheads="1"/>
            </p:cNvSpPr>
            <p:nvPr/>
          </p:nvSpPr>
          <p:spPr bwMode="auto">
            <a:xfrm>
              <a:off x="3682" y="1494"/>
              <a:ext cx="107" cy="10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Oval 42"/>
            <p:cNvSpPr>
              <a:spLocks noChangeArrowheads="1"/>
            </p:cNvSpPr>
            <p:nvPr/>
          </p:nvSpPr>
          <p:spPr bwMode="auto">
            <a:xfrm>
              <a:off x="3571" y="2012"/>
              <a:ext cx="161" cy="1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Oval 43"/>
            <p:cNvSpPr>
              <a:spLocks noChangeArrowheads="1"/>
            </p:cNvSpPr>
            <p:nvPr/>
          </p:nvSpPr>
          <p:spPr bwMode="auto">
            <a:xfrm>
              <a:off x="2905" y="2433"/>
              <a:ext cx="126"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Oval 44"/>
            <p:cNvSpPr>
              <a:spLocks noChangeArrowheads="1"/>
            </p:cNvSpPr>
            <p:nvPr/>
          </p:nvSpPr>
          <p:spPr bwMode="auto">
            <a:xfrm>
              <a:off x="2782" y="2031"/>
              <a:ext cx="123" cy="12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Oval 45"/>
            <p:cNvSpPr>
              <a:spLocks noChangeArrowheads="1"/>
            </p:cNvSpPr>
            <p:nvPr/>
          </p:nvSpPr>
          <p:spPr bwMode="auto">
            <a:xfrm>
              <a:off x="3235" y="1740"/>
              <a:ext cx="121" cy="12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Oval 46"/>
            <p:cNvSpPr>
              <a:spLocks noChangeArrowheads="1"/>
            </p:cNvSpPr>
            <p:nvPr/>
          </p:nvSpPr>
          <p:spPr bwMode="auto">
            <a:xfrm>
              <a:off x="2609" y="1357"/>
              <a:ext cx="187" cy="1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Oval 47"/>
            <p:cNvSpPr>
              <a:spLocks noChangeArrowheads="1"/>
            </p:cNvSpPr>
            <p:nvPr/>
          </p:nvSpPr>
          <p:spPr bwMode="auto">
            <a:xfrm>
              <a:off x="2671" y="746"/>
              <a:ext cx="135" cy="13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Oval 48"/>
            <p:cNvSpPr>
              <a:spLocks noChangeArrowheads="1"/>
            </p:cNvSpPr>
            <p:nvPr/>
          </p:nvSpPr>
          <p:spPr bwMode="auto">
            <a:xfrm>
              <a:off x="3012" y="458"/>
              <a:ext cx="116" cy="11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6" name="Oval 49"/>
            <p:cNvSpPr>
              <a:spLocks noChangeArrowheads="1"/>
            </p:cNvSpPr>
            <p:nvPr/>
          </p:nvSpPr>
          <p:spPr bwMode="auto">
            <a:xfrm>
              <a:off x="4910" y="749"/>
              <a:ext cx="104" cy="10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7" name="Oval 50"/>
            <p:cNvSpPr>
              <a:spLocks noChangeArrowheads="1"/>
            </p:cNvSpPr>
            <p:nvPr/>
          </p:nvSpPr>
          <p:spPr bwMode="auto">
            <a:xfrm>
              <a:off x="3273" y="3226"/>
              <a:ext cx="94" cy="9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Oval 51"/>
            <p:cNvSpPr>
              <a:spLocks noChangeArrowheads="1"/>
            </p:cNvSpPr>
            <p:nvPr/>
          </p:nvSpPr>
          <p:spPr bwMode="auto">
            <a:xfrm>
              <a:off x="4310" y="3283"/>
              <a:ext cx="104" cy="10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09" name="组合 208"/>
          <p:cNvGrpSpPr/>
          <p:nvPr/>
        </p:nvGrpSpPr>
        <p:grpSpPr>
          <a:xfrm>
            <a:off x="2160151" y="2334456"/>
            <a:ext cx="1714127" cy="1043138"/>
            <a:chOff x="2160151" y="2334456"/>
            <a:chExt cx="1714127" cy="1043138"/>
          </a:xfrm>
        </p:grpSpPr>
        <p:sp>
          <p:nvSpPr>
            <p:cNvPr id="210" name="文本框 82"/>
            <p:cNvSpPr txBox="1"/>
            <p:nvPr/>
          </p:nvSpPr>
          <p:spPr>
            <a:xfrm>
              <a:off x="2528986" y="2334456"/>
              <a:ext cx="976456" cy="307777"/>
            </a:xfrm>
            <a:prstGeom prst="rect">
              <a:avLst/>
            </a:prstGeom>
            <a:noFill/>
          </p:spPr>
          <p:txBody>
            <a:bodyPr wrap="square" rtlCol="0">
              <a:spAutoFit/>
            </a:bodyPr>
            <a:lstStyle/>
            <a:p>
              <a:r>
                <a:rPr lang="zh-CN" altLang="en-US" sz="1400" dirty="0">
                  <a:solidFill>
                    <a:schemeClr val="accent1"/>
                  </a:solidFill>
                  <a:cs typeface="+mn-ea"/>
                  <a:sym typeface="+mn-lt"/>
                </a:rPr>
                <a:t>添加文字</a:t>
              </a:r>
            </a:p>
          </p:txBody>
        </p:sp>
        <p:sp>
          <p:nvSpPr>
            <p:cNvPr id="211" name="文本框 80"/>
            <p:cNvSpPr txBox="1"/>
            <p:nvPr/>
          </p:nvSpPr>
          <p:spPr>
            <a:xfrm>
              <a:off x="2160151" y="2592764"/>
              <a:ext cx="1714127" cy="784830"/>
            </a:xfrm>
            <a:prstGeom prst="rect">
              <a:avLst/>
            </a:prstGeom>
            <a:noFill/>
          </p:spPr>
          <p:txBody>
            <a:bodyPr wrap="square"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此处添加详细文本描述，尽量将每页幻灯片的字数控制在</a:t>
              </a:r>
              <a:r>
                <a:rPr lang="en-US" altLang="zh-CN" sz="1000" dirty="0">
                  <a:solidFill>
                    <a:schemeClr val="bg1">
                      <a:lumMod val="50000"/>
                    </a:schemeClr>
                  </a:solidFill>
                  <a:cs typeface="+mn-ea"/>
                  <a:sym typeface="+mn-lt"/>
                </a:rPr>
                <a:t>200</a:t>
              </a:r>
              <a:r>
                <a:rPr lang="zh-CN" altLang="en-US" sz="1000" dirty="0">
                  <a:solidFill>
                    <a:schemeClr val="bg1">
                      <a:lumMod val="50000"/>
                    </a:schemeClr>
                  </a:solidFill>
                  <a:cs typeface="+mn-ea"/>
                  <a:sym typeface="+mn-lt"/>
                </a:rPr>
                <a:t>字以内。</a:t>
              </a:r>
              <a:endParaRPr lang="en-US" altLang="zh-CN" sz="1000" dirty="0">
                <a:solidFill>
                  <a:schemeClr val="bg1">
                    <a:lumMod val="50000"/>
                  </a:schemeClr>
                </a:solidFill>
                <a:cs typeface="+mn-ea"/>
                <a:sym typeface="+mn-lt"/>
              </a:endParaRPr>
            </a:p>
          </p:txBody>
        </p:sp>
      </p:grpSp>
      <p:grpSp>
        <p:nvGrpSpPr>
          <p:cNvPr id="212" name="组合 211"/>
          <p:cNvGrpSpPr/>
          <p:nvPr/>
        </p:nvGrpSpPr>
        <p:grpSpPr>
          <a:xfrm>
            <a:off x="4896110" y="1253885"/>
            <a:ext cx="2312252" cy="784862"/>
            <a:chOff x="4896110" y="1253885"/>
            <a:chExt cx="2312252" cy="784862"/>
          </a:xfrm>
        </p:grpSpPr>
        <p:sp>
          <p:nvSpPr>
            <p:cNvPr id="213" name="文本框 82"/>
            <p:cNvSpPr txBox="1"/>
            <p:nvPr/>
          </p:nvSpPr>
          <p:spPr>
            <a:xfrm>
              <a:off x="5472337" y="1253885"/>
              <a:ext cx="976456" cy="276999"/>
            </a:xfrm>
            <a:prstGeom prst="rect">
              <a:avLst/>
            </a:prstGeom>
            <a:noFill/>
          </p:spPr>
          <p:txBody>
            <a:bodyPr wrap="square" rtlCol="0">
              <a:spAutoFit/>
            </a:bodyPr>
            <a:lstStyle/>
            <a:p>
              <a:r>
                <a:rPr lang="zh-CN" altLang="en-US" sz="1200" dirty="0">
                  <a:solidFill>
                    <a:schemeClr val="accent1"/>
                  </a:solidFill>
                  <a:cs typeface="+mn-ea"/>
                  <a:sym typeface="+mn-lt"/>
                </a:rPr>
                <a:t>添加文字</a:t>
              </a:r>
            </a:p>
          </p:txBody>
        </p:sp>
        <p:sp>
          <p:nvSpPr>
            <p:cNvPr id="214" name="文本框 80"/>
            <p:cNvSpPr txBox="1"/>
            <p:nvPr/>
          </p:nvSpPr>
          <p:spPr>
            <a:xfrm>
              <a:off x="4896110" y="1512193"/>
              <a:ext cx="2312252" cy="526554"/>
            </a:xfrm>
            <a:prstGeom prst="rect">
              <a:avLst/>
            </a:prstGeom>
            <a:noFill/>
          </p:spPr>
          <p:txBody>
            <a:bodyPr wrap="square"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此处添加详细文本描述，尽量将每页幻灯片的字数控制在</a:t>
              </a:r>
              <a:r>
                <a:rPr lang="en-US" altLang="zh-CN" sz="1000" dirty="0">
                  <a:solidFill>
                    <a:schemeClr val="bg1">
                      <a:lumMod val="50000"/>
                    </a:schemeClr>
                  </a:solidFill>
                  <a:cs typeface="+mn-ea"/>
                  <a:sym typeface="+mn-lt"/>
                </a:rPr>
                <a:t>200</a:t>
              </a:r>
              <a:r>
                <a:rPr lang="zh-CN" altLang="en-US" sz="1000" dirty="0">
                  <a:solidFill>
                    <a:schemeClr val="bg1">
                      <a:lumMod val="50000"/>
                    </a:schemeClr>
                  </a:solidFill>
                  <a:cs typeface="+mn-ea"/>
                  <a:sym typeface="+mn-lt"/>
                </a:rPr>
                <a:t>字以内。</a:t>
              </a:r>
              <a:endParaRPr lang="en-US" altLang="zh-CN" sz="1000" dirty="0">
                <a:solidFill>
                  <a:schemeClr val="bg1">
                    <a:lumMod val="50000"/>
                  </a:schemeClr>
                </a:solidFill>
                <a:cs typeface="+mn-ea"/>
                <a:sym typeface="+mn-lt"/>
              </a:endParaRPr>
            </a:p>
          </p:txBody>
        </p:sp>
      </p:grpSp>
      <p:grpSp>
        <p:nvGrpSpPr>
          <p:cNvPr id="215" name="组合 214"/>
          <p:cNvGrpSpPr/>
          <p:nvPr/>
        </p:nvGrpSpPr>
        <p:grpSpPr>
          <a:xfrm>
            <a:off x="7995117" y="2330315"/>
            <a:ext cx="1714127" cy="1088915"/>
            <a:chOff x="7995117" y="2330315"/>
            <a:chExt cx="1714127" cy="1088915"/>
          </a:xfrm>
        </p:grpSpPr>
        <p:sp>
          <p:nvSpPr>
            <p:cNvPr id="216" name="文本框 91"/>
            <p:cNvSpPr txBox="1"/>
            <p:nvPr/>
          </p:nvSpPr>
          <p:spPr>
            <a:xfrm>
              <a:off x="8382780" y="2330315"/>
              <a:ext cx="887005" cy="276999"/>
            </a:xfrm>
            <a:prstGeom prst="rect">
              <a:avLst/>
            </a:prstGeom>
            <a:noFill/>
          </p:spPr>
          <p:txBody>
            <a:bodyPr wrap="square" rtlCol="0">
              <a:spAutoFit/>
            </a:bodyPr>
            <a:lstStyle/>
            <a:p>
              <a:r>
                <a:rPr lang="zh-CN" altLang="en-US" sz="1200" dirty="0">
                  <a:solidFill>
                    <a:schemeClr val="accent1"/>
                  </a:solidFill>
                  <a:cs typeface="+mn-ea"/>
                  <a:sym typeface="+mn-lt"/>
                </a:rPr>
                <a:t>添加文字</a:t>
              </a:r>
            </a:p>
          </p:txBody>
        </p:sp>
        <p:sp>
          <p:nvSpPr>
            <p:cNvPr id="217" name="文本框 80"/>
            <p:cNvSpPr txBox="1"/>
            <p:nvPr/>
          </p:nvSpPr>
          <p:spPr>
            <a:xfrm>
              <a:off x="7995117" y="2634400"/>
              <a:ext cx="1714127" cy="784830"/>
            </a:xfrm>
            <a:prstGeom prst="rect">
              <a:avLst/>
            </a:prstGeom>
            <a:noFill/>
          </p:spPr>
          <p:txBody>
            <a:bodyPr wrap="square"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此处添加详细文本描述，尽量将每页幻灯片的字数控制在</a:t>
              </a:r>
              <a:r>
                <a:rPr lang="en-US" altLang="zh-CN" sz="1000" dirty="0">
                  <a:solidFill>
                    <a:schemeClr val="bg1">
                      <a:lumMod val="50000"/>
                    </a:schemeClr>
                  </a:solidFill>
                  <a:cs typeface="+mn-ea"/>
                  <a:sym typeface="+mn-lt"/>
                </a:rPr>
                <a:t>200</a:t>
              </a:r>
              <a:r>
                <a:rPr lang="zh-CN" altLang="en-US" sz="1000" dirty="0">
                  <a:solidFill>
                    <a:schemeClr val="bg1">
                      <a:lumMod val="50000"/>
                    </a:schemeClr>
                  </a:solidFill>
                  <a:cs typeface="+mn-ea"/>
                  <a:sym typeface="+mn-lt"/>
                </a:rPr>
                <a:t>字以内。</a:t>
              </a:r>
              <a:endParaRPr lang="en-US" altLang="zh-CN" sz="1000" dirty="0">
                <a:solidFill>
                  <a:schemeClr val="bg1">
                    <a:lumMod val="50000"/>
                  </a:schemeClr>
                </a:solidFill>
                <a:cs typeface="+mn-ea"/>
                <a:sym typeface="+mn-lt"/>
              </a:endParaRPr>
            </a:p>
          </p:txBody>
        </p:sp>
      </p:grpSp>
      <p:grpSp>
        <p:nvGrpSpPr>
          <p:cNvPr id="218" name="组合 217"/>
          <p:cNvGrpSpPr/>
          <p:nvPr/>
        </p:nvGrpSpPr>
        <p:grpSpPr>
          <a:xfrm>
            <a:off x="8703480" y="4227525"/>
            <a:ext cx="1714127" cy="1046212"/>
            <a:chOff x="8703480" y="4227525"/>
            <a:chExt cx="1714127" cy="1046212"/>
          </a:xfrm>
        </p:grpSpPr>
        <p:sp>
          <p:nvSpPr>
            <p:cNvPr id="219" name="文本框 88"/>
            <p:cNvSpPr txBox="1"/>
            <p:nvPr/>
          </p:nvSpPr>
          <p:spPr>
            <a:xfrm>
              <a:off x="9123540" y="4227525"/>
              <a:ext cx="1083556" cy="276999"/>
            </a:xfrm>
            <a:prstGeom prst="rect">
              <a:avLst/>
            </a:prstGeom>
            <a:noFill/>
          </p:spPr>
          <p:txBody>
            <a:bodyPr wrap="square" rtlCol="0">
              <a:spAutoFit/>
            </a:bodyPr>
            <a:lstStyle/>
            <a:p>
              <a:r>
                <a:rPr lang="zh-CN" altLang="en-US" sz="1200" dirty="0">
                  <a:solidFill>
                    <a:schemeClr val="accent1"/>
                  </a:solidFill>
                  <a:cs typeface="+mn-ea"/>
                  <a:sym typeface="+mn-lt"/>
                </a:rPr>
                <a:t>添加文字</a:t>
              </a:r>
            </a:p>
          </p:txBody>
        </p:sp>
        <p:sp>
          <p:nvSpPr>
            <p:cNvPr id="220" name="文本框 80"/>
            <p:cNvSpPr txBox="1"/>
            <p:nvPr/>
          </p:nvSpPr>
          <p:spPr>
            <a:xfrm>
              <a:off x="8703480" y="4488907"/>
              <a:ext cx="1714127" cy="784830"/>
            </a:xfrm>
            <a:prstGeom prst="rect">
              <a:avLst/>
            </a:prstGeom>
            <a:noFill/>
          </p:spPr>
          <p:txBody>
            <a:bodyPr wrap="square"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此处添加详细文本描述，尽量将每页幻灯片的字数控制在</a:t>
              </a:r>
              <a:r>
                <a:rPr lang="en-US" altLang="zh-CN" sz="1000" dirty="0">
                  <a:solidFill>
                    <a:schemeClr val="bg1">
                      <a:lumMod val="50000"/>
                    </a:schemeClr>
                  </a:solidFill>
                  <a:cs typeface="+mn-ea"/>
                  <a:sym typeface="+mn-lt"/>
                </a:rPr>
                <a:t>200</a:t>
              </a:r>
              <a:r>
                <a:rPr lang="zh-CN" altLang="en-US" sz="1000" dirty="0">
                  <a:solidFill>
                    <a:schemeClr val="bg1">
                      <a:lumMod val="50000"/>
                    </a:schemeClr>
                  </a:solidFill>
                  <a:cs typeface="+mn-ea"/>
                  <a:sym typeface="+mn-lt"/>
                </a:rPr>
                <a:t>字以内。</a:t>
              </a:r>
              <a:endParaRPr lang="en-US" altLang="zh-CN" sz="1000" dirty="0">
                <a:solidFill>
                  <a:schemeClr val="bg1">
                    <a:lumMod val="50000"/>
                  </a:schemeClr>
                </a:solidFill>
                <a:cs typeface="+mn-ea"/>
                <a:sym typeface="+mn-lt"/>
              </a:endParaRPr>
            </a:p>
          </p:txBody>
        </p:sp>
      </p:grpSp>
    </p:spTree>
    <p:extLst>
      <p:ext uri="{BB962C8B-B14F-4D97-AF65-F5344CB8AC3E}">
        <p14:creationId xmlns:p14="http://schemas.microsoft.com/office/powerpoint/2010/main" val="211691047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47" presetClass="entr" presetSubtype="0" fill="hold"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anim calcmode="lin" valueType="num">
                                          <p:cBhvr>
                                            <p:cTn id="26" dur="500" fill="hold"/>
                                            <p:tgtEl>
                                              <p:spTgt spid="161"/>
                                            </p:tgtEl>
                                            <p:attrNameLst>
                                              <p:attrName>ppt_x</p:attrName>
                                            </p:attrNameLst>
                                          </p:cBhvr>
                                          <p:tavLst>
                                            <p:tav tm="0">
                                              <p:val>
                                                <p:strVal val="#ppt_x"/>
                                              </p:val>
                                            </p:tav>
                                            <p:tav tm="100000">
                                              <p:val>
                                                <p:strVal val="#ppt_x"/>
                                              </p:val>
                                            </p:tav>
                                          </p:tavLst>
                                        </p:anim>
                                        <p:anim calcmode="lin" valueType="num">
                                          <p:cBhvr>
                                            <p:cTn id="27" dur="500" fill="hold"/>
                                            <p:tgtEl>
                                              <p:spTgt spid="161"/>
                                            </p:tgtEl>
                                            <p:attrNameLst>
                                              <p:attrName>ppt_y</p:attrName>
                                            </p:attrNameLst>
                                          </p:cBhvr>
                                          <p:tavLst>
                                            <p:tav tm="0">
                                              <p:val>
                                                <p:strVal val="#ppt_y-.1"/>
                                              </p:val>
                                            </p:tav>
                                            <p:tav tm="100000">
                                              <p:val>
                                                <p:strVal val="#ppt_y"/>
                                              </p:val>
                                            </p:tav>
                                          </p:tavLst>
                                        </p:anim>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fade">
                                          <p:cBhvr>
                                            <p:cTn id="31" dur="500"/>
                                            <p:tgtEl>
                                              <p:spTgt spid="157"/>
                                            </p:tgtEl>
                                          </p:cBhvr>
                                        </p:animEffect>
                                      </p:childTnLst>
                                    </p:cTn>
                                  </p:par>
                                </p:childTnLst>
                              </p:cTn>
                            </p:par>
                            <p:par>
                              <p:cTn id="32" fill="hold">
                                <p:stCondLst>
                                  <p:cond delay="4100"/>
                                </p:stCondLst>
                                <p:childTnLst>
                                  <p:par>
                                    <p:cTn id="33" presetID="20" presetClass="entr" presetSubtype="0"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edge">
                                          <p:cBhvr>
                                            <p:cTn id="35" dur="800"/>
                                            <p:tgtEl>
                                              <p:spTgt spid="53"/>
                                            </p:tgtEl>
                                          </p:cBhvr>
                                        </p:animEffect>
                                      </p:childTnLst>
                                    </p:cTn>
                                  </p:par>
                                </p:childTnLst>
                              </p:cTn>
                            </p:par>
                            <p:par>
                              <p:cTn id="36" fill="hold">
                                <p:stCondLst>
                                  <p:cond delay="4900"/>
                                </p:stCondLst>
                                <p:childTnLst>
                                  <p:par>
                                    <p:cTn id="37" presetID="23" presetClass="entr" presetSubtype="288"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300" fill="hold"/>
                                            <p:tgtEl>
                                              <p:spTgt spid="54"/>
                                            </p:tgtEl>
                                            <p:attrNameLst>
                                              <p:attrName>ppt_w</p:attrName>
                                            </p:attrNameLst>
                                          </p:cBhvr>
                                          <p:tavLst>
                                            <p:tav tm="0">
                                              <p:val>
                                                <p:strVal val="4/3*#ppt_w"/>
                                              </p:val>
                                            </p:tav>
                                            <p:tav tm="100000">
                                              <p:val>
                                                <p:strVal val="#ppt_w"/>
                                              </p:val>
                                            </p:tav>
                                          </p:tavLst>
                                        </p:anim>
                                        <p:anim calcmode="lin" valueType="num">
                                          <p:cBhvr>
                                            <p:cTn id="40" dur="300" fill="hold"/>
                                            <p:tgtEl>
                                              <p:spTgt spid="54"/>
                                            </p:tgtEl>
                                            <p:attrNameLst>
                                              <p:attrName>ppt_h</p:attrName>
                                            </p:attrNameLst>
                                          </p:cBhvr>
                                          <p:tavLst>
                                            <p:tav tm="0">
                                              <p:val>
                                                <p:strVal val="4/3*#ppt_h"/>
                                              </p:val>
                                            </p:tav>
                                            <p:tav tm="100000">
                                              <p:val>
                                                <p:strVal val="#ppt_h"/>
                                              </p:val>
                                            </p:tav>
                                          </p:tavLst>
                                        </p:anim>
                                      </p:childTnLst>
                                    </p:cTn>
                                  </p:par>
                                </p:childTnLst>
                              </p:cTn>
                            </p:par>
                            <p:par>
                              <p:cTn id="41" fill="hold">
                                <p:stCondLst>
                                  <p:cond delay="5200"/>
                                </p:stCondLst>
                                <p:childTnLst>
                                  <p:par>
                                    <p:cTn id="42" presetID="23" presetClass="entr" presetSubtype="288" fill="hold" nodeType="afterEffect">
                                      <p:stCondLst>
                                        <p:cond delay="0"/>
                                      </p:stCondLst>
                                      <p:childTnLst>
                                        <p:set>
                                          <p:cBhvr>
                                            <p:cTn id="43" dur="1" fill="hold">
                                              <p:stCondLst>
                                                <p:cond delay="0"/>
                                              </p:stCondLst>
                                            </p:cTn>
                                            <p:tgtEl>
                                              <p:spTgt spid="125"/>
                                            </p:tgtEl>
                                            <p:attrNameLst>
                                              <p:attrName>style.visibility</p:attrName>
                                            </p:attrNameLst>
                                          </p:cBhvr>
                                          <p:to>
                                            <p:strVal val="visible"/>
                                          </p:to>
                                        </p:set>
                                        <p:anim calcmode="lin" valueType="num">
                                          <p:cBhvr>
                                            <p:cTn id="44" dur="300" fill="hold"/>
                                            <p:tgtEl>
                                              <p:spTgt spid="125"/>
                                            </p:tgtEl>
                                            <p:attrNameLst>
                                              <p:attrName>ppt_w</p:attrName>
                                            </p:attrNameLst>
                                          </p:cBhvr>
                                          <p:tavLst>
                                            <p:tav tm="0">
                                              <p:val>
                                                <p:strVal val="4/3*#ppt_w"/>
                                              </p:val>
                                            </p:tav>
                                            <p:tav tm="100000">
                                              <p:val>
                                                <p:strVal val="#ppt_w"/>
                                              </p:val>
                                            </p:tav>
                                          </p:tavLst>
                                        </p:anim>
                                        <p:anim calcmode="lin" valueType="num">
                                          <p:cBhvr>
                                            <p:cTn id="45" dur="300" fill="hold"/>
                                            <p:tgtEl>
                                              <p:spTgt spid="125"/>
                                            </p:tgtEl>
                                            <p:attrNameLst>
                                              <p:attrName>ppt_h</p:attrName>
                                            </p:attrNameLst>
                                          </p:cBhvr>
                                          <p:tavLst>
                                            <p:tav tm="0">
                                              <p:val>
                                                <p:strVal val="4/3*#ppt_h"/>
                                              </p:val>
                                            </p:tav>
                                            <p:tav tm="100000">
                                              <p:val>
                                                <p:strVal val="#ppt_h"/>
                                              </p:val>
                                            </p:tav>
                                          </p:tavLst>
                                        </p:anim>
                                      </p:childTnLst>
                                    </p:cTn>
                                  </p:par>
                                </p:childTnLst>
                              </p:cTn>
                            </p:par>
                            <p:par>
                              <p:cTn id="46" fill="hold">
                                <p:stCondLst>
                                  <p:cond delay="5500"/>
                                </p:stCondLst>
                                <p:childTnLst>
                                  <p:par>
                                    <p:cTn id="47" presetID="23" presetClass="entr" presetSubtype="288" fill="hold" nodeType="afterEffect">
                                      <p:stCondLst>
                                        <p:cond delay="0"/>
                                      </p:stCondLst>
                                      <p:childTnLst>
                                        <p:set>
                                          <p:cBhvr>
                                            <p:cTn id="48" dur="1" fill="hold">
                                              <p:stCondLst>
                                                <p:cond delay="0"/>
                                              </p:stCondLst>
                                            </p:cTn>
                                            <p:tgtEl>
                                              <p:spTgt spid="76"/>
                                            </p:tgtEl>
                                            <p:attrNameLst>
                                              <p:attrName>style.visibility</p:attrName>
                                            </p:attrNameLst>
                                          </p:cBhvr>
                                          <p:to>
                                            <p:strVal val="visible"/>
                                          </p:to>
                                        </p:set>
                                        <p:anim calcmode="lin" valueType="num">
                                          <p:cBhvr>
                                            <p:cTn id="49" dur="300" fill="hold"/>
                                            <p:tgtEl>
                                              <p:spTgt spid="76"/>
                                            </p:tgtEl>
                                            <p:attrNameLst>
                                              <p:attrName>ppt_w</p:attrName>
                                            </p:attrNameLst>
                                          </p:cBhvr>
                                          <p:tavLst>
                                            <p:tav tm="0">
                                              <p:val>
                                                <p:strVal val="4/3*#ppt_w"/>
                                              </p:val>
                                            </p:tav>
                                            <p:tav tm="100000">
                                              <p:val>
                                                <p:strVal val="#ppt_w"/>
                                              </p:val>
                                            </p:tav>
                                          </p:tavLst>
                                        </p:anim>
                                        <p:anim calcmode="lin" valueType="num">
                                          <p:cBhvr>
                                            <p:cTn id="50" dur="300" fill="hold"/>
                                            <p:tgtEl>
                                              <p:spTgt spid="76"/>
                                            </p:tgtEl>
                                            <p:attrNameLst>
                                              <p:attrName>ppt_h</p:attrName>
                                            </p:attrNameLst>
                                          </p:cBhvr>
                                          <p:tavLst>
                                            <p:tav tm="0">
                                              <p:val>
                                                <p:strVal val="4/3*#ppt_h"/>
                                              </p:val>
                                            </p:tav>
                                            <p:tav tm="100000">
                                              <p:val>
                                                <p:strVal val="#ppt_h"/>
                                              </p:val>
                                            </p:tav>
                                          </p:tavLst>
                                        </p:anim>
                                      </p:childTnLst>
                                    </p:cTn>
                                  </p:par>
                                </p:childTnLst>
                              </p:cTn>
                            </p:par>
                            <p:par>
                              <p:cTn id="51" fill="hold">
                                <p:stCondLst>
                                  <p:cond delay="5800"/>
                                </p:stCondLst>
                                <p:childTnLst>
                                  <p:par>
                                    <p:cTn id="52" presetID="23" presetClass="entr" presetSubtype="288" fill="hold" nodeType="afterEffect">
                                      <p:stCondLst>
                                        <p:cond delay="0"/>
                                      </p:stCondLst>
                                      <p:childTnLst>
                                        <p:set>
                                          <p:cBhvr>
                                            <p:cTn id="53" dur="1" fill="hold">
                                              <p:stCondLst>
                                                <p:cond delay="0"/>
                                              </p:stCondLst>
                                            </p:cTn>
                                            <p:tgtEl>
                                              <p:spTgt spid="147"/>
                                            </p:tgtEl>
                                            <p:attrNameLst>
                                              <p:attrName>style.visibility</p:attrName>
                                            </p:attrNameLst>
                                          </p:cBhvr>
                                          <p:to>
                                            <p:strVal val="visible"/>
                                          </p:to>
                                        </p:set>
                                        <p:anim calcmode="lin" valueType="num">
                                          <p:cBhvr>
                                            <p:cTn id="54" dur="300" fill="hold"/>
                                            <p:tgtEl>
                                              <p:spTgt spid="147"/>
                                            </p:tgtEl>
                                            <p:attrNameLst>
                                              <p:attrName>ppt_w</p:attrName>
                                            </p:attrNameLst>
                                          </p:cBhvr>
                                          <p:tavLst>
                                            <p:tav tm="0">
                                              <p:val>
                                                <p:strVal val="4/3*#ppt_w"/>
                                              </p:val>
                                            </p:tav>
                                            <p:tav tm="100000">
                                              <p:val>
                                                <p:strVal val="#ppt_w"/>
                                              </p:val>
                                            </p:tav>
                                          </p:tavLst>
                                        </p:anim>
                                        <p:anim calcmode="lin" valueType="num">
                                          <p:cBhvr>
                                            <p:cTn id="55" dur="300" fill="hold"/>
                                            <p:tgtEl>
                                              <p:spTgt spid="147"/>
                                            </p:tgtEl>
                                            <p:attrNameLst>
                                              <p:attrName>ppt_h</p:attrName>
                                            </p:attrNameLst>
                                          </p:cBhvr>
                                          <p:tavLst>
                                            <p:tav tm="0">
                                              <p:val>
                                                <p:strVal val="4/3*#ppt_h"/>
                                              </p:val>
                                            </p:tav>
                                            <p:tav tm="100000">
                                              <p:val>
                                                <p:strVal val="#ppt_h"/>
                                              </p:val>
                                            </p:tav>
                                          </p:tavLst>
                                        </p:anim>
                                      </p:childTnLst>
                                    </p:cTn>
                                  </p:par>
                                </p:childTnLst>
                              </p:cTn>
                            </p:par>
                            <p:par>
                              <p:cTn id="56" fill="hold">
                                <p:stCondLst>
                                  <p:cond delay="6100"/>
                                </p:stCondLst>
                                <p:childTnLst>
                                  <p:par>
                                    <p:cTn id="57" presetID="23" presetClass="entr" presetSubtype="288" fill="hold" nodeType="afterEffect">
                                      <p:stCondLst>
                                        <p:cond delay="0"/>
                                      </p:stCondLst>
                                      <p:childTnLst>
                                        <p:set>
                                          <p:cBhvr>
                                            <p:cTn id="58" dur="1" fill="hold">
                                              <p:stCondLst>
                                                <p:cond delay="0"/>
                                              </p:stCondLst>
                                            </p:cTn>
                                            <p:tgtEl>
                                              <p:spTgt spid="91"/>
                                            </p:tgtEl>
                                            <p:attrNameLst>
                                              <p:attrName>style.visibility</p:attrName>
                                            </p:attrNameLst>
                                          </p:cBhvr>
                                          <p:to>
                                            <p:strVal val="visible"/>
                                          </p:to>
                                        </p:set>
                                        <p:anim calcmode="lin" valueType="num">
                                          <p:cBhvr>
                                            <p:cTn id="59" dur="300" fill="hold"/>
                                            <p:tgtEl>
                                              <p:spTgt spid="91"/>
                                            </p:tgtEl>
                                            <p:attrNameLst>
                                              <p:attrName>ppt_w</p:attrName>
                                            </p:attrNameLst>
                                          </p:cBhvr>
                                          <p:tavLst>
                                            <p:tav tm="0">
                                              <p:val>
                                                <p:strVal val="4/3*#ppt_w"/>
                                              </p:val>
                                            </p:tav>
                                            <p:tav tm="100000">
                                              <p:val>
                                                <p:strVal val="#ppt_w"/>
                                              </p:val>
                                            </p:tav>
                                          </p:tavLst>
                                        </p:anim>
                                        <p:anim calcmode="lin" valueType="num">
                                          <p:cBhvr>
                                            <p:cTn id="60" dur="300" fill="hold"/>
                                            <p:tgtEl>
                                              <p:spTgt spid="91"/>
                                            </p:tgtEl>
                                            <p:attrNameLst>
                                              <p:attrName>ppt_h</p:attrName>
                                            </p:attrNameLst>
                                          </p:cBhvr>
                                          <p:tavLst>
                                            <p:tav tm="0">
                                              <p:val>
                                                <p:strVal val="4/3*#ppt_h"/>
                                              </p:val>
                                            </p:tav>
                                            <p:tav tm="100000">
                                              <p:val>
                                                <p:strVal val="#ppt_h"/>
                                              </p:val>
                                            </p:tav>
                                          </p:tavLst>
                                        </p:anim>
                                      </p:childTnLst>
                                    </p:cTn>
                                  </p:par>
                                </p:childTnLst>
                              </p:cTn>
                            </p:par>
                            <p:par>
                              <p:cTn id="61" fill="hold">
                                <p:stCondLst>
                                  <p:cond delay="6400"/>
                                </p:stCondLst>
                                <p:childTnLst>
                                  <p:par>
                                    <p:cTn id="62" presetID="2" presetClass="entr" presetSubtype="8" fill="hold" nodeType="afterEffect" p14:presetBounceEnd="30000">
                                      <p:stCondLst>
                                        <p:cond delay="0"/>
                                      </p:stCondLst>
                                      <p:childTnLst>
                                        <p:set>
                                          <p:cBhvr>
                                            <p:cTn id="63" dur="1" fill="hold">
                                              <p:stCondLst>
                                                <p:cond delay="0"/>
                                              </p:stCondLst>
                                            </p:cTn>
                                            <p:tgtEl>
                                              <p:spTgt spid="158"/>
                                            </p:tgtEl>
                                            <p:attrNameLst>
                                              <p:attrName>style.visibility</p:attrName>
                                            </p:attrNameLst>
                                          </p:cBhvr>
                                          <p:to>
                                            <p:strVal val="visible"/>
                                          </p:to>
                                        </p:set>
                                        <p:anim calcmode="lin" valueType="num" p14:bounceEnd="30000">
                                          <p:cBhvr additive="base">
                                            <p:cTn id="64" dur="500" fill="hold"/>
                                            <p:tgtEl>
                                              <p:spTgt spid="158"/>
                                            </p:tgtEl>
                                            <p:attrNameLst>
                                              <p:attrName>ppt_x</p:attrName>
                                            </p:attrNameLst>
                                          </p:cBhvr>
                                          <p:tavLst>
                                            <p:tav tm="0">
                                              <p:val>
                                                <p:strVal val="0-#ppt_w/2"/>
                                              </p:val>
                                            </p:tav>
                                            <p:tav tm="100000">
                                              <p:val>
                                                <p:strVal val="#ppt_x"/>
                                              </p:val>
                                            </p:tav>
                                          </p:tavLst>
                                        </p:anim>
                                        <p:anim calcmode="lin" valueType="num" p14:bounceEnd="30000">
                                          <p:cBhvr additive="base">
                                            <p:cTn id="65" dur="500" fill="hold"/>
                                            <p:tgtEl>
                                              <p:spTgt spid="158"/>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14:presetBounceEnd="30000">
                                      <p:stCondLst>
                                        <p:cond delay="100"/>
                                      </p:stCondLst>
                                      <p:childTnLst>
                                        <p:set>
                                          <p:cBhvr>
                                            <p:cTn id="67" dur="1" fill="hold">
                                              <p:stCondLst>
                                                <p:cond delay="0"/>
                                              </p:stCondLst>
                                            </p:cTn>
                                            <p:tgtEl>
                                              <p:spTgt spid="209"/>
                                            </p:tgtEl>
                                            <p:attrNameLst>
                                              <p:attrName>style.visibility</p:attrName>
                                            </p:attrNameLst>
                                          </p:cBhvr>
                                          <p:to>
                                            <p:strVal val="visible"/>
                                          </p:to>
                                        </p:set>
                                        <p:anim calcmode="lin" valueType="num" p14:bounceEnd="30000">
                                          <p:cBhvr additive="base">
                                            <p:cTn id="68" dur="500" fill="hold"/>
                                            <p:tgtEl>
                                              <p:spTgt spid="209"/>
                                            </p:tgtEl>
                                            <p:attrNameLst>
                                              <p:attrName>ppt_x</p:attrName>
                                            </p:attrNameLst>
                                          </p:cBhvr>
                                          <p:tavLst>
                                            <p:tav tm="0">
                                              <p:val>
                                                <p:strVal val="0-#ppt_w/2"/>
                                              </p:val>
                                            </p:tav>
                                            <p:tav tm="100000">
                                              <p:val>
                                                <p:strVal val="#ppt_x"/>
                                              </p:val>
                                            </p:tav>
                                          </p:tavLst>
                                        </p:anim>
                                        <p:anim calcmode="lin" valueType="num" p14:bounceEnd="30000">
                                          <p:cBhvr additive="base">
                                            <p:cTn id="69" dur="500" fill="hold"/>
                                            <p:tgtEl>
                                              <p:spTgt spid="209"/>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14:presetBounceEnd="30000">
                                      <p:stCondLst>
                                        <p:cond delay="200"/>
                                      </p:stCondLst>
                                      <p:childTnLst>
                                        <p:set>
                                          <p:cBhvr>
                                            <p:cTn id="71" dur="1" fill="hold">
                                              <p:stCondLst>
                                                <p:cond delay="0"/>
                                              </p:stCondLst>
                                            </p:cTn>
                                            <p:tgtEl>
                                              <p:spTgt spid="212"/>
                                            </p:tgtEl>
                                            <p:attrNameLst>
                                              <p:attrName>style.visibility</p:attrName>
                                            </p:attrNameLst>
                                          </p:cBhvr>
                                          <p:to>
                                            <p:strVal val="visible"/>
                                          </p:to>
                                        </p:set>
                                        <p:anim calcmode="lin" valueType="num" p14:bounceEnd="30000">
                                          <p:cBhvr additive="base">
                                            <p:cTn id="72" dur="500" fill="hold"/>
                                            <p:tgtEl>
                                              <p:spTgt spid="212"/>
                                            </p:tgtEl>
                                            <p:attrNameLst>
                                              <p:attrName>ppt_x</p:attrName>
                                            </p:attrNameLst>
                                          </p:cBhvr>
                                          <p:tavLst>
                                            <p:tav tm="0">
                                              <p:val>
                                                <p:strVal val="1+#ppt_w/2"/>
                                              </p:val>
                                            </p:tav>
                                            <p:tav tm="100000">
                                              <p:val>
                                                <p:strVal val="#ppt_x"/>
                                              </p:val>
                                            </p:tav>
                                          </p:tavLst>
                                        </p:anim>
                                        <p:anim calcmode="lin" valueType="num" p14:bounceEnd="30000">
                                          <p:cBhvr additive="base">
                                            <p:cTn id="73" dur="500" fill="hold"/>
                                            <p:tgtEl>
                                              <p:spTgt spid="212"/>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14:presetBounceEnd="30000">
                                      <p:stCondLst>
                                        <p:cond delay="300"/>
                                      </p:stCondLst>
                                      <p:childTnLst>
                                        <p:set>
                                          <p:cBhvr>
                                            <p:cTn id="75" dur="1" fill="hold">
                                              <p:stCondLst>
                                                <p:cond delay="0"/>
                                              </p:stCondLst>
                                            </p:cTn>
                                            <p:tgtEl>
                                              <p:spTgt spid="215"/>
                                            </p:tgtEl>
                                            <p:attrNameLst>
                                              <p:attrName>style.visibility</p:attrName>
                                            </p:attrNameLst>
                                          </p:cBhvr>
                                          <p:to>
                                            <p:strVal val="visible"/>
                                          </p:to>
                                        </p:set>
                                        <p:anim calcmode="lin" valueType="num" p14:bounceEnd="30000">
                                          <p:cBhvr additive="base">
                                            <p:cTn id="76" dur="500" fill="hold"/>
                                            <p:tgtEl>
                                              <p:spTgt spid="215"/>
                                            </p:tgtEl>
                                            <p:attrNameLst>
                                              <p:attrName>ppt_x</p:attrName>
                                            </p:attrNameLst>
                                          </p:cBhvr>
                                          <p:tavLst>
                                            <p:tav tm="0">
                                              <p:val>
                                                <p:strVal val="1+#ppt_w/2"/>
                                              </p:val>
                                            </p:tav>
                                            <p:tav tm="100000">
                                              <p:val>
                                                <p:strVal val="#ppt_x"/>
                                              </p:val>
                                            </p:tav>
                                          </p:tavLst>
                                        </p:anim>
                                        <p:anim calcmode="lin" valueType="num" p14:bounceEnd="30000">
                                          <p:cBhvr additive="base">
                                            <p:cTn id="77" dur="500" fill="hold"/>
                                            <p:tgtEl>
                                              <p:spTgt spid="215"/>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14:presetBounceEnd="30000">
                                      <p:stCondLst>
                                        <p:cond delay="400"/>
                                      </p:stCondLst>
                                      <p:childTnLst>
                                        <p:set>
                                          <p:cBhvr>
                                            <p:cTn id="79" dur="1" fill="hold">
                                              <p:stCondLst>
                                                <p:cond delay="0"/>
                                              </p:stCondLst>
                                            </p:cTn>
                                            <p:tgtEl>
                                              <p:spTgt spid="218"/>
                                            </p:tgtEl>
                                            <p:attrNameLst>
                                              <p:attrName>style.visibility</p:attrName>
                                            </p:attrNameLst>
                                          </p:cBhvr>
                                          <p:to>
                                            <p:strVal val="visible"/>
                                          </p:to>
                                        </p:set>
                                        <p:anim calcmode="lin" valueType="num" p14:bounceEnd="30000">
                                          <p:cBhvr additive="base">
                                            <p:cTn id="80" dur="500" fill="hold"/>
                                            <p:tgtEl>
                                              <p:spTgt spid="218"/>
                                            </p:tgtEl>
                                            <p:attrNameLst>
                                              <p:attrName>ppt_x</p:attrName>
                                            </p:attrNameLst>
                                          </p:cBhvr>
                                          <p:tavLst>
                                            <p:tav tm="0">
                                              <p:val>
                                                <p:strVal val="1+#ppt_w/2"/>
                                              </p:val>
                                            </p:tav>
                                            <p:tav tm="100000">
                                              <p:val>
                                                <p:strVal val="#ppt_x"/>
                                              </p:val>
                                            </p:tav>
                                          </p:tavLst>
                                        </p:anim>
                                        <p:anim calcmode="lin" valueType="num" p14:bounceEnd="30000">
                                          <p:cBhvr additive="base">
                                            <p:cTn id="81" dur="500" fill="hold"/>
                                            <p:tgtEl>
                                              <p:spTgt spid="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3" grpId="0" animBg="1"/>
          <p:bldP spid="157" grpId="0" animBg="1"/>
        </p:bldLst>
      </p:timing>
    </mc:Choice>
    <mc:Fallback xmlns="" xmlns:a14="http://schemas.microsoft.com/office/drawing/2010/mai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47" presetClass="entr" presetSubtype="0" fill="hold"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anim calcmode="lin" valueType="num">
                                          <p:cBhvr>
                                            <p:cTn id="26" dur="500" fill="hold"/>
                                            <p:tgtEl>
                                              <p:spTgt spid="161"/>
                                            </p:tgtEl>
                                            <p:attrNameLst>
                                              <p:attrName>ppt_x</p:attrName>
                                            </p:attrNameLst>
                                          </p:cBhvr>
                                          <p:tavLst>
                                            <p:tav tm="0">
                                              <p:val>
                                                <p:strVal val="#ppt_x"/>
                                              </p:val>
                                            </p:tav>
                                            <p:tav tm="100000">
                                              <p:val>
                                                <p:strVal val="#ppt_x"/>
                                              </p:val>
                                            </p:tav>
                                          </p:tavLst>
                                        </p:anim>
                                        <p:anim calcmode="lin" valueType="num">
                                          <p:cBhvr>
                                            <p:cTn id="27" dur="500" fill="hold"/>
                                            <p:tgtEl>
                                              <p:spTgt spid="161"/>
                                            </p:tgtEl>
                                            <p:attrNameLst>
                                              <p:attrName>ppt_y</p:attrName>
                                            </p:attrNameLst>
                                          </p:cBhvr>
                                          <p:tavLst>
                                            <p:tav tm="0">
                                              <p:val>
                                                <p:strVal val="#ppt_y-.1"/>
                                              </p:val>
                                            </p:tav>
                                            <p:tav tm="100000">
                                              <p:val>
                                                <p:strVal val="#ppt_y"/>
                                              </p:val>
                                            </p:tav>
                                          </p:tavLst>
                                        </p:anim>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fade">
                                          <p:cBhvr>
                                            <p:cTn id="31" dur="500"/>
                                            <p:tgtEl>
                                              <p:spTgt spid="157"/>
                                            </p:tgtEl>
                                          </p:cBhvr>
                                        </p:animEffect>
                                      </p:childTnLst>
                                    </p:cTn>
                                  </p:par>
                                </p:childTnLst>
                              </p:cTn>
                            </p:par>
                            <p:par>
                              <p:cTn id="32" fill="hold">
                                <p:stCondLst>
                                  <p:cond delay="4100"/>
                                </p:stCondLst>
                                <p:childTnLst>
                                  <p:par>
                                    <p:cTn id="33" presetID="20" presetClass="entr" presetSubtype="0"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edge">
                                          <p:cBhvr>
                                            <p:cTn id="35" dur="800"/>
                                            <p:tgtEl>
                                              <p:spTgt spid="53"/>
                                            </p:tgtEl>
                                          </p:cBhvr>
                                        </p:animEffect>
                                      </p:childTnLst>
                                    </p:cTn>
                                  </p:par>
                                </p:childTnLst>
                              </p:cTn>
                            </p:par>
                            <p:par>
                              <p:cTn id="36" fill="hold">
                                <p:stCondLst>
                                  <p:cond delay="4900"/>
                                </p:stCondLst>
                                <p:childTnLst>
                                  <p:par>
                                    <p:cTn id="37" presetID="23" presetClass="entr" presetSubtype="288"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300" fill="hold"/>
                                            <p:tgtEl>
                                              <p:spTgt spid="54"/>
                                            </p:tgtEl>
                                            <p:attrNameLst>
                                              <p:attrName>ppt_w</p:attrName>
                                            </p:attrNameLst>
                                          </p:cBhvr>
                                          <p:tavLst>
                                            <p:tav tm="0">
                                              <p:val>
                                                <p:strVal val="4/3*#ppt_w"/>
                                              </p:val>
                                            </p:tav>
                                            <p:tav tm="100000">
                                              <p:val>
                                                <p:strVal val="#ppt_w"/>
                                              </p:val>
                                            </p:tav>
                                          </p:tavLst>
                                        </p:anim>
                                        <p:anim calcmode="lin" valueType="num">
                                          <p:cBhvr>
                                            <p:cTn id="40" dur="300" fill="hold"/>
                                            <p:tgtEl>
                                              <p:spTgt spid="54"/>
                                            </p:tgtEl>
                                            <p:attrNameLst>
                                              <p:attrName>ppt_h</p:attrName>
                                            </p:attrNameLst>
                                          </p:cBhvr>
                                          <p:tavLst>
                                            <p:tav tm="0">
                                              <p:val>
                                                <p:strVal val="4/3*#ppt_h"/>
                                              </p:val>
                                            </p:tav>
                                            <p:tav tm="100000">
                                              <p:val>
                                                <p:strVal val="#ppt_h"/>
                                              </p:val>
                                            </p:tav>
                                          </p:tavLst>
                                        </p:anim>
                                      </p:childTnLst>
                                    </p:cTn>
                                  </p:par>
                                </p:childTnLst>
                              </p:cTn>
                            </p:par>
                            <p:par>
                              <p:cTn id="41" fill="hold">
                                <p:stCondLst>
                                  <p:cond delay="5200"/>
                                </p:stCondLst>
                                <p:childTnLst>
                                  <p:par>
                                    <p:cTn id="42" presetID="23" presetClass="entr" presetSubtype="288" fill="hold" nodeType="afterEffect">
                                      <p:stCondLst>
                                        <p:cond delay="0"/>
                                      </p:stCondLst>
                                      <p:childTnLst>
                                        <p:set>
                                          <p:cBhvr>
                                            <p:cTn id="43" dur="1" fill="hold">
                                              <p:stCondLst>
                                                <p:cond delay="0"/>
                                              </p:stCondLst>
                                            </p:cTn>
                                            <p:tgtEl>
                                              <p:spTgt spid="125"/>
                                            </p:tgtEl>
                                            <p:attrNameLst>
                                              <p:attrName>style.visibility</p:attrName>
                                            </p:attrNameLst>
                                          </p:cBhvr>
                                          <p:to>
                                            <p:strVal val="visible"/>
                                          </p:to>
                                        </p:set>
                                        <p:anim calcmode="lin" valueType="num">
                                          <p:cBhvr>
                                            <p:cTn id="44" dur="300" fill="hold"/>
                                            <p:tgtEl>
                                              <p:spTgt spid="125"/>
                                            </p:tgtEl>
                                            <p:attrNameLst>
                                              <p:attrName>ppt_w</p:attrName>
                                            </p:attrNameLst>
                                          </p:cBhvr>
                                          <p:tavLst>
                                            <p:tav tm="0">
                                              <p:val>
                                                <p:strVal val="4/3*#ppt_w"/>
                                              </p:val>
                                            </p:tav>
                                            <p:tav tm="100000">
                                              <p:val>
                                                <p:strVal val="#ppt_w"/>
                                              </p:val>
                                            </p:tav>
                                          </p:tavLst>
                                        </p:anim>
                                        <p:anim calcmode="lin" valueType="num">
                                          <p:cBhvr>
                                            <p:cTn id="45" dur="300" fill="hold"/>
                                            <p:tgtEl>
                                              <p:spTgt spid="125"/>
                                            </p:tgtEl>
                                            <p:attrNameLst>
                                              <p:attrName>ppt_h</p:attrName>
                                            </p:attrNameLst>
                                          </p:cBhvr>
                                          <p:tavLst>
                                            <p:tav tm="0">
                                              <p:val>
                                                <p:strVal val="4/3*#ppt_h"/>
                                              </p:val>
                                            </p:tav>
                                            <p:tav tm="100000">
                                              <p:val>
                                                <p:strVal val="#ppt_h"/>
                                              </p:val>
                                            </p:tav>
                                          </p:tavLst>
                                        </p:anim>
                                      </p:childTnLst>
                                    </p:cTn>
                                  </p:par>
                                </p:childTnLst>
                              </p:cTn>
                            </p:par>
                            <p:par>
                              <p:cTn id="46" fill="hold">
                                <p:stCondLst>
                                  <p:cond delay="5500"/>
                                </p:stCondLst>
                                <p:childTnLst>
                                  <p:par>
                                    <p:cTn id="47" presetID="23" presetClass="entr" presetSubtype="288" fill="hold" nodeType="afterEffect">
                                      <p:stCondLst>
                                        <p:cond delay="0"/>
                                      </p:stCondLst>
                                      <p:childTnLst>
                                        <p:set>
                                          <p:cBhvr>
                                            <p:cTn id="48" dur="1" fill="hold">
                                              <p:stCondLst>
                                                <p:cond delay="0"/>
                                              </p:stCondLst>
                                            </p:cTn>
                                            <p:tgtEl>
                                              <p:spTgt spid="76"/>
                                            </p:tgtEl>
                                            <p:attrNameLst>
                                              <p:attrName>style.visibility</p:attrName>
                                            </p:attrNameLst>
                                          </p:cBhvr>
                                          <p:to>
                                            <p:strVal val="visible"/>
                                          </p:to>
                                        </p:set>
                                        <p:anim calcmode="lin" valueType="num">
                                          <p:cBhvr>
                                            <p:cTn id="49" dur="300" fill="hold"/>
                                            <p:tgtEl>
                                              <p:spTgt spid="76"/>
                                            </p:tgtEl>
                                            <p:attrNameLst>
                                              <p:attrName>ppt_w</p:attrName>
                                            </p:attrNameLst>
                                          </p:cBhvr>
                                          <p:tavLst>
                                            <p:tav tm="0">
                                              <p:val>
                                                <p:strVal val="4/3*#ppt_w"/>
                                              </p:val>
                                            </p:tav>
                                            <p:tav tm="100000">
                                              <p:val>
                                                <p:strVal val="#ppt_w"/>
                                              </p:val>
                                            </p:tav>
                                          </p:tavLst>
                                        </p:anim>
                                        <p:anim calcmode="lin" valueType="num">
                                          <p:cBhvr>
                                            <p:cTn id="50" dur="300" fill="hold"/>
                                            <p:tgtEl>
                                              <p:spTgt spid="76"/>
                                            </p:tgtEl>
                                            <p:attrNameLst>
                                              <p:attrName>ppt_h</p:attrName>
                                            </p:attrNameLst>
                                          </p:cBhvr>
                                          <p:tavLst>
                                            <p:tav tm="0">
                                              <p:val>
                                                <p:strVal val="4/3*#ppt_h"/>
                                              </p:val>
                                            </p:tav>
                                            <p:tav tm="100000">
                                              <p:val>
                                                <p:strVal val="#ppt_h"/>
                                              </p:val>
                                            </p:tav>
                                          </p:tavLst>
                                        </p:anim>
                                      </p:childTnLst>
                                    </p:cTn>
                                  </p:par>
                                </p:childTnLst>
                              </p:cTn>
                            </p:par>
                            <p:par>
                              <p:cTn id="51" fill="hold">
                                <p:stCondLst>
                                  <p:cond delay="5800"/>
                                </p:stCondLst>
                                <p:childTnLst>
                                  <p:par>
                                    <p:cTn id="52" presetID="23" presetClass="entr" presetSubtype="288" fill="hold" nodeType="afterEffect">
                                      <p:stCondLst>
                                        <p:cond delay="0"/>
                                      </p:stCondLst>
                                      <p:childTnLst>
                                        <p:set>
                                          <p:cBhvr>
                                            <p:cTn id="53" dur="1" fill="hold">
                                              <p:stCondLst>
                                                <p:cond delay="0"/>
                                              </p:stCondLst>
                                            </p:cTn>
                                            <p:tgtEl>
                                              <p:spTgt spid="147"/>
                                            </p:tgtEl>
                                            <p:attrNameLst>
                                              <p:attrName>style.visibility</p:attrName>
                                            </p:attrNameLst>
                                          </p:cBhvr>
                                          <p:to>
                                            <p:strVal val="visible"/>
                                          </p:to>
                                        </p:set>
                                        <p:anim calcmode="lin" valueType="num">
                                          <p:cBhvr>
                                            <p:cTn id="54" dur="300" fill="hold"/>
                                            <p:tgtEl>
                                              <p:spTgt spid="147"/>
                                            </p:tgtEl>
                                            <p:attrNameLst>
                                              <p:attrName>ppt_w</p:attrName>
                                            </p:attrNameLst>
                                          </p:cBhvr>
                                          <p:tavLst>
                                            <p:tav tm="0">
                                              <p:val>
                                                <p:strVal val="4/3*#ppt_w"/>
                                              </p:val>
                                            </p:tav>
                                            <p:tav tm="100000">
                                              <p:val>
                                                <p:strVal val="#ppt_w"/>
                                              </p:val>
                                            </p:tav>
                                          </p:tavLst>
                                        </p:anim>
                                        <p:anim calcmode="lin" valueType="num">
                                          <p:cBhvr>
                                            <p:cTn id="55" dur="300" fill="hold"/>
                                            <p:tgtEl>
                                              <p:spTgt spid="147"/>
                                            </p:tgtEl>
                                            <p:attrNameLst>
                                              <p:attrName>ppt_h</p:attrName>
                                            </p:attrNameLst>
                                          </p:cBhvr>
                                          <p:tavLst>
                                            <p:tav tm="0">
                                              <p:val>
                                                <p:strVal val="4/3*#ppt_h"/>
                                              </p:val>
                                            </p:tav>
                                            <p:tav tm="100000">
                                              <p:val>
                                                <p:strVal val="#ppt_h"/>
                                              </p:val>
                                            </p:tav>
                                          </p:tavLst>
                                        </p:anim>
                                      </p:childTnLst>
                                    </p:cTn>
                                  </p:par>
                                </p:childTnLst>
                              </p:cTn>
                            </p:par>
                            <p:par>
                              <p:cTn id="56" fill="hold">
                                <p:stCondLst>
                                  <p:cond delay="6100"/>
                                </p:stCondLst>
                                <p:childTnLst>
                                  <p:par>
                                    <p:cTn id="57" presetID="23" presetClass="entr" presetSubtype="288" fill="hold" nodeType="afterEffect">
                                      <p:stCondLst>
                                        <p:cond delay="0"/>
                                      </p:stCondLst>
                                      <p:childTnLst>
                                        <p:set>
                                          <p:cBhvr>
                                            <p:cTn id="58" dur="1" fill="hold">
                                              <p:stCondLst>
                                                <p:cond delay="0"/>
                                              </p:stCondLst>
                                            </p:cTn>
                                            <p:tgtEl>
                                              <p:spTgt spid="91"/>
                                            </p:tgtEl>
                                            <p:attrNameLst>
                                              <p:attrName>style.visibility</p:attrName>
                                            </p:attrNameLst>
                                          </p:cBhvr>
                                          <p:to>
                                            <p:strVal val="visible"/>
                                          </p:to>
                                        </p:set>
                                        <p:anim calcmode="lin" valueType="num">
                                          <p:cBhvr>
                                            <p:cTn id="59" dur="300" fill="hold"/>
                                            <p:tgtEl>
                                              <p:spTgt spid="91"/>
                                            </p:tgtEl>
                                            <p:attrNameLst>
                                              <p:attrName>ppt_w</p:attrName>
                                            </p:attrNameLst>
                                          </p:cBhvr>
                                          <p:tavLst>
                                            <p:tav tm="0">
                                              <p:val>
                                                <p:strVal val="4/3*#ppt_w"/>
                                              </p:val>
                                            </p:tav>
                                            <p:tav tm="100000">
                                              <p:val>
                                                <p:strVal val="#ppt_w"/>
                                              </p:val>
                                            </p:tav>
                                          </p:tavLst>
                                        </p:anim>
                                        <p:anim calcmode="lin" valueType="num">
                                          <p:cBhvr>
                                            <p:cTn id="60" dur="300" fill="hold"/>
                                            <p:tgtEl>
                                              <p:spTgt spid="91"/>
                                            </p:tgtEl>
                                            <p:attrNameLst>
                                              <p:attrName>ppt_h</p:attrName>
                                            </p:attrNameLst>
                                          </p:cBhvr>
                                          <p:tavLst>
                                            <p:tav tm="0">
                                              <p:val>
                                                <p:strVal val="4/3*#ppt_h"/>
                                              </p:val>
                                            </p:tav>
                                            <p:tav tm="100000">
                                              <p:val>
                                                <p:strVal val="#ppt_h"/>
                                              </p:val>
                                            </p:tav>
                                          </p:tavLst>
                                        </p:anim>
                                      </p:childTnLst>
                                    </p:cTn>
                                  </p:par>
                                </p:childTnLst>
                              </p:cTn>
                            </p:par>
                            <p:par>
                              <p:cTn id="61" fill="hold">
                                <p:stCondLst>
                                  <p:cond delay="6400"/>
                                </p:stCondLst>
                                <p:childTnLst>
                                  <p:par>
                                    <p:cTn id="62" presetID="2" presetClass="entr" presetSubtype="8" fill="hold" nodeType="afterEffect">
                                      <p:stCondLst>
                                        <p:cond delay="0"/>
                                      </p:stCondLst>
                                      <p:childTnLst>
                                        <p:set>
                                          <p:cBhvr>
                                            <p:cTn id="63" dur="1" fill="hold">
                                              <p:stCondLst>
                                                <p:cond delay="0"/>
                                              </p:stCondLst>
                                            </p:cTn>
                                            <p:tgtEl>
                                              <p:spTgt spid="158"/>
                                            </p:tgtEl>
                                            <p:attrNameLst>
                                              <p:attrName>style.visibility</p:attrName>
                                            </p:attrNameLst>
                                          </p:cBhvr>
                                          <p:to>
                                            <p:strVal val="visible"/>
                                          </p:to>
                                        </p:set>
                                        <p:anim calcmode="lin" valueType="num">
                                          <p:cBhvr additive="base">
                                            <p:cTn id="64" dur="500" fill="hold"/>
                                            <p:tgtEl>
                                              <p:spTgt spid="158"/>
                                            </p:tgtEl>
                                            <p:attrNameLst>
                                              <p:attrName>ppt_x</p:attrName>
                                            </p:attrNameLst>
                                          </p:cBhvr>
                                          <p:tavLst>
                                            <p:tav tm="0">
                                              <p:val>
                                                <p:strVal val="0-#ppt_w/2"/>
                                              </p:val>
                                            </p:tav>
                                            <p:tav tm="100000">
                                              <p:val>
                                                <p:strVal val="#ppt_x"/>
                                              </p:val>
                                            </p:tav>
                                          </p:tavLst>
                                        </p:anim>
                                        <p:anim calcmode="lin" valueType="num">
                                          <p:cBhvr additive="base">
                                            <p:cTn id="65" dur="500" fill="hold"/>
                                            <p:tgtEl>
                                              <p:spTgt spid="158"/>
                                            </p:tgtEl>
                                            <p:attrNameLst>
                                              <p:attrName>ppt_y</p:attrName>
                                            </p:attrNameLst>
                                          </p:cBhvr>
                                          <p:tavLst>
                                            <p:tav tm="0">
                                              <p:val>
                                                <p:strVal val="#ppt_y"/>
                                              </p:val>
                                            </p:tav>
                                            <p:tav tm="100000">
                                              <p:val>
                                                <p:strVal val="#ppt_y"/>
                                              </p:val>
                                            </p:tav>
                                          </p:tavLst>
                                        </p:anim>
                                      </p:childTnLst>
                                    </p:cTn>
                                  </p:par>
                                  <p:par>
                                    <p:cTn id="66" presetID="2" presetClass="entr" presetSubtype="8" fill="hold" nodeType="withEffect">
                                      <p:stCondLst>
                                        <p:cond delay="100"/>
                                      </p:stCondLst>
                                      <p:childTnLst>
                                        <p:set>
                                          <p:cBhvr>
                                            <p:cTn id="67" dur="1" fill="hold">
                                              <p:stCondLst>
                                                <p:cond delay="0"/>
                                              </p:stCondLst>
                                            </p:cTn>
                                            <p:tgtEl>
                                              <p:spTgt spid="209"/>
                                            </p:tgtEl>
                                            <p:attrNameLst>
                                              <p:attrName>style.visibility</p:attrName>
                                            </p:attrNameLst>
                                          </p:cBhvr>
                                          <p:to>
                                            <p:strVal val="visible"/>
                                          </p:to>
                                        </p:set>
                                        <p:anim calcmode="lin" valueType="num">
                                          <p:cBhvr additive="base">
                                            <p:cTn id="68" dur="500" fill="hold"/>
                                            <p:tgtEl>
                                              <p:spTgt spid="209"/>
                                            </p:tgtEl>
                                            <p:attrNameLst>
                                              <p:attrName>ppt_x</p:attrName>
                                            </p:attrNameLst>
                                          </p:cBhvr>
                                          <p:tavLst>
                                            <p:tav tm="0">
                                              <p:val>
                                                <p:strVal val="0-#ppt_w/2"/>
                                              </p:val>
                                            </p:tav>
                                            <p:tav tm="100000">
                                              <p:val>
                                                <p:strVal val="#ppt_x"/>
                                              </p:val>
                                            </p:tav>
                                          </p:tavLst>
                                        </p:anim>
                                        <p:anim calcmode="lin" valueType="num">
                                          <p:cBhvr additive="base">
                                            <p:cTn id="69" dur="500" fill="hold"/>
                                            <p:tgtEl>
                                              <p:spTgt spid="209"/>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200"/>
                                      </p:stCondLst>
                                      <p:childTnLst>
                                        <p:set>
                                          <p:cBhvr>
                                            <p:cTn id="71" dur="1" fill="hold">
                                              <p:stCondLst>
                                                <p:cond delay="0"/>
                                              </p:stCondLst>
                                            </p:cTn>
                                            <p:tgtEl>
                                              <p:spTgt spid="212"/>
                                            </p:tgtEl>
                                            <p:attrNameLst>
                                              <p:attrName>style.visibility</p:attrName>
                                            </p:attrNameLst>
                                          </p:cBhvr>
                                          <p:to>
                                            <p:strVal val="visible"/>
                                          </p:to>
                                        </p:set>
                                        <p:anim calcmode="lin" valueType="num">
                                          <p:cBhvr additive="base">
                                            <p:cTn id="72" dur="500" fill="hold"/>
                                            <p:tgtEl>
                                              <p:spTgt spid="212"/>
                                            </p:tgtEl>
                                            <p:attrNameLst>
                                              <p:attrName>ppt_x</p:attrName>
                                            </p:attrNameLst>
                                          </p:cBhvr>
                                          <p:tavLst>
                                            <p:tav tm="0">
                                              <p:val>
                                                <p:strVal val="1+#ppt_w/2"/>
                                              </p:val>
                                            </p:tav>
                                            <p:tav tm="100000">
                                              <p:val>
                                                <p:strVal val="#ppt_x"/>
                                              </p:val>
                                            </p:tav>
                                          </p:tavLst>
                                        </p:anim>
                                        <p:anim calcmode="lin" valueType="num">
                                          <p:cBhvr additive="base">
                                            <p:cTn id="73" dur="500" fill="hold"/>
                                            <p:tgtEl>
                                              <p:spTgt spid="212"/>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300"/>
                                      </p:stCondLst>
                                      <p:childTnLst>
                                        <p:set>
                                          <p:cBhvr>
                                            <p:cTn id="75" dur="1" fill="hold">
                                              <p:stCondLst>
                                                <p:cond delay="0"/>
                                              </p:stCondLst>
                                            </p:cTn>
                                            <p:tgtEl>
                                              <p:spTgt spid="215"/>
                                            </p:tgtEl>
                                            <p:attrNameLst>
                                              <p:attrName>style.visibility</p:attrName>
                                            </p:attrNameLst>
                                          </p:cBhvr>
                                          <p:to>
                                            <p:strVal val="visible"/>
                                          </p:to>
                                        </p:set>
                                        <p:anim calcmode="lin" valueType="num">
                                          <p:cBhvr additive="base">
                                            <p:cTn id="76" dur="500" fill="hold"/>
                                            <p:tgtEl>
                                              <p:spTgt spid="215"/>
                                            </p:tgtEl>
                                            <p:attrNameLst>
                                              <p:attrName>ppt_x</p:attrName>
                                            </p:attrNameLst>
                                          </p:cBhvr>
                                          <p:tavLst>
                                            <p:tav tm="0">
                                              <p:val>
                                                <p:strVal val="1+#ppt_w/2"/>
                                              </p:val>
                                            </p:tav>
                                            <p:tav tm="100000">
                                              <p:val>
                                                <p:strVal val="#ppt_x"/>
                                              </p:val>
                                            </p:tav>
                                          </p:tavLst>
                                        </p:anim>
                                        <p:anim calcmode="lin" valueType="num">
                                          <p:cBhvr additive="base">
                                            <p:cTn id="77" dur="500" fill="hold"/>
                                            <p:tgtEl>
                                              <p:spTgt spid="215"/>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400"/>
                                      </p:stCondLst>
                                      <p:childTnLst>
                                        <p:set>
                                          <p:cBhvr>
                                            <p:cTn id="79" dur="1" fill="hold">
                                              <p:stCondLst>
                                                <p:cond delay="0"/>
                                              </p:stCondLst>
                                            </p:cTn>
                                            <p:tgtEl>
                                              <p:spTgt spid="218"/>
                                            </p:tgtEl>
                                            <p:attrNameLst>
                                              <p:attrName>style.visibility</p:attrName>
                                            </p:attrNameLst>
                                          </p:cBhvr>
                                          <p:to>
                                            <p:strVal val="visible"/>
                                          </p:to>
                                        </p:set>
                                        <p:anim calcmode="lin" valueType="num">
                                          <p:cBhvr additive="base">
                                            <p:cTn id="80" dur="500" fill="hold"/>
                                            <p:tgtEl>
                                              <p:spTgt spid="218"/>
                                            </p:tgtEl>
                                            <p:attrNameLst>
                                              <p:attrName>ppt_x</p:attrName>
                                            </p:attrNameLst>
                                          </p:cBhvr>
                                          <p:tavLst>
                                            <p:tav tm="0">
                                              <p:val>
                                                <p:strVal val="1+#ppt_w/2"/>
                                              </p:val>
                                            </p:tav>
                                            <p:tav tm="100000">
                                              <p:val>
                                                <p:strVal val="#ppt_x"/>
                                              </p:val>
                                            </p:tav>
                                          </p:tavLst>
                                        </p:anim>
                                        <p:anim calcmode="lin" valueType="num">
                                          <p:cBhvr additive="base">
                                            <p:cTn id="81" dur="500" fill="hold"/>
                                            <p:tgtEl>
                                              <p:spTgt spid="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3" grpId="0" animBg="1"/>
          <p:bldP spid="157"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flipV="1">
            <a:off x="1718509" y="9746239"/>
            <a:ext cx="9730541" cy="0"/>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hape 2012"/>
          <p:cNvSpPr/>
          <p:nvPr/>
        </p:nvSpPr>
        <p:spPr>
          <a:xfrm>
            <a:off x="7054506" y="1908889"/>
            <a:ext cx="3560909" cy="1687004"/>
          </a:xfrm>
          <a:prstGeom prst="roundRect">
            <a:avLst>
              <a:gd name="adj" fmla="val 6918"/>
            </a:avLst>
          </a:prstGeom>
          <a:noFill/>
          <a:ln w="12700">
            <a:solidFill>
              <a:schemeClr val="bg1">
                <a:lumMod val="65000"/>
              </a:schemeClr>
            </a:solidFill>
            <a:miter lim="400000"/>
          </a:ln>
        </p:spPr>
        <p:txBody>
          <a:bodyPr lIns="18692" tIns="18692" rIns="18692" bIns="18692" anchor="ctr"/>
          <a:lstStyle/>
          <a:p>
            <a:pPr lvl="0"/>
            <a:endParaRPr sz="1700">
              <a:cs typeface="+mn-ea"/>
              <a:sym typeface="+mn-lt"/>
            </a:endParaRPr>
          </a:p>
        </p:txBody>
      </p:sp>
      <p:sp>
        <p:nvSpPr>
          <p:cNvPr id="37" name="Shape 2013"/>
          <p:cNvSpPr/>
          <p:nvPr/>
        </p:nvSpPr>
        <p:spPr>
          <a:xfrm>
            <a:off x="7054506" y="3839812"/>
            <a:ext cx="3560909" cy="1685217"/>
          </a:xfrm>
          <a:prstGeom prst="roundRect">
            <a:avLst>
              <a:gd name="adj" fmla="val 6925"/>
            </a:avLst>
          </a:prstGeom>
          <a:noFill/>
          <a:ln w="12700">
            <a:solidFill>
              <a:schemeClr val="bg1">
                <a:lumMod val="65000"/>
              </a:schemeClr>
            </a:solidFill>
            <a:miter lim="400000"/>
          </a:ln>
        </p:spPr>
        <p:txBody>
          <a:bodyPr lIns="18692" tIns="18692" rIns="18692" bIns="18692" anchor="ctr"/>
          <a:lstStyle/>
          <a:p>
            <a:pPr lvl="0"/>
            <a:endParaRPr sz="1700">
              <a:cs typeface="+mn-ea"/>
              <a:sym typeface="+mn-lt"/>
            </a:endParaRPr>
          </a:p>
        </p:txBody>
      </p:sp>
      <p:sp>
        <p:nvSpPr>
          <p:cNvPr id="38" name="Shape 2014"/>
          <p:cNvSpPr/>
          <p:nvPr/>
        </p:nvSpPr>
        <p:spPr>
          <a:xfrm>
            <a:off x="1581745" y="3838919"/>
            <a:ext cx="3560909" cy="1687003"/>
          </a:xfrm>
          <a:prstGeom prst="roundRect">
            <a:avLst>
              <a:gd name="adj" fmla="val 6918"/>
            </a:avLst>
          </a:prstGeom>
          <a:noFill/>
          <a:ln w="12700">
            <a:solidFill>
              <a:schemeClr val="bg1">
                <a:lumMod val="65000"/>
              </a:schemeClr>
            </a:solidFill>
            <a:miter lim="400000"/>
          </a:ln>
        </p:spPr>
        <p:txBody>
          <a:bodyPr lIns="18692" tIns="18692" rIns="18692" bIns="18692" anchor="ctr"/>
          <a:lstStyle/>
          <a:p>
            <a:pPr lvl="0"/>
            <a:endParaRPr sz="1700">
              <a:cs typeface="+mn-ea"/>
              <a:sym typeface="+mn-lt"/>
            </a:endParaRPr>
          </a:p>
        </p:txBody>
      </p:sp>
      <p:sp>
        <p:nvSpPr>
          <p:cNvPr id="39" name="Shape 2015"/>
          <p:cNvSpPr/>
          <p:nvPr/>
        </p:nvSpPr>
        <p:spPr>
          <a:xfrm>
            <a:off x="1581745" y="1908889"/>
            <a:ext cx="3560909" cy="1687004"/>
          </a:xfrm>
          <a:prstGeom prst="roundRect">
            <a:avLst>
              <a:gd name="adj" fmla="val 6918"/>
            </a:avLst>
          </a:prstGeom>
          <a:noFill/>
          <a:ln w="12700">
            <a:solidFill>
              <a:schemeClr val="bg1">
                <a:lumMod val="65000"/>
              </a:schemeClr>
            </a:solidFill>
            <a:miter lim="400000"/>
          </a:ln>
        </p:spPr>
        <p:txBody>
          <a:bodyPr lIns="18692" tIns="18692" rIns="18692" bIns="18692" anchor="ctr"/>
          <a:lstStyle/>
          <a:p>
            <a:pPr lvl="0"/>
            <a:endParaRPr sz="1700">
              <a:cs typeface="+mn-ea"/>
              <a:sym typeface="+mn-lt"/>
            </a:endParaRPr>
          </a:p>
        </p:txBody>
      </p:sp>
      <p:sp>
        <p:nvSpPr>
          <p:cNvPr id="41" name="Shape 2016"/>
          <p:cNvSpPr/>
          <p:nvPr/>
        </p:nvSpPr>
        <p:spPr>
          <a:xfrm>
            <a:off x="4651321" y="2276615"/>
            <a:ext cx="2887527" cy="28885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schemeClr val="lt1"/>
              </a:solidFill>
              <a:cs typeface="+mn-ea"/>
              <a:sym typeface="+mn-lt"/>
            </a:endParaRPr>
          </a:p>
        </p:txBody>
      </p:sp>
      <p:sp>
        <p:nvSpPr>
          <p:cNvPr id="42" name="Shape 2021"/>
          <p:cNvSpPr/>
          <p:nvPr/>
        </p:nvSpPr>
        <p:spPr>
          <a:xfrm>
            <a:off x="2329690" y="2469467"/>
            <a:ext cx="2321631" cy="510037"/>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lstStyle>
            <a:lvl1pPr algn="l">
              <a:lnSpc>
                <a:spcPct val="120000"/>
              </a:lnSpc>
              <a:spcBef>
                <a:spcPts val="2500"/>
              </a:spcBef>
              <a:defRPr sz="2000">
                <a:solidFill>
                  <a:srgbClr val="53585F"/>
                </a:solidFill>
              </a:defRPr>
            </a:lvl1p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p:txBody>
      </p:sp>
      <p:sp>
        <p:nvSpPr>
          <p:cNvPr id="43" name="Shape 2022"/>
          <p:cNvSpPr/>
          <p:nvPr/>
        </p:nvSpPr>
        <p:spPr>
          <a:xfrm>
            <a:off x="2321897" y="2050955"/>
            <a:ext cx="1869089" cy="401708"/>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1400" b="1" dirty="0">
                <a:solidFill>
                  <a:schemeClr val="accent1"/>
                </a:solidFill>
                <a:cs typeface="+mn-ea"/>
                <a:sym typeface="+mn-lt"/>
              </a:rPr>
              <a:t>点击输入标题文本</a:t>
            </a:r>
          </a:p>
        </p:txBody>
      </p:sp>
      <p:sp>
        <p:nvSpPr>
          <p:cNvPr id="44" name="Shape 2023"/>
          <p:cNvSpPr/>
          <p:nvPr/>
        </p:nvSpPr>
        <p:spPr>
          <a:xfrm>
            <a:off x="2329690" y="4406486"/>
            <a:ext cx="2321631" cy="485664"/>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lstStyle>
            <a:lvl1pPr algn="l">
              <a:lnSpc>
                <a:spcPct val="120000"/>
              </a:lnSpc>
              <a:spcBef>
                <a:spcPts val="2500"/>
              </a:spcBef>
              <a:defRPr sz="2000">
                <a:solidFill>
                  <a:srgbClr val="53585F"/>
                </a:solidFill>
              </a:defRPr>
            </a:lvl1pPr>
          </a:lstStyle>
          <a:p>
            <a:pPr lvl="0">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p:txBody>
      </p:sp>
      <p:sp>
        <p:nvSpPr>
          <p:cNvPr id="45" name="Shape 2024"/>
          <p:cNvSpPr/>
          <p:nvPr/>
        </p:nvSpPr>
        <p:spPr>
          <a:xfrm>
            <a:off x="2321897" y="4015944"/>
            <a:ext cx="1869089" cy="401708"/>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1400" b="1" dirty="0">
                <a:solidFill>
                  <a:schemeClr val="accent1"/>
                </a:solidFill>
                <a:cs typeface="+mn-ea"/>
                <a:sym typeface="+mn-lt"/>
              </a:rPr>
              <a:t>点击输入标题文本</a:t>
            </a:r>
          </a:p>
        </p:txBody>
      </p:sp>
      <p:sp>
        <p:nvSpPr>
          <p:cNvPr id="46" name="Shape 2025"/>
          <p:cNvSpPr/>
          <p:nvPr/>
        </p:nvSpPr>
        <p:spPr>
          <a:xfrm>
            <a:off x="7538849" y="2469467"/>
            <a:ext cx="2312366" cy="510037"/>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lstStyle>
            <a:lvl1pPr algn="r">
              <a:lnSpc>
                <a:spcPct val="120000"/>
              </a:lnSpc>
              <a:spcBef>
                <a:spcPts val="4500"/>
              </a:spcBef>
              <a:defRPr sz="2000">
                <a:solidFill>
                  <a:srgbClr val="53585F"/>
                </a:solidFill>
              </a:defRPr>
            </a:lvl1pPr>
          </a:lstStyle>
          <a:p>
            <a:pPr lvl="0">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p:txBody>
      </p:sp>
      <p:sp>
        <p:nvSpPr>
          <p:cNvPr id="47" name="Shape 2026"/>
          <p:cNvSpPr/>
          <p:nvPr/>
        </p:nvSpPr>
        <p:spPr>
          <a:xfrm>
            <a:off x="7982648" y="2050955"/>
            <a:ext cx="1869089" cy="401708"/>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nchor="ctr"/>
          <a:lstStyle>
            <a:lvl1pPr algn="r">
              <a:defRPr sz="3500">
                <a:solidFill>
                  <a:srgbClr val="53585F"/>
                </a:solidFill>
              </a:defRPr>
            </a:lvl1pPr>
          </a:lstStyle>
          <a:p>
            <a:pPr>
              <a:lnSpc>
                <a:spcPct val="120000"/>
              </a:lnSpc>
            </a:pPr>
            <a:r>
              <a:rPr lang="zh-CN" altLang="en-US" sz="1400" b="1" dirty="0">
                <a:solidFill>
                  <a:schemeClr val="accent1"/>
                </a:solidFill>
                <a:cs typeface="+mn-ea"/>
                <a:sym typeface="+mn-lt"/>
              </a:rPr>
              <a:t>点击输入标题文本</a:t>
            </a:r>
          </a:p>
        </p:txBody>
      </p:sp>
      <p:sp>
        <p:nvSpPr>
          <p:cNvPr id="48" name="Shape 2027"/>
          <p:cNvSpPr/>
          <p:nvPr/>
        </p:nvSpPr>
        <p:spPr>
          <a:xfrm>
            <a:off x="7538850" y="4406490"/>
            <a:ext cx="2312366" cy="485663"/>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lstStyle>
            <a:lvl1pPr algn="r">
              <a:lnSpc>
                <a:spcPct val="120000"/>
              </a:lnSpc>
              <a:spcBef>
                <a:spcPts val="4500"/>
              </a:spcBef>
              <a:defRPr sz="2000">
                <a:solidFill>
                  <a:srgbClr val="53585F"/>
                </a:solidFill>
              </a:defRPr>
            </a:lvl1p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p:txBody>
      </p:sp>
      <p:sp>
        <p:nvSpPr>
          <p:cNvPr id="49" name="Shape 2028"/>
          <p:cNvSpPr/>
          <p:nvPr/>
        </p:nvSpPr>
        <p:spPr>
          <a:xfrm>
            <a:off x="7982648" y="4015944"/>
            <a:ext cx="1869089" cy="401708"/>
          </a:xfrm>
          <a:prstGeom prst="rect">
            <a:avLst/>
          </a:prstGeom>
          <a:ln w="12700">
            <a:miter lim="400000"/>
          </a:ln>
          <a:extLst>
            <a:ext uri="{C572A759-6A51-4108-AA02-DFA0A04FC94B}">
              <ma14:wrappingTextBoxFlag xmlns="" xmlns:p14="http://schemas.microsoft.com/office/powerpoint/2010/main" xmlns:mc="http://schemas.openxmlformats.org/markup-compatibility/2006" xmlns:ma14="http://schemas.microsoft.com/office/mac/drawingml/2011/main" val="1"/>
            </a:ext>
          </a:extLst>
        </p:spPr>
        <p:txBody>
          <a:bodyPr lIns="0" tIns="0" rIns="0" bIns="0" anchor="ctr"/>
          <a:lstStyle>
            <a:lvl1pPr algn="r">
              <a:defRPr sz="3500">
                <a:solidFill>
                  <a:srgbClr val="53585F"/>
                </a:solidFill>
              </a:defRPr>
            </a:lvl1pPr>
          </a:lstStyle>
          <a:p>
            <a:pPr>
              <a:lnSpc>
                <a:spcPct val="120000"/>
              </a:lnSpc>
            </a:pPr>
            <a:r>
              <a:rPr lang="zh-CN" altLang="en-US" sz="1400" b="1" dirty="0">
                <a:solidFill>
                  <a:schemeClr val="accent1"/>
                </a:solidFill>
                <a:cs typeface="+mn-ea"/>
                <a:sym typeface="+mn-lt"/>
              </a:rPr>
              <a:t>点击输入标题文本</a:t>
            </a:r>
          </a:p>
        </p:txBody>
      </p:sp>
      <p:grpSp>
        <p:nvGrpSpPr>
          <p:cNvPr id="51" name="Group 2031"/>
          <p:cNvGrpSpPr/>
          <p:nvPr/>
        </p:nvGrpSpPr>
        <p:grpSpPr>
          <a:xfrm>
            <a:off x="1107163" y="2274538"/>
            <a:ext cx="955361" cy="955707"/>
            <a:chOff x="0" y="0"/>
            <a:chExt cx="1910968" cy="1910968"/>
          </a:xfrm>
        </p:grpSpPr>
        <p:sp>
          <p:nvSpPr>
            <p:cNvPr id="52"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sz="2000" b="1">
                <a:solidFill>
                  <a:schemeClr val="bg1"/>
                </a:solidFill>
                <a:cs typeface="+mn-ea"/>
                <a:sym typeface="+mn-lt"/>
              </a:endParaRPr>
            </a:p>
          </p:txBody>
        </p:sp>
        <p:sp>
          <p:nvSpPr>
            <p:cNvPr id="53"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chemeClr val="bg1"/>
            </a:solidFill>
            <a:ln w="12700" cap="flat">
              <a:noFill/>
              <a:miter lim="400000"/>
            </a:ln>
            <a:effectLst/>
          </p:spPr>
          <p:txBody>
            <a:bodyPr wrap="square" lIns="0" tIns="0" rIns="0" bIns="0" numCol="1" anchor="t">
              <a:noAutofit/>
            </a:bodyPr>
            <a:lstStyle/>
            <a:p>
              <a:pPr lvl="0"/>
              <a:endParaRPr sz="1700">
                <a:cs typeface="+mn-ea"/>
                <a:sym typeface="+mn-lt"/>
              </a:endParaRPr>
            </a:p>
          </p:txBody>
        </p:sp>
      </p:grpSp>
      <p:grpSp>
        <p:nvGrpSpPr>
          <p:cNvPr id="54" name="Group 2034"/>
          <p:cNvGrpSpPr/>
          <p:nvPr/>
        </p:nvGrpSpPr>
        <p:grpSpPr>
          <a:xfrm>
            <a:off x="1109830" y="4207237"/>
            <a:ext cx="950027" cy="950371"/>
            <a:chOff x="0" y="0"/>
            <a:chExt cx="1900299" cy="1900299"/>
          </a:xfrm>
        </p:grpSpPr>
        <p:sp>
          <p:nvSpPr>
            <p:cNvPr id="5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sz="2000" b="1">
                <a:solidFill>
                  <a:schemeClr val="bg1"/>
                </a:solidFill>
                <a:cs typeface="+mn-ea"/>
                <a:sym typeface="+mn-lt"/>
              </a:endParaRPr>
            </a:p>
          </p:txBody>
        </p:sp>
        <p:sp>
          <p:nvSpPr>
            <p:cNvPr id="6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chemeClr val="bg1"/>
            </a:solidFill>
            <a:ln w="12700" cap="flat">
              <a:noFill/>
              <a:miter lim="400000"/>
            </a:ln>
            <a:effectLst/>
          </p:spPr>
          <p:txBody>
            <a:bodyPr wrap="square" lIns="0" tIns="0" rIns="0" bIns="0" numCol="1" anchor="t">
              <a:noAutofit/>
            </a:bodyPr>
            <a:lstStyle/>
            <a:p>
              <a:pPr lvl="0"/>
              <a:endParaRPr sz="1700">
                <a:cs typeface="+mn-ea"/>
                <a:sym typeface="+mn-lt"/>
              </a:endParaRPr>
            </a:p>
          </p:txBody>
        </p:sp>
      </p:grpSp>
      <p:sp>
        <p:nvSpPr>
          <p:cNvPr id="61" name="Shape 2035"/>
          <p:cNvSpPr/>
          <p:nvPr/>
        </p:nvSpPr>
        <p:spPr>
          <a:xfrm>
            <a:off x="10135622" y="4207234"/>
            <a:ext cx="950028" cy="9503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sz="2000" b="1">
              <a:solidFill>
                <a:schemeClr val="bg1"/>
              </a:solidFill>
              <a:cs typeface="+mn-ea"/>
              <a:sym typeface="+mn-lt"/>
            </a:endParaRPr>
          </a:p>
        </p:txBody>
      </p:sp>
      <p:grpSp>
        <p:nvGrpSpPr>
          <p:cNvPr id="62" name="Group 2040"/>
          <p:cNvGrpSpPr/>
          <p:nvPr/>
        </p:nvGrpSpPr>
        <p:grpSpPr>
          <a:xfrm>
            <a:off x="10130314" y="2274538"/>
            <a:ext cx="955361" cy="955707"/>
            <a:chOff x="0" y="0"/>
            <a:chExt cx="1910968" cy="1910968"/>
          </a:xfrm>
        </p:grpSpPr>
        <p:sp>
          <p:nvSpPr>
            <p:cNvPr id="6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sz="2000" b="1">
                <a:solidFill>
                  <a:schemeClr val="bg1"/>
                </a:solidFill>
                <a:cs typeface="+mn-ea"/>
                <a:sym typeface="+mn-lt"/>
              </a:endParaRPr>
            </a:p>
          </p:txBody>
        </p:sp>
        <p:sp>
          <p:nvSpPr>
            <p:cNvPr id="71"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solidFill>
            <a:ln w="12700" cap="flat">
              <a:noFill/>
              <a:miter lim="400000"/>
            </a:ln>
            <a:effectLst/>
          </p:spPr>
          <p:txBody>
            <a:bodyPr wrap="square" lIns="0" tIns="0" rIns="0" bIns="0" numCol="1" anchor="t">
              <a:noAutofit/>
            </a:bodyPr>
            <a:lstStyle/>
            <a:p>
              <a:endParaRPr sz="1700">
                <a:solidFill>
                  <a:schemeClr val="tx1"/>
                </a:solidFill>
                <a:cs typeface="+mn-ea"/>
                <a:sym typeface="+mn-lt"/>
              </a:endParaRPr>
            </a:p>
          </p:txBody>
        </p:sp>
      </p:grpSp>
      <p:sp>
        <p:nvSpPr>
          <p:cNvPr id="72" name="Text Placeholder 5"/>
          <p:cNvSpPr txBox="1">
            <a:spLocks/>
          </p:cNvSpPr>
          <p:nvPr/>
        </p:nvSpPr>
        <p:spPr>
          <a:xfrm>
            <a:off x="5327221" y="3382079"/>
            <a:ext cx="1535288" cy="63386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600" b="1" dirty="0">
                <a:solidFill>
                  <a:schemeClr val="accent1"/>
                </a:solidFill>
                <a:latin typeface="+mn-lt"/>
                <a:ea typeface="+mn-ea"/>
                <a:cs typeface="+mn-ea"/>
                <a:sym typeface="+mn-lt"/>
              </a:rPr>
              <a:t>点击输入标题内容</a:t>
            </a:r>
            <a:endParaRPr lang="en-GB" altLang="zh-CN" sz="2600" b="1" dirty="0">
              <a:solidFill>
                <a:schemeClr val="accent1"/>
              </a:solidFill>
              <a:latin typeface="+mn-lt"/>
              <a:ea typeface="+mn-ea"/>
              <a:cs typeface="+mn-ea"/>
              <a:sym typeface="+mn-lt"/>
            </a:endParaRPr>
          </a:p>
        </p:txBody>
      </p:sp>
      <p:sp>
        <p:nvSpPr>
          <p:cNvPr id="73" name="Shape 2036"/>
          <p:cNvSpPr/>
          <p:nvPr/>
        </p:nvSpPr>
        <p:spPr>
          <a:xfrm>
            <a:off x="10409602" y="4467901"/>
            <a:ext cx="402070" cy="429038"/>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chemeClr val="bg1"/>
          </a:solidFill>
          <a:ln w="12700" cap="flat">
            <a:noFill/>
            <a:miter lim="400000"/>
          </a:ln>
          <a:effectLst/>
        </p:spPr>
        <p:txBody>
          <a:bodyPr wrap="square" lIns="0" tIns="0" rIns="0" bIns="0" numCol="1" anchor="t">
            <a:noAutofit/>
          </a:bodyPr>
          <a:lstStyle/>
          <a:p>
            <a:endParaRPr sz="1700">
              <a:cs typeface="+mn-ea"/>
              <a:sym typeface="+mn-lt"/>
            </a:endParaRPr>
          </a:p>
        </p:txBody>
      </p:sp>
      <p:cxnSp>
        <p:nvCxnSpPr>
          <p:cNvPr id="55" name="直接连接符 54"/>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67138" y="369630"/>
            <a:ext cx="942567" cy="804941"/>
            <a:chOff x="-232427" y="-283585"/>
            <a:chExt cx="2596386" cy="2217283"/>
          </a:xfrm>
        </p:grpSpPr>
        <p:sp>
          <p:nvSpPr>
            <p:cNvPr id="57" name="椭圆 56"/>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58" name="椭圆 57"/>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64" name="椭圆 63"/>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65" name="椭圆 64"/>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66"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67" name="椭圆 66"/>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68" name="椭圆 67"/>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69"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70"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Tree>
    <p:extLst>
      <p:ext uri="{BB962C8B-B14F-4D97-AF65-F5344CB8AC3E}">
        <p14:creationId xmlns:p14="http://schemas.microsoft.com/office/powerpoint/2010/main" val="148007073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ma14="http://schemas.microsoft.com/office/mac/drawingml/2011/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1+#ppt_w/2"/>
                                          </p:val>
                                        </p:tav>
                                        <p:tav tm="100000">
                                          <p:val>
                                            <p:strVal val="#ppt_x"/>
                                          </p:val>
                                        </p:tav>
                                      </p:tavLst>
                                    </p:anim>
                                    <p:anim calcmode="lin" valueType="num">
                                      <p:cBhvr additive="base">
                                        <p:cTn id="16" dur="500" fill="hold"/>
                                        <p:tgtEl>
                                          <p:spTgt spid="69"/>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fill="hold"/>
                                        <p:tgtEl>
                                          <p:spTgt spid="70"/>
                                        </p:tgtEl>
                                        <p:attrNameLst>
                                          <p:attrName>ppt_x</p:attrName>
                                        </p:attrNameLst>
                                      </p:cBhvr>
                                      <p:tavLst>
                                        <p:tav tm="0">
                                          <p:val>
                                            <p:strVal val="1+#ppt_w/2"/>
                                          </p:val>
                                        </p:tav>
                                        <p:tav tm="100000">
                                          <p:val>
                                            <p:strVal val="#ppt_x"/>
                                          </p:val>
                                        </p:tav>
                                      </p:tavLst>
                                    </p:anim>
                                    <p:anim calcmode="lin" valueType="num">
                                      <p:cBhvr additive="base">
                                        <p:cTn id="21" dur="500" fill="hold"/>
                                        <p:tgtEl>
                                          <p:spTgt spid="70"/>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53" presetClass="entr" presetSubtype="16"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childTnLst>
                          </p:cTn>
                        </p:par>
                        <p:par>
                          <p:cTn id="32" fill="hold">
                            <p:stCondLst>
                              <p:cond delay="4100"/>
                            </p:stCondLst>
                            <p:childTnLst>
                              <p:par>
                                <p:cTn id="33" presetID="53" presetClass="entr" presetSubtype="16"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animEffect transition="in" filter="fade">
                                      <p:cBhvr>
                                        <p:cTn id="37" dur="500"/>
                                        <p:tgtEl>
                                          <p:spTgt spid="39"/>
                                        </p:tgtEl>
                                      </p:cBhvr>
                                    </p:animEffect>
                                  </p:childTnLst>
                                </p:cTn>
                              </p:par>
                            </p:childTnLst>
                          </p:cTn>
                        </p:par>
                        <p:par>
                          <p:cTn id="38" fill="hold">
                            <p:stCondLst>
                              <p:cond delay="4600"/>
                            </p:stCondLst>
                            <p:childTnLst>
                              <p:par>
                                <p:cTn id="39" presetID="53" presetClass="entr" presetSubtype="16"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p:cTn id="41" dur="500" fill="hold"/>
                                        <p:tgtEl>
                                          <p:spTgt spid="51"/>
                                        </p:tgtEl>
                                        <p:attrNameLst>
                                          <p:attrName>ppt_w</p:attrName>
                                        </p:attrNameLst>
                                      </p:cBhvr>
                                      <p:tavLst>
                                        <p:tav tm="0">
                                          <p:val>
                                            <p:fltVal val="0"/>
                                          </p:val>
                                        </p:tav>
                                        <p:tav tm="100000">
                                          <p:val>
                                            <p:strVal val="#ppt_w"/>
                                          </p:val>
                                        </p:tav>
                                      </p:tavLst>
                                    </p:anim>
                                    <p:anim calcmode="lin" valueType="num">
                                      <p:cBhvr>
                                        <p:cTn id="42" dur="500" fill="hold"/>
                                        <p:tgtEl>
                                          <p:spTgt spid="51"/>
                                        </p:tgtEl>
                                        <p:attrNameLst>
                                          <p:attrName>ppt_h</p:attrName>
                                        </p:attrNameLst>
                                      </p:cBhvr>
                                      <p:tavLst>
                                        <p:tav tm="0">
                                          <p:val>
                                            <p:fltVal val="0"/>
                                          </p:val>
                                        </p:tav>
                                        <p:tav tm="100000">
                                          <p:val>
                                            <p:strVal val="#ppt_h"/>
                                          </p:val>
                                        </p:tav>
                                      </p:tavLst>
                                    </p:anim>
                                    <p:animEffect transition="in" filter="fade">
                                      <p:cBhvr>
                                        <p:cTn id="43" dur="500"/>
                                        <p:tgtEl>
                                          <p:spTgt spid="51"/>
                                        </p:tgtEl>
                                      </p:cBhvr>
                                    </p:animEffect>
                                  </p:childTnLst>
                                </p:cTn>
                              </p:par>
                            </p:childTnLst>
                          </p:cTn>
                        </p:par>
                        <p:par>
                          <p:cTn id="44" fill="hold">
                            <p:stCondLst>
                              <p:cond delay="5100"/>
                            </p:stCondLst>
                            <p:childTnLst>
                              <p:par>
                                <p:cTn id="45" presetID="10"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5600"/>
                            </p:stCondLst>
                            <p:childTnLst>
                              <p:par>
                                <p:cTn id="52" presetID="53" presetClass="entr" presetSubtype="16"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childTnLst>
                          </p:cTn>
                        </p:par>
                        <p:par>
                          <p:cTn id="57" fill="hold">
                            <p:stCondLst>
                              <p:cond delay="6100"/>
                            </p:stCondLst>
                            <p:childTnLst>
                              <p:par>
                                <p:cTn id="58" presetID="53" presetClass="entr" presetSubtype="16"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Effect transition="in" filter="fade">
                                      <p:cBhvr>
                                        <p:cTn id="62" dur="500"/>
                                        <p:tgtEl>
                                          <p:spTgt spid="54"/>
                                        </p:tgtEl>
                                      </p:cBhvr>
                                    </p:animEffect>
                                  </p:childTnLst>
                                </p:cTn>
                              </p:par>
                            </p:childTnLst>
                          </p:cTn>
                        </p:par>
                        <p:par>
                          <p:cTn id="63" fill="hold">
                            <p:stCondLst>
                              <p:cond delay="6600"/>
                            </p:stCondLst>
                            <p:childTnLst>
                              <p:par>
                                <p:cTn id="64" presetID="10"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7100"/>
                            </p:stCondLst>
                            <p:childTnLst>
                              <p:par>
                                <p:cTn id="71" presetID="53" presetClass="entr" presetSubtype="16"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childTnLst>
                          </p:cTn>
                        </p:par>
                        <p:par>
                          <p:cTn id="76" fill="hold">
                            <p:stCondLst>
                              <p:cond delay="7600"/>
                            </p:stCondLst>
                            <p:childTnLst>
                              <p:par>
                                <p:cTn id="77" presetID="53" presetClass="entr" presetSubtype="16" fill="hold" nodeType="after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p:cTn id="79" dur="500" fill="hold"/>
                                        <p:tgtEl>
                                          <p:spTgt spid="62"/>
                                        </p:tgtEl>
                                        <p:attrNameLst>
                                          <p:attrName>ppt_w</p:attrName>
                                        </p:attrNameLst>
                                      </p:cBhvr>
                                      <p:tavLst>
                                        <p:tav tm="0">
                                          <p:val>
                                            <p:fltVal val="0"/>
                                          </p:val>
                                        </p:tav>
                                        <p:tav tm="100000">
                                          <p:val>
                                            <p:strVal val="#ppt_w"/>
                                          </p:val>
                                        </p:tav>
                                      </p:tavLst>
                                    </p:anim>
                                    <p:anim calcmode="lin" valueType="num">
                                      <p:cBhvr>
                                        <p:cTn id="80" dur="500" fill="hold"/>
                                        <p:tgtEl>
                                          <p:spTgt spid="62"/>
                                        </p:tgtEl>
                                        <p:attrNameLst>
                                          <p:attrName>ppt_h</p:attrName>
                                        </p:attrNameLst>
                                      </p:cBhvr>
                                      <p:tavLst>
                                        <p:tav tm="0">
                                          <p:val>
                                            <p:fltVal val="0"/>
                                          </p:val>
                                        </p:tav>
                                        <p:tav tm="100000">
                                          <p:val>
                                            <p:strVal val="#ppt_h"/>
                                          </p:val>
                                        </p:tav>
                                      </p:tavLst>
                                    </p:anim>
                                    <p:animEffect transition="in" filter="fade">
                                      <p:cBhvr>
                                        <p:cTn id="81" dur="500"/>
                                        <p:tgtEl>
                                          <p:spTgt spid="62"/>
                                        </p:tgtEl>
                                      </p:cBhvr>
                                    </p:animEffect>
                                  </p:childTnLst>
                                </p:cTn>
                              </p:par>
                            </p:childTnLst>
                          </p:cTn>
                        </p:par>
                        <p:par>
                          <p:cTn id="82" fill="hold">
                            <p:stCondLst>
                              <p:cond delay="8100"/>
                            </p:stCondLst>
                            <p:childTnLst>
                              <p:par>
                                <p:cTn id="83" presetID="10" presetClass="entr" presetSubtype="0"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childTnLst>
                          </p:cTn>
                        </p:par>
                        <p:par>
                          <p:cTn id="89" fill="hold">
                            <p:stCondLst>
                              <p:cond delay="8600"/>
                            </p:stCondLst>
                            <p:childTnLst>
                              <p:par>
                                <p:cTn id="90" presetID="53" presetClass="entr" presetSubtype="16" fill="hold" grpId="0" nodeType="afterEffect">
                                  <p:stCondLst>
                                    <p:cond delay="0"/>
                                  </p:stCondLst>
                                  <p:childTnLst>
                                    <p:set>
                                      <p:cBhvr>
                                        <p:cTn id="91" dur="1" fill="hold">
                                          <p:stCondLst>
                                            <p:cond delay="0"/>
                                          </p:stCondLst>
                                        </p:cTn>
                                        <p:tgtEl>
                                          <p:spTgt spid="37"/>
                                        </p:tgtEl>
                                        <p:attrNameLst>
                                          <p:attrName>style.visibility</p:attrName>
                                        </p:attrNameLst>
                                      </p:cBhvr>
                                      <p:to>
                                        <p:strVal val="visible"/>
                                      </p:to>
                                    </p:set>
                                    <p:anim calcmode="lin" valueType="num">
                                      <p:cBhvr>
                                        <p:cTn id="92" dur="500" fill="hold"/>
                                        <p:tgtEl>
                                          <p:spTgt spid="37"/>
                                        </p:tgtEl>
                                        <p:attrNameLst>
                                          <p:attrName>ppt_w</p:attrName>
                                        </p:attrNameLst>
                                      </p:cBhvr>
                                      <p:tavLst>
                                        <p:tav tm="0">
                                          <p:val>
                                            <p:fltVal val="0"/>
                                          </p:val>
                                        </p:tav>
                                        <p:tav tm="100000">
                                          <p:val>
                                            <p:strVal val="#ppt_w"/>
                                          </p:val>
                                        </p:tav>
                                      </p:tavLst>
                                    </p:anim>
                                    <p:anim calcmode="lin" valueType="num">
                                      <p:cBhvr>
                                        <p:cTn id="93" dur="500" fill="hold"/>
                                        <p:tgtEl>
                                          <p:spTgt spid="37"/>
                                        </p:tgtEl>
                                        <p:attrNameLst>
                                          <p:attrName>ppt_h</p:attrName>
                                        </p:attrNameLst>
                                      </p:cBhvr>
                                      <p:tavLst>
                                        <p:tav tm="0">
                                          <p:val>
                                            <p:fltVal val="0"/>
                                          </p:val>
                                        </p:tav>
                                        <p:tav tm="100000">
                                          <p:val>
                                            <p:strVal val="#ppt_h"/>
                                          </p:val>
                                        </p:tav>
                                      </p:tavLst>
                                    </p:anim>
                                    <p:animEffect transition="in" filter="fade">
                                      <p:cBhvr>
                                        <p:cTn id="94" dur="500"/>
                                        <p:tgtEl>
                                          <p:spTgt spid="37"/>
                                        </p:tgtEl>
                                      </p:cBhvr>
                                    </p:animEffect>
                                  </p:childTnLst>
                                </p:cTn>
                              </p:par>
                            </p:childTnLst>
                          </p:cTn>
                        </p:par>
                        <p:par>
                          <p:cTn id="95" fill="hold">
                            <p:stCondLst>
                              <p:cond delay="9100"/>
                            </p:stCondLst>
                            <p:childTnLst>
                              <p:par>
                                <p:cTn id="96" presetID="53" presetClass="entr" presetSubtype="16" fill="hold" grpId="0" nodeType="afterEffect">
                                  <p:stCondLst>
                                    <p:cond delay="0"/>
                                  </p:stCondLst>
                                  <p:childTnLst>
                                    <p:set>
                                      <p:cBhvr>
                                        <p:cTn id="97" dur="1" fill="hold">
                                          <p:stCondLst>
                                            <p:cond delay="0"/>
                                          </p:stCondLst>
                                        </p:cTn>
                                        <p:tgtEl>
                                          <p:spTgt spid="61"/>
                                        </p:tgtEl>
                                        <p:attrNameLst>
                                          <p:attrName>style.visibility</p:attrName>
                                        </p:attrNameLst>
                                      </p:cBhvr>
                                      <p:to>
                                        <p:strVal val="visible"/>
                                      </p:to>
                                    </p:set>
                                    <p:anim calcmode="lin" valueType="num">
                                      <p:cBhvr>
                                        <p:cTn id="98" dur="500" fill="hold"/>
                                        <p:tgtEl>
                                          <p:spTgt spid="61"/>
                                        </p:tgtEl>
                                        <p:attrNameLst>
                                          <p:attrName>ppt_w</p:attrName>
                                        </p:attrNameLst>
                                      </p:cBhvr>
                                      <p:tavLst>
                                        <p:tav tm="0">
                                          <p:val>
                                            <p:fltVal val="0"/>
                                          </p:val>
                                        </p:tav>
                                        <p:tav tm="100000">
                                          <p:val>
                                            <p:strVal val="#ppt_w"/>
                                          </p:val>
                                        </p:tav>
                                      </p:tavLst>
                                    </p:anim>
                                    <p:anim calcmode="lin" valueType="num">
                                      <p:cBhvr>
                                        <p:cTn id="99" dur="500" fill="hold"/>
                                        <p:tgtEl>
                                          <p:spTgt spid="61"/>
                                        </p:tgtEl>
                                        <p:attrNameLst>
                                          <p:attrName>ppt_h</p:attrName>
                                        </p:attrNameLst>
                                      </p:cBhvr>
                                      <p:tavLst>
                                        <p:tav tm="0">
                                          <p:val>
                                            <p:fltVal val="0"/>
                                          </p:val>
                                        </p:tav>
                                        <p:tav tm="100000">
                                          <p:val>
                                            <p:strVal val="#ppt_h"/>
                                          </p:val>
                                        </p:tav>
                                      </p:tavLst>
                                    </p:anim>
                                    <p:animEffect transition="in" filter="fade">
                                      <p:cBhvr>
                                        <p:cTn id="100" dur="500"/>
                                        <p:tgtEl>
                                          <p:spTgt spid="61"/>
                                        </p:tgtEl>
                                      </p:cBhvr>
                                    </p:animEffect>
                                  </p:childTnLst>
                                </p:cTn>
                              </p:par>
                            </p:childTnLst>
                          </p:cTn>
                        </p:par>
                        <p:par>
                          <p:cTn id="101" fill="hold">
                            <p:stCondLst>
                              <p:cond delay="9600"/>
                            </p:stCondLst>
                            <p:childTnLst>
                              <p:par>
                                <p:cTn id="102" presetID="10" presetClass="entr" presetSubtype="0" fill="hold" grpId="0" nodeType="after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childTnLst>
                          </p:cTn>
                        </p:par>
                        <p:par>
                          <p:cTn id="105" fill="hold">
                            <p:stCondLst>
                              <p:cond delay="10100"/>
                            </p:stCondLst>
                            <p:childTnLst>
                              <p:par>
                                <p:cTn id="106" presetID="10" presetClass="entr" presetSubtype="0" fill="hold" grpId="0"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500"/>
                                        <p:tgtEl>
                                          <p:spTgt spid="4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animBg="1"/>
      <p:bldP spid="48" grpId="0" animBg="1"/>
      <p:bldP spid="49" grpId="0" animBg="1"/>
      <p:bldP spid="61" grpId="0" animBg="1"/>
      <p:bldP spid="72" grpId="0"/>
      <p:bldP spid="73" grpId="0" animBg="1"/>
      <p:bldP spid="69" grpId="0"/>
      <p:bldP spid="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61" name="圆角矩形 60"/>
          <p:cNvSpPr/>
          <p:nvPr/>
        </p:nvSpPr>
        <p:spPr>
          <a:xfrm>
            <a:off x="387529" y="1873977"/>
            <a:ext cx="3682750" cy="2455754"/>
          </a:xfrm>
          <a:prstGeom prst="roundRect">
            <a:avLst>
              <a:gd name="adj" fmla="val 4631"/>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圆角矩形 61"/>
          <p:cNvSpPr/>
          <p:nvPr/>
        </p:nvSpPr>
        <p:spPr>
          <a:xfrm>
            <a:off x="8137775" y="1873977"/>
            <a:ext cx="3682750" cy="2455754"/>
          </a:xfrm>
          <a:prstGeom prst="roundRect">
            <a:avLst>
              <a:gd name="adj" fmla="val 4631"/>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圆角矩形 62"/>
          <p:cNvSpPr/>
          <p:nvPr/>
        </p:nvSpPr>
        <p:spPr>
          <a:xfrm>
            <a:off x="4261329" y="1873977"/>
            <a:ext cx="3684514" cy="2455754"/>
          </a:xfrm>
          <a:prstGeom prst="roundRect">
            <a:avLst>
              <a:gd name="adj" fmla="val 4631"/>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文本框 14"/>
          <p:cNvSpPr txBox="1"/>
          <p:nvPr/>
        </p:nvSpPr>
        <p:spPr>
          <a:xfrm>
            <a:off x="396860" y="3744956"/>
            <a:ext cx="811764" cy="523220"/>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sp>
        <p:nvSpPr>
          <p:cNvPr id="65" name="矩形 64"/>
          <p:cNvSpPr/>
          <p:nvPr/>
        </p:nvSpPr>
        <p:spPr>
          <a:xfrm>
            <a:off x="343679" y="4993410"/>
            <a:ext cx="3568651" cy="1532727"/>
          </a:xfrm>
          <a:prstGeom prst="rect">
            <a:avLst/>
          </a:prstGeom>
        </p:spPr>
        <p:txBody>
          <a:bodyPr wrap="square">
            <a:spAutoFit/>
          </a:bodyPr>
          <a:lstStyle/>
          <a:p>
            <a:pPr defTabSz="806226">
              <a:lnSpc>
                <a:spcPct val="130000"/>
              </a:lnSpc>
              <a:defRPr/>
            </a:pPr>
            <a:r>
              <a:rPr lang="zh-CN" altLang="en-US" sz="1200" kern="0" dirty="0">
                <a:solidFill>
                  <a:schemeClr val="tx1">
                    <a:lumMod val="50000"/>
                    <a:lumOff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200" kern="0" dirty="0">
              <a:solidFill>
                <a:schemeClr val="tx1">
                  <a:lumMod val="50000"/>
                  <a:lumOff val="50000"/>
                </a:schemeClr>
              </a:solidFill>
              <a:cs typeface="+mn-ea"/>
              <a:sym typeface="+mn-lt"/>
            </a:endParaRPr>
          </a:p>
        </p:txBody>
      </p:sp>
      <p:sp>
        <p:nvSpPr>
          <p:cNvPr id="66" name="文本框 18"/>
          <p:cNvSpPr txBox="1"/>
          <p:nvPr/>
        </p:nvSpPr>
        <p:spPr>
          <a:xfrm>
            <a:off x="4261329" y="3744956"/>
            <a:ext cx="811764" cy="523220"/>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sp>
        <p:nvSpPr>
          <p:cNvPr id="67" name="文本框 22"/>
          <p:cNvSpPr txBox="1"/>
          <p:nvPr/>
        </p:nvSpPr>
        <p:spPr>
          <a:xfrm>
            <a:off x="8153791" y="3744956"/>
            <a:ext cx="811764" cy="523220"/>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cxnSp>
        <p:nvCxnSpPr>
          <p:cNvPr id="68" name="直接连接符 67"/>
          <p:cNvCxnSpPr/>
          <p:nvPr/>
        </p:nvCxnSpPr>
        <p:spPr>
          <a:xfrm>
            <a:off x="1199293" y="3710992"/>
            <a:ext cx="0" cy="6146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063762" y="3710992"/>
            <a:ext cx="0" cy="6146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956224" y="3710992"/>
            <a:ext cx="0" cy="61460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文本框 39"/>
          <p:cNvSpPr txBox="1"/>
          <p:nvPr/>
        </p:nvSpPr>
        <p:spPr>
          <a:xfrm>
            <a:off x="343678" y="4683109"/>
            <a:ext cx="2797247" cy="338554"/>
          </a:xfrm>
          <a:prstGeom prst="rect">
            <a:avLst/>
          </a:prstGeom>
          <a:noFill/>
        </p:spPr>
        <p:txBody>
          <a:bodyPr wrap="square" rtlCol="0">
            <a:spAutoFit/>
          </a:bodyPr>
          <a:lstStyle/>
          <a:p>
            <a:pPr lvl="0">
              <a:defRPr/>
            </a:pPr>
            <a:r>
              <a:rPr lang="zh-CN" altLang="en-US" sz="1600" dirty="0">
                <a:solidFill>
                  <a:schemeClr val="accent1"/>
                </a:solidFill>
                <a:cs typeface="+mn-ea"/>
                <a:sym typeface="+mn-lt"/>
              </a:rPr>
              <a:t>添加需要标题</a:t>
            </a:r>
          </a:p>
        </p:txBody>
      </p:sp>
      <p:sp>
        <p:nvSpPr>
          <p:cNvPr id="82" name="文本框 40"/>
          <p:cNvSpPr txBox="1"/>
          <p:nvPr/>
        </p:nvSpPr>
        <p:spPr>
          <a:xfrm>
            <a:off x="8100610" y="4683109"/>
            <a:ext cx="2206946" cy="338554"/>
          </a:xfrm>
          <a:prstGeom prst="rect">
            <a:avLst/>
          </a:prstGeom>
          <a:noFill/>
        </p:spPr>
        <p:txBody>
          <a:bodyPr wrap="square" rtlCol="0">
            <a:spAutoFit/>
          </a:bodyPr>
          <a:lstStyle/>
          <a:p>
            <a:pPr lvl="0">
              <a:defRPr/>
            </a:pPr>
            <a:r>
              <a:rPr lang="zh-CN" altLang="en-US" sz="1600" dirty="0">
                <a:solidFill>
                  <a:schemeClr val="accent1"/>
                </a:solidFill>
                <a:cs typeface="+mn-ea"/>
                <a:sym typeface="+mn-lt"/>
              </a:rPr>
              <a:t>添加需要标题</a:t>
            </a:r>
          </a:p>
        </p:txBody>
      </p:sp>
      <p:sp>
        <p:nvSpPr>
          <p:cNvPr id="98" name="文本框 41"/>
          <p:cNvSpPr txBox="1"/>
          <p:nvPr/>
        </p:nvSpPr>
        <p:spPr>
          <a:xfrm>
            <a:off x="4208148" y="4683109"/>
            <a:ext cx="2424884" cy="338554"/>
          </a:xfrm>
          <a:prstGeom prst="rect">
            <a:avLst/>
          </a:prstGeom>
          <a:noFill/>
        </p:spPr>
        <p:txBody>
          <a:bodyPr wrap="square" rtlCol="0">
            <a:spAutoFit/>
          </a:bodyPr>
          <a:lstStyle/>
          <a:p>
            <a:pPr lvl="0">
              <a:defRPr/>
            </a:pPr>
            <a:r>
              <a:rPr lang="zh-CN" altLang="en-US" sz="1600" dirty="0">
                <a:solidFill>
                  <a:schemeClr val="accent1"/>
                </a:solidFill>
                <a:cs typeface="+mn-ea"/>
                <a:sym typeface="+mn-lt"/>
              </a:rPr>
              <a:t>添加需要标题</a:t>
            </a:r>
          </a:p>
        </p:txBody>
      </p:sp>
      <p:sp>
        <p:nvSpPr>
          <p:cNvPr id="99" name="矩形 98"/>
          <p:cNvSpPr/>
          <p:nvPr/>
        </p:nvSpPr>
        <p:spPr>
          <a:xfrm>
            <a:off x="4208148" y="4993410"/>
            <a:ext cx="3568651" cy="1532727"/>
          </a:xfrm>
          <a:prstGeom prst="rect">
            <a:avLst/>
          </a:prstGeom>
        </p:spPr>
        <p:txBody>
          <a:bodyPr wrap="square">
            <a:spAutoFit/>
          </a:bodyPr>
          <a:lstStyle/>
          <a:p>
            <a:pPr defTabSz="806226">
              <a:lnSpc>
                <a:spcPct val="130000"/>
              </a:lnSpc>
              <a:defRPr/>
            </a:pPr>
            <a:r>
              <a:rPr lang="zh-CN" altLang="en-US" sz="1200" kern="0" dirty="0">
                <a:solidFill>
                  <a:schemeClr val="tx1">
                    <a:lumMod val="50000"/>
                    <a:lumOff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200" kern="0" dirty="0">
              <a:solidFill>
                <a:schemeClr val="tx1">
                  <a:lumMod val="50000"/>
                  <a:lumOff val="50000"/>
                </a:schemeClr>
              </a:solidFill>
              <a:cs typeface="+mn-ea"/>
              <a:sym typeface="+mn-lt"/>
            </a:endParaRPr>
          </a:p>
        </p:txBody>
      </p:sp>
      <p:sp>
        <p:nvSpPr>
          <p:cNvPr id="101" name="矩形 100"/>
          <p:cNvSpPr/>
          <p:nvPr/>
        </p:nvSpPr>
        <p:spPr>
          <a:xfrm>
            <a:off x="8100610" y="4993410"/>
            <a:ext cx="3568651" cy="1532727"/>
          </a:xfrm>
          <a:prstGeom prst="rect">
            <a:avLst/>
          </a:prstGeom>
        </p:spPr>
        <p:txBody>
          <a:bodyPr wrap="square">
            <a:spAutoFit/>
          </a:bodyPr>
          <a:lstStyle/>
          <a:p>
            <a:pPr defTabSz="806226">
              <a:lnSpc>
                <a:spcPct val="130000"/>
              </a:lnSpc>
              <a:defRPr/>
            </a:pPr>
            <a:r>
              <a:rPr lang="zh-CN" altLang="en-US" sz="1200" kern="0" dirty="0">
                <a:solidFill>
                  <a:schemeClr val="tx1">
                    <a:lumMod val="50000"/>
                    <a:lumOff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200" kern="0" dirty="0">
              <a:solidFill>
                <a:schemeClr val="tx1">
                  <a:lumMod val="50000"/>
                  <a:lumOff val="50000"/>
                </a:schemeClr>
              </a:solidFill>
              <a:cs typeface="+mn-ea"/>
              <a:sym typeface="+mn-lt"/>
            </a:endParaRPr>
          </a:p>
        </p:txBody>
      </p: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61" y="1873979"/>
            <a:ext cx="3673418" cy="1849713"/>
          </a:xfrm>
          <a:custGeom>
            <a:avLst/>
            <a:gdLst>
              <a:gd name="connsiteX0" fmla="*/ 113726 w 3682750"/>
              <a:gd name="connsiteY0" fmla="*/ 0 h 1849713"/>
              <a:gd name="connsiteX1" fmla="*/ 3569024 w 3682750"/>
              <a:gd name="connsiteY1" fmla="*/ 0 h 1849713"/>
              <a:gd name="connsiteX2" fmla="*/ 3682750 w 3682750"/>
              <a:gd name="connsiteY2" fmla="*/ 113726 h 1849713"/>
              <a:gd name="connsiteX3" fmla="*/ 3682750 w 3682750"/>
              <a:gd name="connsiteY3" fmla="*/ 1849713 h 1849713"/>
              <a:gd name="connsiteX4" fmla="*/ 0 w 3682750"/>
              <a:gd name="connsiteY4" fmla="*/ 1849713 h 1849713"/>
              <a:gd name="connsiteX5" fmla="*/ 0 w 3682750"/>
              <a:gd name="connsiteY5" fmla="*/ 113726 h 1849713"/>
              <a:gd name="connsiteX6" fmla="*/ 113726 w 3682750"/>
              <a:gd name="connsiteY6" fmla="*/ 0 h 184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750" h="1849713">
                <a:moveTo>
                  <a:pt x="113726" y="0"/>
                </a:moveTo>
                <a:lnTo>
                  <a:pt x="3569024" y="0"/>
                </a:lnTo>
                <a:cubicBezTo>
                  <a:pt x="3631833" y="0"/>
                  <a:pt x="3682750" y="50917"/>
                  <a:pt x="3682750" y="113726"/>
                </a:cubicBezTo>
                <a:lnTo>
                  <a:pt x="3682750" y="1849713"/>
                </a:lnTo>
                <a:lnTo>
                  <a:pt x="0" y="1849713"/>
                </a:lnTo>
                <a:lnTo>
                  <a:pt x="0" y="113726"/>
                </a:lnTo>
                <a:cubicBezTo>
                  <a:pt x="0" y="50917"/>
                  <a:pt x="50917" y="0"/>
                  <a:pt x="113726" y="0"/>
                </a:cubicBezTo>
                <a:close/>
              </a:path>
            </a:pathLst>
          </a:custGeom>
        </p:spPr>
      </p:pic>
      <p:pic>
        <p:nvPicPr>
          <p:cNvPr id="104" name="图片 103"/>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9000" contrast="26000"/>
                    </a14:imgEffect>
                  </a14:imgLayer>
                </a14:imgProps>
              </a:ext>
              <a:ext uri="{28A0092B-C50C-407E-A947-70E740481C1C}">
                <a14:useLocalDpi xmlns:a14="http://schemas.microsoft.com/office/drawing/2010/main" val="0"/>
              </a:ext>
            </a:extLst>
          </a:blip>
          <a:stretch>
            <a:fillRect/>
          </a:stretch>
        </p:blipFill>
        <p:spPr>
          <a:xfrm>
            <a:off x="4261329" y="1873980"/>
            <a:ext cx="3684514" cy="1849713"/>
          </a:xfrm>
          <a:custGeom>
            <a:avLst/>
            <a:gdLst>
              <a:gd name="connsiteX0" fmla="*/ 112835 w 3683632"/>
              <a:gd name="connsiteY0" fmla="*/ 0 h 1849713"/>
              <a:gd name="connsiteX1" fmla="*/ 3569916 w 3683632"/>
              <a:gd name="connsiteY1" fmla="*/ 0 h 1849713"/>
              <a:gd name="connsiteX2" fmla="*/ 3614173 w 3683632"/>
              <a:gd name="connsiteY2" fmla="*/ 8935 h 1849713"/>
              <a:gd name="connsiteX3" fmla="*/ 3683632 w 3683632"/>
              <a:gd name="connsiteY3" fmla="*/ 113724 h 1849713"/>
              <a:gd name="connsiteX4" fmla="*/ 3683632 w 3683632"/>
              <a:gd name="connsiteY4" fmla="*/ 1849713 h 1849713"/>
              <a:gd name="connsiteX5" fmla="*/ 0 w 3683632"/>
              <a:gd name="connsiteY5" fmla="*/ 1849713 h 1849713"/>
              <a:gd name="connsiteX6" fmla="*/ 0 w 3683632"/>
              <a:gd name="connsiteY6" fmla="*/ 109356 h 1849713"/>
              <a:gd name="connsiteX7" fmla="*/ 8056 w 3683632"/>
              <a:gd name="connsiteY7" fmla="*/ 69457 h 1849713"/>
              <a:gd name="connsiteX8" fmla="*/ 68577 w 3683632"/>
              <a:gd name="connsiteY8" fmla="*/ 8935 h 184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3632" h="1849713">
                <a:moveTo>
                  <a:pt x="112835" y="0"/>
                </a:moveTo>
                <a:lnTo>
                  <a:pt x="3569916" y="0"/>
                </a:lnTo>
                <a:lnTo>
                  <a:pt x="3614173" y="8935"/>
                </a:lnTo>
                <a:cubicBezTo>
                  <a:pt x="3654991" y="26200"/>
                  <a:pt x="3683632" y="66617"/>
                  <a:pt x="3683632" y="113724"/>
                </a:cubicBezTo>
                <a:lnTo>
                  <a:pt x="3683632" y="1849713"/>
                </a:lnTo>
                <a:lnTo>
                  <a:pt x="0" y="1849713"/>
                </a:lnTo>
                <a:lnTo>
                  <a:pt x="0" y="109356"/>
                </a:lnTo>
                <a:lnTo>
                  <a:pt x="8056" y="69457"/>
                </a:lnTo>
                <a:cubicBezTo>
                  <a:pt x="19565" y="42245"/>
                  <a:pt x="41365" y="20445"/>
                  <a:pt x="68577" y="8935"/>
                </a:cubicBezTo>
                <a:close/>
              </a:path>
            </a:pathLst>
          </a:custGeom>
        </p:spPr>
      </p:pic>
      <p:pic>
        <p:nvPicPr>
          <p:cNvPr id="105" name="图片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3791" y="1873977"/>
            <a:ext cx="3666733" cy="1849713"/>
          </a:xfrm>
          <a:custGeom>
            <a:avLst/>
            <a:gdLst>
              <a:gd name="connsiteX0" fmla="*/ 113726 w 3682750"/>
              <a:gd name="connsiteY0" fmla="*/ 0 h 1849713"/>
              <a:gd name="connsiteX1" fmla="*/ 3569024 w 3682750"/>
              <a:gd name="connsiteY1" fmla="*/ 0 h 1849713"/>
              <a:gd name="connsiteX2" fmla="*/ 3682750 w 3682750"/>
              <a:gd name="connsiteY2" fmla="*/ 113726 h 1849713"/>
              <a:gd name="connsiteX3" fmla="*/ 3682750 w 3682750"/>
              <a:gd name="connsiteY3" fmla="*/ 1849713 h 1849713"/>
              <a:gd name="connsiteX4" fmla="*/ 0 w 3682750"/>
              <a:gd name="connsiteY4" fmla="*/ 1849713 h 1849713"/>
              <a:gd name="connsiteX5" fmla="*/ 0 w 3682750"/>
              <a:gd name="connsiteY5" fmla="*/ 113726 h 1849713"/>
              <a:gd name="connsiteX6" fmla="*/ 113726 w 3682750"/>
              <a:gd name="connsiteY6" fmla="*/ 0 h 184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750" h="1849713">
                <a:moveTo>
                  <a:pt x="113726" y="0"/>
                </a:moveTo>
                <a:lnTo>
                  <a:pt x="3569024" y="0"/>
                </a:lnTo>
                <a:cubicBezTo>
                  <a:pt x="3631833" y="0"/>
                  <a:pt x="3682750" y="50917"/>
                  <a:pt x="3682750" y="113726"/>
                </a:cubicBezTo>
                <a:lnTo>
                  <a:pt x="3682750" y="1849713"/>
                </a:lnTo>
                <a:lnTo>
                  <a:pt x="0" y="1849713"/>
                </a:lnTo>
                <a:lnTo>
                  <a:pt x="0" y="113726"/>
                </a:lnTo>
                <a:cubicBezTo>
                  <a:pt x="0" y="50917"/>
                  <a:pt x="50917" y="0"/>
                  <a:pt x="113726" y="0"/>
                </a:cubicBezTo>
                <a:close/>
              </a:path>
            </a:pathLst>
          </a:custGeom>
        </p:spPr>
      </p:pic>
    </p:spTree>
    <p:extLst>
      <p:ext uri="{BB962C8B-B14F-4D97-AF65-F5344CB8AC3E}">
        <p14:creationId xmlns:p14="http://schemas.microsoft.com/office/powerpoint/2010/main" val="287051284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03"/>
                                        </p:tgtEl>
                                        <p:attrNameLst>
                                          <p:attrName>style.visibility</p:attrName>
                                        </p:attrNameLst>
                                      </p:cBhvr>
                                      <p:to>
                                        <p:strVal val="visible"/>
                                      </p:to>
                                    </p:set>
                                    <p:animEffect transition="in" filter="fade">
                                      <p:cBhvr>
                                        <p:cTn id="24" dur="750"/>
                                        <p:tgtEl>
                                          <p:spTgt spid="103"/>
                                        </p:tgtEl>
                                      </p:cBhvr>
                                    </p:animEffect>
                                  </p:childTnLst>
                                </p:cTn>
                              </p:par>
                              <p:par>
                                <p:cTn id="25" presetID="63" presetClass="path" presetSubtype="0" decel="50000" fill="hold" nodeType="withEffect">
                                  <p:stCondLst>
                                    <p:cond delay="0"/>
                                  </p:stCondLst>
                                  <p:childTnLst>
                                    <p:animMotion origin="layout" path="M 0.01523 -3.7037E-6 L -0.10885 -3.7037E-6 " pathEditMode="relative" rAng="0" ptsTypes="AA">
                                      <p:cBhvr>
                                        <p:cTn id="26" dur="750" spd="-100000" fill="hold"/>
                                        <p:tgtEl>
                                          <p:spTgt spid="103"/>
                                        </p:tgtEl>
                                        <p:attrNameLst>
                                          <p:attrName>ppt_x</p:attrName>
                                          <p:attrName>ppt_y</p:attrName>
                                        </p:attrNameLst>
                                      </p:cBhvr>
                                      <p:rCtr x="-6211" y="0"/>
                                    </p:animMotion>
                                  </p:childTnLst>
                                </p:cTn>
                              </p:par>
                              <p:par>
                                <p:cTn id="27" presetID="35" presetClass="path" presetSubtype="0" accel="50000" decel="50000" fill="hold" nodeType="withEffect">
                                  <p:stCondLst>
                                    <p:cond delay="750"/>
                                  </p:stCondLst>
                                  <p:childTnLst>
                                    <p:animMotion origin="layout" path="M 0.01601 -3.7037E-6 L 8.33333E-7 -3.7037E-6 " pathEditMode="relative" rAng="0" ptsTypes="AA">
                                      <p:cBhvr>
                                        <p:cTn id="28" dur="750" fill="hold"/>
                                        <p:tgtEl>
                                          <p:spTgt spid="103"/>
                                        </p:tgtEl>
                                        <p:attrNameLst>
                                          <p:attrName>ppt_x</p:attrName>
                                          <p:attrName>ppt_y</p:attrName>
                                        </p:attrNameLst>
                                      </p:cBhvr>
                                      <p:rCtr x="-807" y="0"/>
                                    </p:animMotion>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750"/>
                                        <p:tgtEl>
                                          <p:spTgt spid="61"/>
                                        </p:tgtEl>
                                      </p:cBhvr>
                                    </p:animEffect>
                                  </p:childTnLst>
                                </p:cTn>
                              </p:par>
                              <p:par>
                                <p:cTn id="32" presetID="63" presetClass="path" presetSubtype="0" decel="50000" fill="hold" grpId="1" nodeType="withEffect">
                                  <p:stCondLst>
                                    <p:cond delay="0"/>
                                  </p:stCondLst>
                                  <p:childTnLst>
                                    <p:animMotion origin="layout" path="M 0.01523 -3.7037E-6 L -0.10885 -3.7037E-6 " pathEditMode="relative" rAng="0" ptsTypes="AA">
                                      <p:cBhvr>
                                        <p:cTn id="33" dur="750" spd="-100000" fill="hold"/>
                                        <p:tgtEl>
                                          <p:spTgt spid="61"/>
                                        </p:tgtEl>
                                        <p:attrNameLst>
                                          <p:attrName>ppt_x</p:attrName>
                                          <p:attrName>ppt_y</p:attrName>
                                        </p:attrNameLst>
                                      </p:cBhvr>
                                      <p:rCtr x="-6211" y="0"/>
                                    </p:animMotion>
                                  </p:childTnLst>
                                </p:cTn>
                              </p:par>
                              <p:par>
                                <p:cTn id="34" presetID="35" presetClass="path" presetSubtype="0" accel="50000" decel="50000" fill="hold" grpId="2" nodeType="withEffect">
                                  <p:stCondLst>
                                    <p:cond delay="750"/>
                                  </p:stCondLst>
                                  <p:childTnLst>
                                    <p:animMotion origin="layout" path="M 0.01601 -3.7037E-6 L 8.33333E-7 -3.7037E-6 " pathEditMode="relative" rAng="0" ptsTypes="AA">
                                      <p:cBhvr>
                                        <p:cTn id="35" dur="750" fill="hold"/>
                                        <p:tgtEl>
                                          <p:spTgt spid="61"/>
                                        </p:tgtEl>
                                        <p:attrNameLst>
                                          <p:attrName>ppt_x</p:attrName>
                                          <p:attrName>ppt_y</p:attrName>
                                        </p:attrNameLst>
                                      </p:cBhvr>
                                      <p:rCtr x="-807" y="0"/>
                                    </p:animMotion>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par>
                                <p:cTn id="39" presetID="42" presetClass="path" presetSubtype="0" decel="30000" fill="hold" grpId="1" nodeType="withEffect">
                                  <p:stCondLst>
                                    <p:cond delay="0"/>
                                  </p:stCondLst>
                                  <p:childTnLst>
                                    <p:animMotion origin="layout" path="M 3.125E-6 -0.03981 L 3.125E-6 0.14815 " pathEditMode="relative" rAng="0" ptsTypes="AA">
                                      <p:cBhvr>
                                        <p:cTn id="40" dur="750" spd="-100000" fill="hold"/>
                                        <p:tgtEl>
                                          <p:spTgt spid="63"/>
                                        </p:tgtEl>
                                        <p:attrNameLst>
                                          <p:attrName>ppt_x</p:attrName>
                                          <p:attrName>ppt_y</p:attrName>
                                        </p:attrNameLst>
                                      </p:cBhvr>
                                      <p:rCtr x="0" y="9398"/>
                                    </p:animMotion>
                                  </p:childTnLst>
                                </p:cTn>
                              </p:par>
                              <p:par>
                                <p:cTn id="41" presetID="42" presetClass="path" presetSubtype="0" accel="30000" decel="30000" fill="hold" grpId="2" nodeType="withEffect">
                                  <p:stCondLst>
                                    <p:cond delay="750"/>
                                  </p:stCondLst>
                                  <p:childTnLst>
                                    <p:animMotion origin="layout" path="M 3.125E-6 -0.03981 L 3.125E-6 -3.7037E-6 " pathEditMode="relative" rAng="0" ptsTypes="AA">
                                      <p:cBhvr>
                                        <p:cTn id="42" dur="750" fill="hold"/>
                                        <p:tgtEl>
                                          <p:spTgt spid="63"/>
                                        </p:tgtEl>
                                        <p:attrNameLst>
                                          <p:attrName>ppt_x</p:attrName>
                                          <p:attrName>ppt_y</p:attrName>
                                        </p:attrNameLst>
                                      </p:cBhvr>
                                      <p:rCtr x="0" y="1991"/>
                                    </p:animMotion>
                                  </p:childTnLst>
                                </p:cTn>
                              </p:par>
                              <p:par>
                                <p:cTn id="43" presetID="10" presetClass="entr" presetSubtype="0" fill="hold" nodeType="with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500"/>
                                        <p:tgtEl>
                                          <p:spTgt spid="104"/>
                                        </p:tgtEl>
                                      </p:cBhvr>
                                    </p:animEffect>
                                  </p:childTnLst>
                                </p:cTn>
                              </p:par>
                              <p:par>
                                <p:cTn id="46" presetID="42" presetClass="path" presetSubtype="0" decel="30000" fill="hold" nodeType="withEffect">
                                  <p:stCondLst>
                                    <p:cond delay="0"/>
                                  </p:stCondLst>
                                  <p:childTnLst>
                                    <p:animMotion origin="layout" path="M 3.125E-6 -0.03981 L 3.125E-6 0.14815 " pathEditMode="relative" rAng="0" ptsTypes="AA">
                                      <p:cBhvr>
                                        <p:cTn id="47" dur="750" spd="-100000" fill="hold"/>
                                        <p:tgtEl>
                                          <p:spTgt spid="104"/>
                                        </p:tgtEl>
                                        <p:attrNameLst>
                                          <p:attrName>ppt_x</p:attrName>
                                          <p:attrName>ppt_y</p:attrName>
                                        </p:attrNameLst>
                                      </p:cBhvr>
                                      <p:rCtr x="0" y="9398"/>
                                    </p:animMotion>
                                  </p:childTnLst>
                                </p:cTn>
                              </p:par>
                              <p:par>
                                <p:cTn id="48" presetID="42" presetClass="path" presetSubtype="0" accel="30000" decel="30000" fill="hold" nodeType="withEffect">
                                  <p:stCondLst>
                                    <p:cond delay="750"/>
                                  </p:stCondLst>
                                  <p:childTnLst>
                                    <p:animMotion origin="layout" path="M 3.125E-6 -0.03981 L 3.125E-6 -3.7037E-6 " pathEditMode="relative" rAng="0" ptsTypes="AA">
                                      <p:cBhvr>
                                        <p:cTn id="49" dur="750" fill="hold"/>
                                        <p:tgtEl>
                                          <p:spTgt spid="104"/>
                                        </p:tgtEl>
                                        <p:attrNameLst>
                                          <p:attrName>ppt_x</p:attrName>
                                          <p:attrName>ppt_y</p:attrName>
                                        </p:attrNameLst>
                                      </p:cBhvr>
                                      <p:rCtr x="0" y="1991"/>
                                    </p:animMotion>
                                  </p:childTnLst>
                                </p:cTn>
                              </p:par>
                              <p:par>
                                <p:cTn id="50" presetID="10" presetClass="entr" presetSubtype="0" fill="hold"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750"/>
                                        <p:tgtEl>
                                          <p:spTgt spid="105"/>
                                        </p:tgtEl>
                                      </p:cBhvr>
                                    </p:animEffect>
                                  </p:childTnLst>
                                </p:cTn>
                              </p:par>
                              <p:par>
                                <p:cTn id="53" presetID="63" presetClass="path" presetSubtype="0" decel="50000" fill="hold" nodeType="withEffect">
                                  <p:stCondLst>
                                    <p:cond delay="0"/>
                                  </p:stCondLst>
                                  <p:childTnLst>
                                    <p:animMotion origin="layout" path="M -0.01562 -3.7037E-6 L 0.11081 -3.7037E-6 " pathEditMode="relative" rAng="0" ptsTypes="AA">
                                      <p:cBhvr>
                                        <p:cTn id="54" dur="750" spd="-100000" fill="hold"/>
                                        <p:tgtEl>
                                          <p:spTgt spid="105"/>
                                        </p:tgtEl>
                                        <p:attrNameLst>
                                          <p:attrName>ppt_x</p:attrName>
                                          <p:attrName>ppt_y</p:attrName>
                                        </p:attrNameLst>
                                      </p:cBhvr>
                                      <p:rCtr x="6315" y="0"/>
                                    </p:animMotion>
                                  </p:childTnLst>
                                </p:cTn>
                              </p:par>
                              <p:par>
                                <p:cTn id="55" presetID="35" presetClass="path" presetSubtype="0" accel="50000" decel="50000" fill="hold" nodeType="withEffect">
                                  <p:stCondLst>
                                    <p:cond delay="750"/>
                                  </p:stCondLst>
                                  <p:childTnLst>
                                    <p:animMotion origin="layout" path="M -0.01562 -3.7037E-6 L -2.29167E-6 -3.7037E-6 " pathEditMode="relative" rAng="0" ptsTypes="AA">
                                      <p:cBhvr>
                                        <p:cTn id="56" dur="750" fill="hold"/>
                                        <p:tgtEl>
                                          <p:spTgt spid="105"/>
                                        </p:tgtEl>
                                        <p:attrNameLst>
                                          <p:attrName>ppt_x</p:attrName>
                                          <p:attrName>ppt_y</p:attrName>
                                        </p:attrNameLst>
                                      </p:cBhvr>
                                      <p:rCtr x="781" y="0"/>
                                    </p:animMotion>
                                  </p:childTnLst>
                                </p:cTn>
                              </p:par>
                              <p:par>
                                <p:cTn id="57" presetID="10"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750"/>
                                        <p:tgtEl>
                                          <p:spTgt spid="62"/>
                                        </p:tgtEl>
                                      </p:cBhvr>
                                    </p:animEffect>
                                  </p:childTnLst>
                                </p:cTn>
                              </p:par>
                              <p:par>
                                <p:cTn id="60" presetID="63" presetClass="path" presetSubtype="0" decel="50000" fill="hold" grpId="1" nodeType="withEffect">
                                  <p:stCondLst>
                                    <p:cond delay="0"/>
                                  </p:stCondLst>
                                  <p:childTnLst>
                                    <p:animMotion origin="layout" path="M -0.01562 -3.7037E-6 L 0.11081 -3.7037E-6 " pathEditMode="relative" rAng="0" ptsTypes="AA">
                                      <p:cBhvr>
                                        <p:cTn id="61" dur="750" spd="-100000" fill="hold"/>
                                        <p:tgtEl>
                                          <p:spTgt spid="62"/>
                                        </p:tgtEl>
                                        <p:attrNameLst>
                                          <p:attrName>ppt_x</p:attrName>
                                          <p:attrName>ppt_y</p:attrName>
                                        </p:attrNameLst>
                                      </p:cBhvr>
                                      <p:rCtr x="6315" y="0"/>
                                    </p:animMotion>
                                  </p:childTnLst>
                                </p:cTn>
                              </p:par>
                              <p:par>
                                <p:cTn id="62" presetID="35" presetClass="path" presetSubtype="0" accel="50000" decel="50000" fill="hold" grpId="2" nodeType="withEffect">
                                  <p:stCondLst>
                                    <p:cond delay="750"/>
                                  </p:stCondLst>
                                  <p:childTnLst>
                                    <p:animMotion origin="layout" path="M -0.01562 -3.7037E-6 L -2.29167E-6 -3.7037E-6 " pathEditMode="relative" rAng="0" ptsTypes="AA">
                                      <p:cBhvr>
                                        <p:cTn id="63" dur="750" fill="hold"/>
                                        <p:tgtEl>
                                          <p:spTgt spid="62"/>
                                        </p:tgtEl>
                                        <p:attrNameLst>
                                          <p:attrName>ppt_x</p:attrName>
                                          <p:attrName>ppt_y</p:attrName>
                                        </p:attrNameLst>
                                      </p:cBhvr>
                                      <p:rCtr x="781" y="0"/>
                                    </p:animMotion>
                                  </p:childTnLst>
                                </p:cTn>
                              </p:par>
                              <p:par>
                                <p:cTn id="64" presetID="53" presetClass="entr" presetSubtype="16" fill="hold" grpId="0" nodeType="withEffect">
                                  <p:stCondLst>
                                    <p:cond delay="1250"/>
                                  </p:stCondLst>
                                  <p:childTnLst>
                                    <p:set>
                                      <p:cBhvr>
                                        <p:cTn id="65" dur="1" fill="hold">
                                          <p:stCondLst>
                                            <p:cond delay="0"/>
                                          </p:stCondLst>
                                        </p:cTn>
                                        <p:tgtEl>
                                          <p:spTgt spid="64"/>
                                        </p:tgtEl>
                                        <p:attrNameLst>
                                          <p:attrName>style.visibility</p:attrName>
                                        </p:attrNameLst>
                                      </p:cBhvr>
                                      <p:to>
                                        <p:strVal val="visible"/>
                                      </p:to>
                                    </p:set>
                                    <p:anim calcmode="lin" valueType="num">
                                      <p:cBhvr>
                                        <p:cTn id="66" dur="750" fill="hold"/>
                                        <p:tgtEl>
                                          <p:spTgt spid="64"/>
                                        </p:tgtEl>
                                        <p:attrNameLst>
                                          <p:attrName>ppt_w</p:attrName>
                                        </p:attrNameLst>
                                      </p:cBhvr>
                                      <p:tavLst>
                                        <p:tav tm="0">
                                          <p:val>
                                            <p:fltVal val="0"/>
                                          </p:val>
                                        </p:tav>
                                        <p:tav tm="100000">
                                          <p:val>
                                            <p:strVal val="#ppt_w"/>
                                          </p:val>
                                        </p:tav>
                                      </p:tavLst>
                                    </p:anim>
                                    <p:anim calcmode="lin" valueType="num">
                                      <p:cBhvr>
                                        <p:cTn id="67" dur="750" fill="hold"/>
                                        <p:tgtEl>
                                          <p:spTgt spid="64"/>
                                        </p:tgtEl>
                                        <p:attrNameLst>
                                          <p:attrName>ppt_h</p:attrName>
                                        </p:attrNameLst>
                                      </p:cBhvr>
                                      <p:tavLst>
                                        <p:tav tm="0">
                                          <p:val>
                                            <p:fltVal val="0"/>
                                          </p:val>
                                        </p:tav>
                                        <p:tav tm="100000">
                                          <p:val>
                                            <p:strVal val="#ppt_h"/>
                                          </p:val>
                                        </p:tav>
                                      </p:tavLst>
                                    </p:anim>
                                    <p:animEffect transition="in" filter="fade">
                                      <p:cBhvr>
                                        <p:cTn id="68" dur="750"/>
                                        <p:tgtEl>
                                          <p:spTgt spid="64"/>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66"/>
                                        </p:tgtEl>
                                        <p:attrNameLst>
                                          <p:attrName>style.visibility</p:attrName>
                                        </p:attrNameLst>
                                      </p:cBhvr>
                                      <p:to>
                                        <p:strVal val="visible"/>
                                      </p:to>
                                    </p:set>
                                    <p:anim calcmode="lin" valueType="num">
                                      <p:cBhvr>
                                        <p:cTn id="71" dur="750" fill="hold"/>
                                        <p:tgtEl>
                                          <p:spTgt spid="66"/>
                                        </p:tgtEl>
                                        <p:attrNameLst>
                                          <p:attrName>ppt_w</p:attrName>
                                        </p:attrNameLst>
                                      </p:cBhvr>
                                      <p:tavLst>
                                        <p:tav tm="0">
                                          <p:val>
                                            <p:fltVal val="0"/>
                                          </p:val>
                                        </p:tav>
                                        <p:tav tm="100000">
                                          <p:val>
                                            <p:strVal val="#ppt_w"/>
                                          </p:val>
                                        </p:tav>
                                      </p:tavLst>
                                    </p:anim>
                                    <p:anim calcmode="lin" valueType="num">
                                      <p:cBhvr>
                                        <p:cTn id="72" dur="750" fill="hold"/>
                                        <p:tgtEl>
                                          <p:spTgt spid="66"/>
                                        </p:tgtEl>
                                        <p:attrNameLst>
                                          <p:attrName>ppt_h</p:attrName>
                                        </p:attrNameLst>
                                      </p:cBhvr>
                                      <p:tavLst>
                                        <p:tav tm="0">
                                          <p:val>
                                            <p:fltVal val="0"/>
                                          </p:val>
                                        </p:tav>
                                        <p:tav tm="100000">
                                          <p:val>
                                            <p:strVal val="#ppt_h"/>
                                          </p:val>
                                        </p:tav>
                                      </p:tavLst>
                                    </p:anim>
                                    <p:animEffect transition="in" filter="fade">
                                      <p:cBhvr>
                                        <p:cTn id="73" dur="750"/>
                                        <p:tgtEl>
                                          <p:spTgt spid="66"/>
                                        </p:tgtEl>
                                      </p:cBhvr>
                                    </p:animEffect>
                                  </p:childTnLst>
                                </p:cTn>
                              </p:par>
                              <p:par>
                                <p:cTn id="74" presetID="53" presetClass="entr" presetSubtype="16" fill="hold" grpId="0" nodeType="withEffect">
                                  <p:stCondLst>
                                    <p:cond delay="1250"/>
                                  </p:stCondLst>
                                  <p:childTnLst>
                                    <p:set>
                                      <p:cBhvr>
                                        <p:cTn id="75" dur="1" fill="hold">
                                          <p:stCondLst>
                                            <p:cond delay="0"/>
                                          </p:stCondLst>
                                        </p:cTn>
                                        <p:tgtEl>
                                          <p:spTgt spid="67"/>
                                        </p:tgtEl>
                                        <p:attrNameLst>
                                          <p:attrName>style.visibility</p:attrName>
                                        </p:attrNameLst>
                                      </p:cBhvr>
                                      <p:to>
                                        <p:strVal val="visible"/>
                                      </p:to>
                                    </p:set>
                                    <p:anim calcmode="lin" valueType="num">
                                      <p:cBhvr>
                                        <p:cTn id="76" dur="750" fill="hold"/>
                                        <p:tgtEl>
                                          <p:spTgt spid="67"/>
                                        </p:tgtEl>
                                        <p:attrNameLst>
                                          <p:attrName>ppt_w</p:attrName>
                                        </p:attrNameLst>
                                      </p:cBhvr>
                                      <p:tavLst>
                                        <p:tav tm="0">
                                          <p:val>
                                            <p:fltVal val="0"/>
                                          </p:val>
                                        </p:tav>
                                        <p:tav tm="100000">
                                          <p:val>
                                            <p:strVal val="#ppt_w"/>
                                          </p:val>
                                        </p:tav>
                                      </p:tavLst>
                                    </p:anim>
                                    <p:anim calcmode="lin" valueType="num">
                                      <p:cBhvr>
                                        <p:cTn id="77" dur="750" fill="hold"/>
                                        <p:tgtEl>
                                          <p:spTgt spid="67"/>
                                        </p:tgtEl>
                                        <p:attrNameLst>
                                          <p:attrName>ppt_h</p:attrName>
                                        </p:attrNameLst>
                                      </p:cBhvr>
                                      <p:tavLst>
                                        <p:tav tm="0">
                                          <p:val>
                                            <p:fltVal val="0"/>
                                          </p:val>
                                        </p:tav>
                                        <p:tav tm="100000">
                                          <p:val>
                                            <p:strVal val="#ppt_h"/>
                                          </p:val>
                                        </p:tav>
                                      </p:tavLst>
                                    </p:anim>
                                    <p:animEffect transition="in" filter="fade">
                                      <p:cBhvr>
                                        <p:cTn id="78" dur="750"/>
                                        <p:tgtEl>
                                          <p:spTgt spid="67"/>
                                        </p:tgtEl>
                                      </p:cBhvr>
                                    </p:animEffect>
                                  </p:childTnLst>
                                </p:cTn>
                              </p:par>
                              <p:par>
                                <p:cTn id="79" presetID="16" presetClass="entr" presetSubtype="42" fill="hold" nodeType="withEffect">
                                  <p:stCondLst>
                                    <p:cond delay="1250"/>
                                  </p:stCondLst>
                                  <p:childTnLst>
                                    <p:set>
                                      <p:cBhvr>
                                        <p:cTn id="80" dur="1" fill="hold">
                                          <p:stCondLst>
                                            <p:cond delay="0"/>
                                          </p:stCondLst>
                                        </p:cTn>
                                        <p:tgtEl>
                                          <p:spTgt spid="68"/>
                                        </p:tgtEl>
                                        <p:attrNameLst>
                                          <p:attrName>style.visibility</p:attrName>
                                        </p:attrNameLst>
                                      </p:cBhvr>
                                      <p:to>
                                        <p:strVal val="visible"/>
                                      </p:to>
                                    </p:set>
                                    <p:animEffect transition="in" filter="barn(outHorizontal)">
                                      <p:cBhvr>
                                        <p:cTn id="81" dur="750"/>
                                        <p:tgtEl>
                                          <p:spTgt spid="68"/>
                                        </p:tgtEl>
                                      </p:cBhvr>
                                    </p:animEffect>
                                  </p:childTnLst>
                                </p:cTn>
                              </p:par>
                              <p:par>
                                <p:cTn id="82" presetID="16" presetClass="entr" presetSubtype="42" fill="hold" nodeType="withEffect">
                                  <p:stCondLst>
                                    <p:cond delay="1250"/>
                                  </p:stCondLst>
                                  <p:childTnLst>
                                    <p:set>
                                      <p:cBhvr>
                                        <p:cTn id="83" dur="1" fill="hold">
                                          <p:stCondLst>
                                            <p:cond delay="0"/>
                                          </p:stCondLst>
                                        </p:cTn>
                                        <p:tgtEl>
                                          <p:spTgt spid="71"/>
                                        </p:tgtEl>
                                        <p:attrNameLst>
                                          <p:attrName>style.visibility</p:attrName>
                                        </p:attrNameLst>
                                      </p:cBhvr>
                                      <p:to>
                                        <p:strVal val="visible"/>
                                      </p:to>
                                    </p:set>
                                    <p:animEffect transition="in" filter="barn(outHorizontal)">
                                      <p:cBhvr>
                                        <p:cTn id="84" dur="750"/>
                                        <p:tgtEl>
                                          <p:spTgt spid="71"/>
                                        </p:tgtEl>
                                      </p:cBhvr>
                                    </p:animEffect>
                                  </p:childTnLst>
                                </p:cTn>
                              </p:par>
                              <p:par>
                                <p:cTn id="85" presetID="16" presetClass="entr" presetSubtype="42" fill="hold" nodeType="withEffect">
                                  <p:stCondLst>
                                    <p:cond delay="1250"/>
                                  </p:stCondLst>
                                  <p:childTnLst>
                                    <p:set>
                                      <p:cBhvr>
                                        <p:cTn id="86" dur="1" fill="hold">
                                          <p:stCondLst>
                                            <p:cond delay="0"/>
                                          </p:stCondLst>
                                        </p:cTn>
                                        <p:tgtEl>
                                          <p:spTgt spid="72"/>
                                        </p:tgtEl>
                                        <p:attrNameLst>
                                          <p:attrName>style.visibility</p:attrName>
                                        </p:attrNameLst>
                                      </p:cBhvr>
                                      <p:to>
                                        <p:strVal val="visible"/>
                                      </p:to>
                                    </p:set>
                                    <p:animEffect transition="in" filter="barn(outHorizontal)">
                                      <p:cBhvr>
                                        <p:cTn id="87" dur="750"/>
                                        <p:tgtEl>
                                          <p:spTgt spid="72"/>
                                        </p:tgtEl>
                                      </p:cBhvr>
                                    </p:animEffect>
                                  </p:childTnLst>
                                </p:cTn>
                              </p:par>
                              <p:par>
                                <p:cTn id="88" presetID="22" presetClass="entr" presetSubtype="8" fill="hold" grpId="0" nodeType="withEffect">
                                  <p:stCondLst>
                                    <p:cond delay="1250"/>
                                  </p:stCondLst>
                                  <p:childTnLst>
                                    <p:set>
                                      <p:cBhvr>
                                        <p:cTn id="89" dur="1" fill="hold">
                                          <p:stCondLst>
                                            <p:cond delay="0"/>
                                          </p:stCondLst>
                                        </p:cTn>
                                        <p:tgtEl>
                                          <p:spTgt spid="81"/>
                                        </p:tgtEl>
                                        <p:attrNameLst>
                                          <p:attrName>style.visibility</p:attrName>
                                        </p:attrNameLst>
                                      </p:cBhvr>
                                      <p:to>
                                        <p:strVal val="visible"/>
                                      </p:to>
                                    </p:set>
                                    <p:animEffect transition="in" filter="wipe(left)">
                                      <p:cBhvr>
                                        <p:cTn id="90" dur="750"/>
                                        <p:tgtEl>
                                          <p:spTgt spid="81"/>
                                        </p:tgtEl>
                                      </p:cBhvr>
                                    </p:animEffect>
                                  </p:childTnLst>
                                </p:cTn>
                              </p:par>
                              <p:par>
                                <p:cTn id="91" presetID="22" presetClass="entr" presetSubtype="8" fill="hold" grpId="0" nodeType="withEffect">
                                  <p:stCondLst>
                                    <p:cond delay="1250"/>
                                  </p:stCondLst>
                                  <p:childTnLst>
                                    <p:set>
                                      <p:cBhvr>
                                        <p:cTn id="92" dur="1" fill="hold">
                                          <p:stCondLst>
                                            <p:cond delay="0"/>
                                          </p:stCondLst>
                                        </p:cTn>
                                        <p:tgtEl>
                                          <p:spTgt spid="65"/>
                                        </p:tgtEl>
                                        <p:attrNameLst>
                                          <p:attrName>style.visibility</p:attrName>
                                        </p:attrNameLst>
                                      </p:cBhvr>
                                      <p:to>
                                        <p:strVal val="visible"/>
                                      </p:to>
                                    </p:set>
                                    <p:animEffect transition="in" filter="wipe(left)">
                                      <p:cBhvr>
                                        <p:cTn id="93" dur="850"/>
                                        <p:tgtEl>
                                          <p:spTgt spid="65"/>
                                        </p:tgtEl>
                                      </p:cBhvr>
                                    </p:animEffect>
                                  </p:childTnLst>
                                </p:cTn>
                              </p:par>
                              <p:par>
                                <p:cTn id="94" presetID="22" presetClass="entr" presetSubtype="8" fill="hold" grpId="0" nodeType="withEffect">
                                  <p:stCondLst>
                                    <p:cond delay="1250"/>
                                  </p:stCondLst>
                                  <p:childTnLst>
                                    <p:set>
                                      <p:cBhvr>
                                        <p:cTn id="95" dur="1" fill="hold">
                                          <p:stCondLst>
                                            <p:cond delay="0"/>
                                          </p:stCondLst>
                                        </p:cTn>
                                        <p:tgtEl>
                                          <p:spTgt spid="98"/>
                                        </p:tgtEl>
                                        <p:attrNameLst>
                                          <p:attrName>style.visibility</p:attrName>
                                        </p:attrNameLst>
                                      </p:cBhvr>
                                      <p:to>
                                        <p:strVal val="visible"/>
                                      </p:to>
                                    </p:set>
                                    <p:animEffect transition="in" filter="wipe(left)">
                                      <p:cBhvr>
                                        <p:cTn id="96" dur="750"/>
                                        <p:tgtEl>
                                          <p:spTgt spid="98"/>
                                        </p:tgtEl>
                                      </p:cBhvr>
                                    </p:animEffect>
                                  </p:childTnLst>
                                </p:cTn>
                              </p:par>
                              <p:par>
                                <p:cTn id="97" presetID="22" presetClass="entr" presetSubtype="8" fill="hold" grpId="0" nodeType="withEffect">
                                  <p:stCondLst>
                                    <p:cond delay="1250"/>
                                  </p:stCondLst>
                                  <p:childTnLst>
                                    <p:set>
                                      <p:cBhvr>
                                        <p:cTn id="98" dur="1" fill="hold">
                                          <p:stCondLst>
                                            <p:cond delay="0"/>
                                          </p:stCondLst>
                                        </p:cTn>
                                        <p:tgtEl>
                                          <p:spTgt spid="99"/>
                                        </p:tgtEl>
                                        <p:attrNameLst>
                                          <p:attrName>style.visibility</p:attrName>
                                        </p:attrNameLst>
                                      </p:cBhvr>
                                      <p:to>
                                        <p:strVal val="visible"/>
                                      </p:to>
                                    </p:set>
                                    <p:animEffect transition="in" filter="wipe(left)">
                                      <p:cBhvr>
                                        <p:cTn id="99" dur="850"/>
                                        <p:tgtEl>
                                          <p:spTgt spid="99"/>
                                        </p:tgtEl>
                                      </p:cBhvr>
                                    </p:animEffect>
                                  </p:childTnLst>
                                </p:cTn>
                              </p:par>
                              <p:par>
                                <p:cTn id="100" presetID="22" presetClass="entr" presetSubtype="8" fill="hold" grpId="0" nodeType="withEffect">
                                  <p:stCondLst>
                                    <p:cond delay="1250"/>
                                  </p:stCondLst>
                                  <p:childTnLst>
                                    <p:set>
                                      <p:cBhvr>
                                        <p:cTn id="101" dur="1" fill="hold">
                                          <p:stCondLst>
                                            <p:cond delay="0"/>
                                          </p:stCondLst>
                                        </p:cTn>
                                        <p:tgtEl>
                                          <p:spTgt spid="82"/>
                                        </p:tgtEl>
                                        <p:attrNameLst>
                                          <p:attrName>style.visibility</p:attrName>
                                        </p:attrNameLst>
                                      </p:cBhvr>
                                      <p:to>
                                        <p:strVal val="visible"/>
                                      </p:to>
                                    </p:set>
                                    <p:animEffect transition="in" filter="wipe(left)">
                                      <p:cBhvr>
                                        <p:cTn id="102" dur="750"/>
                                        <p:tgtEl>
                                          <p:spTgt spid="82"/>
                                        </p:tgtEl>
                                      </p:cBhvr>
                                    </p:animEffect>
                                  </p:childTnLst>
                                </p:cTn>
                              </p:par>
                              <p:par>
                                <p:cTn id="103" presetID="22" presetClass="entr" presetSubtype="8" fill="hold" grpId="0" nodeType="withEffect">
                                  <p:stCondLst>
                                    <p:cond delay="1250"/>
                                  </p:stCondLst>
                                  <p:childTnLst>
                                    <p:set>
                                      <p:cBhvr>
                                        <p:cTn id="104" dur="1" fill="hold">
                                          <p:stCondLst>
                                            <p:cond delay="0"/>
                                          </p:stCondLst>
                                        </p:cTn>
                                        <p:tgtEl>
                                          <p:spTgt spid="101"/>
                                        </p:tgtEl>
                                        <p:attrNameLst>
                                          <p:attrName>style.visibility</p:attrName>
                                        </p:attrNameLst>
                                      </p:cBhvr>
                                      <p:to>
                                        <p:strVal val="visible"/>
                                      </p:to>
                                    </p:set>
                                    <p:animEffect transition="in" filter="wipe(left)">
                                      <p:cBhvr>
                                        <p:cTn id="105" dur="8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1" grpId="0" animBg="1"/>
      <p:bldP spid="61" grpId="1" animBg="1"/>
      <p:bldP spid="61" grpId="2" animBg="1"/>
      <p:bldP spid="62" grpId="0" animBg="1"/>
      <p:bldP spid="62" grpId="1" animBg="1"/>
      <p:bldP spid="62" grpId="2" animBg="1"/>
      <p:bldP spid="63" grpId="0" animBg="1"/>
      <p:bldP spid="63" grpId="1" animBg="1"/>
      <p:bldP spid="63" grpId="2" animBg="1"/>
      <p:bldP spid="64" grpId="0"/>
      <p:bldP spid="65" grpId="0"/>
      <p:bldP spid="66" grpId="0"/>
      <p:bldP spid="67" grpId="0"/>
      <p:bldP spid="81" grpId="0"/>
      <p:bldP spid="82" grpId="0"/>
      <p:bldP spid="98" grpId="0"/>
      <p:bldP spid="99" grpId="0"/>
      <p:bldP spid="1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1" name="组合 30"/>
          <p:cNvGrpSpPr/>
          <p:nvPr/>
        </p:nvGrpSpPr>
        <p:grpSpPr>
          <a:xfrm>
            <a:off x="4144345" y="1797886"/>
            <a:ext cx="3509198" cy="3509200"/>
            <a:chOff x="4144345" y="1797886"/>
            <a:chExt cx="3509198" cy="3509200"/>
          </a:xfrm>
        </p:grpSpPr>
        <p:sp>
          <p:nvSpPr>
            <p:cNvPr id="32" name="饼形 31"/>
            <p:cNvSpPr/>
            <p:nvPr/>
          </p:nvSpPr>
          <p:spPr>
            <a:xfrm>
              <a:off x="4144345" y="1797886"/>
              <a:ext cx="3509198" cy="3509200"/>
            </a:xfrm>
            <a:prstGeom prst="pie">
              <a:avLst>
                <a:gd name="adj1" fmla="val 3414187"/>
                <a:gd name="adj2" fmla="val 8844368"/>
              </a:avLst>
            </a:prstGeom>
            <a:solidFill>
              <a:schemeClr val="accent1"/>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3" name="饼形 32"/>
            <p:cNvSpPr/>
            <p:nvPr/>
          </p:nvSpPr>
          <p:spPr>
            <a:xfrm>
              <a:off x="4144345" y="1797886"/>
              <a:ext cx="3509198" cy="3509200"/>
            </a:xfrm>
            <a:prstGeom prst="pie">
              <a:avLst>
                <a:gd name="adj1" fmla="val 20312866"/>
                <a:gd name="adj2" fmla="val 3428489"/>
              </a:avLst>
            </a:prstGeom>
            <a:solidFill>
              <a:schemeClr val="accent1"/>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4" name="饼形 33"/>
            <p:cNvSpPr/>
            <p:nvPr/>
          </p:nvSpPr>
          <p:spPr>
            <a:xfrm>
              <a:off x="4144345" y="1797886"/>
              <a:ext cx="3509198" cy="3509200"/>
            </a:xfrm>
            <a:prstGeom prst="pie">
              <a:avLst>
                <a:gd name="adj1" fmla="val 16193055"/>
                <a:gd name="adj2" fmla="val 20306643"/>
              </a:avLst>
            </a:prstGeom>
            <a:solidFill>
              <a:schemeClr val="accent1"/>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5" name="饼形 34"/>
            <p:cNvSpPr/>
            <p:nvPr/>
          </p:nvSpPr>
          <p:spPr>
            <a:xfrm>
              <a:off x="4144345" y="1797886"/>
              <a:ext cx="3509198" cy="3509200"/>
            </a:xfrm>
            <a:prstGeom prst="pie">
              <a:avLst>
                <a:gd name="adj1" fmla="val 8835302"/>
                <a:gd name="adj2" fmla="val 16200000"/>
              </a:avLst>
            </a:prstGeom>
            <a:solidFill>
              <a:schemeClr val="accent1"/>
            </a:soli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sp>
        <p:nvSpPr>
          <p:cNvPr id="36" name="椭圆 35"/>
          <p:cNvSpPr/>
          <p:nvPr/>
        </p:nvSpPr>
        <p:spPr>
          <a:xfrm>
            <a:off x="3567381" y="2145645"/>
            <a:ext cx="1042222" cy="1042222"/>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7" name="椭圆 36"/>
          <p:cNvSpPr/>
          <p:nvPr/>
        </p:nvSpPr>
        <p:spPr>
          <a:xfrm>
            <a:off x="4335083" y="4851310"/>
            <a:ext cx="1042222" cy="1042222"/>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8" name="椭圆 37"/>
          <p:cNvSpPr/>
          <p:nvPr/>
        </p:nvSpPr>
        <p:spPr>
          <a:xfrm>
            <a:off x="7262312" y="3964526"/>
            <a:ext cx="1042222" cy="1042222"/>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9" name="椭圆 38"/>
          <p:cNvSpPr/>
          <p:nvPr/>
        </p:nvSpPr>
        <p:spPr>
          <a:xfrm>
            <a:off x="6747044" y="1458558"/>
            <a:ext cx="1042222" cy="1042222"/>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grpSp>
        <p:nvGrpSpPr>
          <p:cNvPr id="40" name="组合 39"/>
          <p:cNvGrpSpPr/>
          <p:nvPr/>
        </p:nvGrpSpPr>
        <p:grpSpPr>
          <a:xfrm>
            <a:off x="3689601" y="2268609"/>
            <a:ext cx="796293" cy="796293"/>
            <a:chOff x="3689601" y="2268609"/>
            <a:chExt cx="796293" cy="796293"/>
          </a:xfrm>
        </p:grpSpPr>
        <p:sp>
          <p:nvSpPr>
            <p:cNvPr id="41" name="椭圆 40"/>
            <p:cNvSpPr/>
            <p:nvPr/>
          </p:nvSpPr>
          <p:spPr>
            <a:xfrm>
              <a:off x="3689601" y="2268609"/>
              <a:ext cx="796293" cy="7962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42" name="Group 41"/>
            <p:cNvGrpSpPr>
              <a:grpSpLocks noChangeAspect="1"/>
            </p:cNvGrpSpPr>
            <p:nvPr/>
          </p:nvGrpSpPr>
          <p:grpSpPr bwMode="auto">
            <a:xfrm>
              <a:off x="3935935" y="2460707"/>
              <a:ext cx="336645" cy="412098"/>
              <a:chOff x="3783" y="2089"/>
              <a:chExt cx="116" cy="142"/>
            </a:xfrm>
            <a:solidFill>
              <a:srgbClr val="EF9322"/>
            </a:solidFill>
            <a:effectLst/>
          </p:grpSpPr>
          <p:sp>
            <p:nvSpPr>
              <p:cNvPr id="43"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4"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5"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6"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nvGrpSpPr>
          <p:cNvPr id="51" name="组合 50"/>
          <p:cNvGrpSpPr/>
          <p:nvPr/>
        </p:nvGrpSpPr>
        <p:grpSpPr>
          <a:xfrm>
            <a:off x="4457303" y="4974274"/>
            <a:ext cx="796293" cy="796293"/>
            <a:chOff x="4457303" y="4974274"/>
            <a:chExt cx="796293" cy="796293"/>
          </a:xfrm>
        </p:grpSpPr>
        <p:sp>
          <p:nvSpPr>
            <p:cNvPr id="52" name="椭圆 51"/>
            <p:cNvSpPr/>
            <p:nvPr/>
          </p:nvSpPr>
          <p:spPr>
            <a:xfrm>
              <a:off x="4457303" y="4974274"/>
              <a:ext cx="796293" cy="7962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53" name="Group 52"/>
            <p:cNvGrpSpPr>
              <a:grpSpLocks noChangeAspect="1"/>
            </p:cNvGrpSpPr>
            <p:nvPr/>
          </p:nvGrpSpPr>
          <p:grpSpPr bwMode="auto">
            <a:xfrm>
              <a:off x="4661292" y="5179938"/>
              <a:ext cx="388315" cy="384968"/>
              <a:chOff x="3783" y="2102"/>
              <a:chExt cx="116" cy="115"/>
            </a:xfrm>
            <a:solidFill>
              <a:srgbClr val="E87071"/>
            </a:solidFill>
            <a:effectLst/>
          </p:grpSpPr>
          <p:sp>
            <p:nvSpPr>
              <p:cNvPr id="54"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6"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7"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8"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9"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0"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nvGrpSpPr>
          <p:cNvPr id="61" name="组合 60"/>
          <p:cNvGrpSpPr/>
          <p:nvPr/>
        </p:nvGrpSpPr>
        <p:grpSpPr>
          <a:xfrm>
            <a:off x="7384532" y="4087490"/>
            <a:ext cx="796293" cy="796293"/>
            <a:chOff x="7384532" y="4087490"/>
            <a:chExt cx="796293" cy="796293"/>
          </a:xfrm>
        </p:grpSpPr>
        <p:sp>
          <p:nvSpPr>
            <p:cNvPr id="62" name="椭圆 61"/>
            <p:cNvSpPr/>
            <p:nvPr/>
          </p:nvSpPr>
          <p:spPr>
            <a:xfrm>
              <a:off x="7384532" y="4087490"/>
              <a:ext cx="796293" cy="7962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63" name="Group 62"/>
            <p:cNvGrpSpPr>
              <a:grpSpLocks noChangeAspect="1"/>
            </p:cNvGrpSpPr>
            <p:nvPr/>
          </p:nvGrpSpPr>
          <p:grpSpPr bwMode="auto">
            <a:xfrm>
              <a:off x="7588375" y="4335521"/>
              <a:ext cx="414088" cy="330629"/>
              <a:chOff x="3775" y="2110"/>
              <a:chExt cx="129" cy="103"/>
            </a:xfrm>
            <a:solidFill>
              <a:srgbClr val="00BBCF"/>
            </a:solidFill>
            <a:effectLst/>
          </p:grpSpPr>
          <p:sp>
            <p:nvSpPr>
              <p:cNvPr id="64"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5"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6"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nvGrpSpPr>
          <p:cNvPr id="67" name="组合 66"/>
          <p:cNvGrpSpPr/>
          <p:nvPr/>
        </p:nvGrpSpPr>
        <p:grpSpPr>
          <a:xfrm>
            <a:off x="6869264" y="1581522"/>
            <a:ext cx="796293" cy="796293"/>
            <a:chOff x="6869264" y="1581522"/>
            <a:chExt cx="796293" cy="796293"/>
          </a:xfrm>
        </p:grpSpPr>
        <p:sp>
          <p:nvSpPr>
            <p:cNvPr id="68" name="椭圆 67"/>
            <p:cNvSpPr/>
            <p:nvPr/>
          </p:nvSpPr>
          <p:spPr>
            <a:xfrm>
              <a:off x="6869264" y="1581522"/>
              <a:ext cx="796293" cy="7962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69" name="Group 68"/>
            <p:cNvGrpSpPr>
              <a:grpSpLocks noChangeAspect="1"/>
            </p:cNvGrpSpPr>
            <p:nvPr/>
          </p:nvGrpSpPr>
          <p:grpSpPr bwMode="auto">
            <a:xfrm>
              <a:off x="7071109" y="1826894"/>
              <a:ext cx="369382" cy="355901"/>
              <a:chOff x="3770" y="2095"/>
              <a:chExt cx="137" cy="132"/>
            </a:xfrm>
            <a:solidFill>
              <a:srgbClr val="663A77"/>
            </a:solidFill>
            <a:effectLst/>
          </p:grpSpPr>
          <p:sp>
            <p:nvSpPr>
              <p:cNvPr id="70"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1"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2"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3"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4"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5"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6"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nvGrpSpPr>
          <p:cNvPr id="77" name="组合 76"/>
          <p:cNvGrpSpPr/>
          <p:nvPr/>
        </p:nvGrpSpPr>
        <p:grpSpPr>
          <a:xfrm>
            <a:off x="4507910" y="2161452"/>
            <a:ext cx="2782067" cy="2782067"/>
            <a:chOff x="4507910" y="2161452"/>
            <a:chExt cx="2782067" cy="2782067"/>
          </a:xfrm>
        </p:grpSpPr>
        <p:sp>
          <p:nvSpPr>
            <p:cNvPr id="78" name="椭圆 77"/>
            <p:cNvSpPr/>
            <p:nvPr/>
          </p:nvSpPr>
          <p:spPr>
            <a:xfrm>
              <a:off x="4507910" y="2161452"/>
              <a:ext cx="2782067" cy="2782067"/>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79" name="TextBox 78"/>
            <p:cNvSpPr txBox="1"/>
            <p:nvPr/>
          </p:nvSpPr>
          <p:spPr>
            <a:xfrm>
              <a:off x="5049607" y="3034084"/>
              <a:ext cx="1620957" cy="954107"/>
            </a:xfrm>
            <a:prstGeom prst="rect">
              <a:avLst/>
            </a:prstGeom>
            <a:noFill/>
          </p:spPr>
          <p:txBody>
            <a:bodyPr wrap="none" rtlCol="0">
              <a:spAutoFit/>
            </a:bodyPr>
            <a:lstStyle/>
            <a:p>
              <a:pPr algn="ctr"/>
              <a:r>
                <a:rPr lang="zh-CN" altLang="en-US" sz="2800" dirty="0">
                  <a:solidFill>
                    <a:schemeClr val="accent1"/>
                  </a:solidFill>
                  <a:cs typeface="+mn-ea"/>
                  <a:sym typeface="+mn-lt"/>
                </a:rPr>
                <a:t>添加</a:t>
              </a:r>
              <a:endParaRPr lang="en-US" altLang="zh-CN" sz="2800" dirty="0">
                <a:solidFill>
                  <a:schemeClr val="accent1"/>
                </a:solidFill>
                <a:cs typeface="+mn-ea"/>
                <a:sym typeface="+mn-lt"/>
              </a:endParaRPr>
            </a:p>
            <a:p>
              <a:pPr algn="ctr"/>
              <a:r>
                <a:rPr lang="zh-CN" altLang="en-US" sz="2800" dirty="0">
                  <a:solidFill>
                    <a:schemeClr val="accent1"/>
                  </a:solidFill>
                  <a:cs typeface="+mn-ea"/>
                  <a:sym typeface="+mn-lt"/>
                </a:rPr>
                <a:t>需要文字</a:t>
              </a:r>
            </a:p>
          </p:txBody>
        </p:sp>
      </p:grpSp>
      <p:grpSp>
        <p:nvGrpSpPr>
          <p:cNvPr id="80" name="组合 79"/>
          <p:cNvGrpSpPr/>
          <p:nvPr/>
        </p:nvGrpSpPr>
        <p:grpSpPr>
          <a:xfrm>
            <a:off x="8469508" y="3969454"/>
            <a:ext cx="1995687" cy="1434159"/>
            <a:chOff x="8469508" y="3969454"/>
            <a:chExt cx="1995687" cy="1434159"/>
          </a:xfrm>
        </p:grpSpPr>
        <p:sp>
          <p:nvSpPr>
            <p:cNvPr id="81" name="Rectangle 5"/>
            <p:cNvSpPr>
              <a:spLocks/>
            </p:cNvSpPr>
            <p:nvPr/>
          </p:nvSpPr>
          <p:spPr bwMode="auto">
            <a:xfrm>
              <a:off x="8469508" y="4302930"/>
              <a:ext cx="1995687" cy="110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cs typeface="+mn-ea"/>
                  <a:sym typeface="+mn-lt"/>
                </a:rPr>
                <a:t>200</a:t>
              </a:r>
              <a:r>
                <a:rPr lang="zh-CN" altLang="en-US" sz="1000" dirty="0">
                  <a:solidFill>
                    <a:schemeClr val="tx1">
                      <a:lumMod val="50000"/>
                      <a:lumOff val="50000"/>
                    </a:schemeClr>
                  </a:solidFill>
                  <a:cs typeface="+mn-ea"/>
                  <a:sym typeface="+mn-lt"/>
                </a:rPr>
                <a:t>字以内。</a:t>
              </a:r>
              <a:endParaRPr lang="en-US" altLang="zh-CN" sz="1000" dirty="0">
                <a:solidFill>
                  <a:schemeClr val="tx1">
                    <a:lumMod val="50000"/>
                    <a:lumOff val="50000"/>
                  </a:schemeClr>
                </a:solidFill>
                <a:cs typeface="+mn-ea"/>
                <a:sym typeface="+mn-lt"/>
              </a:endParaRPr>
            </a:p>
          </p:txBody>
        </p:sp>
        <p:sp>
          <p:nvSpPr>
            <p:cNvPr id="82" name="矩形 81"/>
            <p:cNvSpPr/>
            <p:nvPr/>
          </p:nvSpPr>
          <p:spPr>
            <a:xfrm>
              <a:off x="8847541" y="3969454"/>
              <a:ext cx="1261884" cy="307777"/>
            </a:xfrm>
            <a:prstGeom prst="rect">
              <a:avLst/>
            </a:prstGeom>
          </p:spPr>
          <p:txBody>
            <a:bodyPr wrap="none">
              <a:spAutoFit/>
            </a:bodyPr>
            <a:lstStyle/>
            <a:p>
              <a:pPr>
                <a:defRPr/>
              </a:pPr>
              <a:r>
                <a:rPr lang="zh-CN" altLang="en-US" sz="1400" kern="0" dirty="0">
                  <a:solidFill>
                    <a:schemeClr val="accent1"/>
                  </a:solidFill>
                  <a:cs typeface="+mn-ea"/>
                  <a:sym typeface="+mn-lt"/>
                </a:rPr>
                <a:t>在此添加标题</a:t>
              </a:r>
            </a:p>
          </p:txBody>
        </p:sp>
      </p:grpSp>
      <p:grpSp>
        <p:nvGrpSpPr>
          <p:cNvPr id="83" name="组合 82"/>
          <p:cNvGrpSpPr/>
          <p:nvPr/>
        </p:nvGrpSpPr>
        <p:grpSpPr>
          <a:xfrm>
            <a:off x="1420244" y="1856412"/>
            <a:ext cx="1995687" cy="1465160"/>
            <a:chOff x="1420244" y="1856412"/>
            <a:chExt cx="1995687" cy="1465160"/>
          </a:xfrm>
        </p:grpSpPr>
        <p:sp>
          <p:nvSpPr>
            <p:cNvPr id="84" name="Rectangle 5"/>
            <p:cNvSpPr>
              <a:spLocks/>
            </p:cNvSpPr>
            <p:nvPr/>
          </p:nvSpPr>
          <p:spPr bwMode="auto">
            <a:xfrm>
              <a:off x="1420244" y="2220890"/>
              <a:ext cx="1995687" cy="110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cs typeface="+mn-ea"/>
                  <a:sym typeface="+mn-lt"/>
                </a:rPr>
                <a:t>200</a:t>
              </a:r>
              <a:r>
                <a:rPr lang="zh-CN" altLang="en-US" sz="1000" dirty="0">
                  <a:solidFill>
                    <a:schemeClr val="tx1">
                      <a:lumMod val="50000"/>
                      <a:lumOff val="50000"/>
                    </a:schemeClr>
                  </a:solidFill>
                  <a:cs typeface="+mn-ea"/>
                  <a:sym typeface="+mn-lt"/>
                </a:rPr>
                <a:t>字以内。</a:t>
              </a:r>
              <a:endParaRPr lang="en-US" altLang="zh-CN" sz="1000" dirty="0">
                <a:solidFill>
                  <a:schemeClr val="tx1">
                    <a:lumMod val="50000"/>
                    <a:lumOff val="50000"/>
                  </a:schemeClr>
                </a:solidFill>
                <a:cs typeface="+mn-ea"/>
                <a:sym typeface="+mn-lt"/>
              </a:endParaRPr>
            </a:p>
          </p:txBody>
        </p:sp>
        <p:sp>
          <p:nvSpPr>
            <p:cNvPr id="85" name="矩形 84"/>
            <p:cNvSpPr/>
            <p:nvPr/>
          </p:nvSpPr>
          <p:spPr>
            <a:xfrm>
              <a:off x="1684554" y="1856412"/>
              <a:ext cx="1415772" cy="338554"/>
            </a:xfrm>
            <a:prstGeom prst="rect">
              <a:avLst/>
            </a:prstGeom>
          </p:spPr>
          <p:txBody>
            <a:bodyPr wrap="none">
              <a:spAutoFit/>
            </a:bodyPr>
            <a:lstStyle/>
            <a:p>
              <a:pPr>
                <a:defRPr/>
              </a:pPr>
              <a:r>
                <a:rPr lang="zh-CN" altLang="en-US" sz="1600" kern="0" dirty="0">
                  <a:solidFill>
                    <a:schemeClr val="accent1"/>
                  </a:solidFill>
                  <a:cs typeface="+mn-ea"/>
                  <a:sym typeface="+mn-lt"/>
                </a:rPr>
                <a:t>在此添加标题</a:t>
              </a:r>
            </a:p>
          </p:txBody>
        </p:sp>
      </p:grpSp>
      <p:grpSp>
        <p:nvGrpSpPr>
          <p:cNvPr id="86" name="组合 85"/>
          <p:cNvGrpSpPr/>
          <p:nvPr/>
        </p:nvGrpSpPr>
        <p:grpSpPr>
          <a:xfrm>
            <a:off x="8060446" y="1488797"/>
            <a:ext cx="1995687" cy="1444590"/>
            <a:chOff x="8060446" y="1488797"/>
            <a:chExt cx="1995687" cy="1444590"/>
          </a:xfrm>
        </p:grpSpPr>
        <p:sp>
          <p:nvSpPr>
            <p:cNvPr id="87" name="Rectangle 5"/>
            <p:cNvSpPr>
              <a:spLocks/>
            </p:cNvSpPr>
            <p:nvPr/>
          </p:nvSpPr>
          <p:spPr bwMode="auto">
            <a:xfrm>
              <a:off x="8060446" y="1832704"/>
              <a:ext cx="1995687" cy="110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cs typeface="+mn-ea"/>
                  <a:sym typeface="+mn-lt"/>
                </a:rPr>
                <a:t>200</a:t>
              </a:r>
              <a:r>
                <a:rPr lang="zh-CN" altLang="en-US" sz="1000" dirty="0">
                  <a:solidFill>
                    <a:schemeClr val="tx1">
                      <a:lumMod val="50000"/>
                      <a:lumOff val="50000"/>
                    </a:schemeClr>
                  </a:solidFill>
                  <a:cs typeface="+mn-ea"/>
                  <a:sym typeface="+mn-lt"/>
                </a:rPr>
                <a:t>字以内。</a:t>
              </a:r>
              <a:endParaRPr lang="en-US" altLang="zh-CN" sz="1000" dirty="0">
                <a:solidFill>
                  <a:schemeClr val="tx1">
                    <a:lumMod val="50000"/>
                    <a:lumOff val="50000"/>
                  </a:schemeClr>
                </a:solidFill>
                <a:cs typeface="+mn-ea"/>
                <a:sym typeface="+mn-lt"/>
              </a:endParaRPr>
            </a:p>
          </p:txBody>
        </p:sp>
        <p:sp>
          <p:nvSpPr>
            <p:cNvPr id="88" name="矩形 87"/>
            <p:cNvSpPr/>
            <p:nvPr/>
          </p:nvSpPr>
          <p:spPr>
            <a:xfrm>
              <a:off x="8398439" y="1488797"/>
              <a:ext cx="1261884" cy="307777"/>
            </a:xfrm>
            <a:prstGeom prst="rect">
              <a:avLst/>
            </a:prstGeom>
          </p:spPr>
          <p:txBody>
            <a:bodyPr wrap="none">
              <a:spAutoFit/>
            </a:bodyPr>
            <a:lstStyle/>
            <a:p>
              <a:pPr>
                <a:defRPr/>
              </a:pPr>
              <a:r>
                <a:rPr lang="zh-CN" altLang="en-US" sz="1400" kern="0" dirty="0">
                  <a:solidFill>
                    <a:schemeClr val="accent1"/>
                  </a:solidFill>
                  <a:cs typeface="+mn-ea"/>
                  <a:sym typeface="+mn-lt"/>
                </a:rPr>
                <a:t>在此添加标题</a:t>
              </a:r>
            </a:p>
          </p:txBody>
        </p:sp>
      </p:grpSp>
      <p:grpSp>
        <p:nvGrpSpPr>
          <p:cNvPr id="89" name="组合 88"/>
          <p:cNvGrpSpPr/>
          <p:nvPr/>
        </p:nvGrpSpPr>
        <p:grpSpPr>
          <a:xfrm>
            <a:off x="1940248" y="4701111"/>
            <a:ext cx="1995687" cy="1435065"/>
            <a:chOff x="1940248" y="4701111"/>
            <a:chExt cx="1995687" cy="1435065"/>
          </a:xfrm>
        </p:grpSpPr>
        <p:sp>
          <p:nvSpPr>
            <p:cNvPr id="90" name="Rectangle 5"/>
            <p:cNvSpPr>
              <a:spLocks/>
            </p:cNvSpPr>
            <p:nvPr/>
          </p:nvSpPr>
          <p:spPr bwMode="auto">
            <a:xfrm>
              <a:off x="1940248" y="5035493"/>
              <a:ext cx="1995687" cy="110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000" dirty="0">
                  <a:solidFill>
                    <a:schemeClr val="tx1">
                      <a:lumMod val="50000"/>
                      <a:lumOff val="50000"/>
                    </a:schemeClr>
                  </a:solidFill>
                  <a:cs typeface="+mn-ea"/>
                  <a:sym typeface="+mn-lt"/>
                </a:rPr>
                <a:t>200</a:t>
              </a:r>
              <a:r>
                <a:rPr lang="zh-CN" altLang="en-US" sz="1000" dirty="0">
                  <a:solidFill>
                    <a:schemeClr val="tx1">
                      <a:lumMod val="50000"/>
                      <a:lumOff val="50000"/>
                    </a:schemeClr>
                  </a:solidFill>
                  <a:cs typeface="+mn-ea"/>
                  <a:sym typeface="+mn-lt"/>
                </a:rPr>
                <a:t>字以内。</a:t>
              </a:r>
              <a:endParaRPr lang="en-US" altLang="zh-CN" sz="1000" dirty="0">
                <a:solidFill>
                  <a:schemeClr val="tx1">
                    <a:lumMod val="50000"/>
                    <a:lumOff val="50000"/>
                  </a:schemeClr>
                </a:solidFill>
                <a:cs typeface="+mn-ea"/>
                <a:sym typeface="+mn-lt"/>
              </a:endParaRPr>
            </a:p>
          </p:txBody>
        </p:sp>
        <p:sp>
          <p:nvSpPr>
            <p:cNvPr id="91" name="矩形 90"/>
            <p:cNvSpPr/>
            <p:nvPr/>
          </p:nvSpPr>
          <p:spPr>
            <a:xfrm>
              <a:off x="2304348" y="4701111"/>
              <a:ext cx="1261884" cy="307777"/>
            </a:xfrm>
            <a:prstGeom prst="rect">
              <a:avLst/>
            </a:prstGeom>
          </p:spPr>
          <p:txBody>
            <a:bodyPr wrap="none">
              <a:spAutoFit/>
            </a:bodyPr>
            <a:lstStyle/>
            <a:p>
              <a:pPr>
                <a:defRPr/>
              </a:pPr>
              <a:r>
                <a:rPr lang="zh-CN" altLang="en-US" sz="1400" kern="0" dirty="0">
                  <a:solidFill>
                    <a:schemeClr val="accent1"/>
                  </a:solidFill>
                  <a:cs typeface="+mn-ea"/>
                  <a:sym typeface="+mn-lt"/>
                </a:rPr>
                <a:t>在此添加标题</a:t>
              </a:r>
            </a:p>
          </p:txBody>
        </p:sp>
      </p:grpSp>
    </p:spTree>
    <p:extLst>
      <p:ext uri="{BB962C8B-B14F-4D97-AF65-F5344CB8AC3E}">
        <p14:creationId xmlns:p14="http://schemas.microsoft.com/office/powerpoint/2010/main" val="366227835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53" presetClass="entr" presetSubtype="16"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par>
                              <p:cTn id="28" fill="hold">
                                <p:stCondLst>
                                  <p:cond delay="3600"/>
                                </p:stCondLst>
                                <p:childTnLst>
                                  <p:par>
                                    <p:cTn id="29" presetID="10"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ppt_x"/>
                                              </p:val>
                                            </p:tav>
                                            <p:tav tm="100000">
                                              <p:val>
                                                <p:strVal val="#ppt_x"/>
                                              </p:val>
                                            </p:tav>
                                          </p:tavLst>
                                        </p:anim>
                                        <p:anim calcmode="lin" valueType="num">
                                          <p:cBhvr additive="base">
                                            <p:cTn id="43" dur="500" fill="hold"/>
                                            <p:tgtEl>
                                              <p:spTgt spid="3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ppt_x"/>
                                              </p:val>
                                            </p:tav>
                                            <p:tav tm="100000">
                                              <p:val>
                                                <p:strVal val="#ppt_x"/>
                                              </p:val>
                                            </p:tav>
                                          </p:tavLst>
                                        </p:anim>
                                        <p:anim calcmode="lin" valueType="num">
                                          <p:cBhvr additive="base">
                                            <p:cTn id="47" dur="500" fill="hold"/>
                                            <p:tgtEl>
                                              <p:spTgt spid="38"/>
                                            </p:tgtEl>
                                            <p:attrNameLst>
                                              <p:attrName>ppt_y</p:attrName>
                                            </p:attrNameLst>
                                          </p:cBhvr>
                                          <p:tavLst>
                                            <p:tav tm="0">
                                              <p:val>
                                                <p:strVal val="1+#ppt_h/2"/>
                                              </p:val>
                                            </p:tav>
                                            <p:tav tm="100000">
                                              <p:val>
                                                <p:strVal val="#ppt_y"/>
                                              </p:val>
                                            </p:tav>
                                          </p:tavLst>
                                        </p:anim>
                                      </p:childTnLst>
                                    </p:cTn>
                                  </p:par>
                                  <p:par>
                                    <p:cTn id="48" presetID="42" presetClass="path" presetSubtype="0" accel="50000" fill="hold" grpId="1" nodeType="withEffect" p14:presetBounceEnd="40000">
                                      <p:stCondLst>
                                        <p:cond delay="0"/>
                                      </p:stCondLst>
                                      <p:childTnLst>
                                        <p:animMotion origin="layout" path="M 3.54167E-6 1.11111E-6 L 0.15729 0.14444 " pathEditMode="relative" rAng="0" ptsTypes="AA" p14:bounceEnd="40000">
                                          <p:cBhvr>
                                            <p:cTn id="49" dur="500" spd="-100000" fill="hold"/>
                                            <p:tgtEl>
                                              <p:spTgt spid="36"/>
                                            </p:tgtEl>
                                            <p:attrNameLst>
                                              <p:attrName>ppt_x</p:attrName>
                                              <p:attrName>ppt_y</p:attrName>
                                            </p:attrNameLst>
                                          </p:cBhvr>
                                          <p:rCtr x="7865" y="7222"/>
                                        </p:animMotion>
                                      </p:childTnLst>
                                    </p:cTn>
                                  </p:par>
                                  <p:par>
                                    <p:cTn id="50" presetID="42" presetClass="path" presetSubtype="0" accel="50000" fill="hold" grpId="1" nodeType="withEffect" p14:presetBounceEnd="40000">
                                      <p:stCondLst>
                                        <p:cond delay="0"/>
                                      </p:stCondLst>
                                      <p:childTnLst>
                                        <p:animMotion origin="layout" path="M -3.75E-6 2.59259E-6 L -0.10729 0.24444 " pathEditMode="relative" rAng="0" ptsTypes="AA" p14:bounceEnd="40000">
                                          <p:cBhvr>
                                            <p:cTn id="51" dur="500" spd="-100000" fill="hold"/>
                                            <p:tgtEl>
                                              <p:spTgt spid="39"/>
                                            </p:tgtEl>
                                            <p:attrNameLst>
                                              <p:attrName>ppt_x</p:attrName>
                                              <p:attrName>ppt_y</p:attrName>
                                            </p:attrNameLst>
                                          </p:cBhvr>
                                          <p:rCtr x="-5365" y="12222"/>
                                        </p:animMotion>
                                      </p:childTnLst>
                                    </p:cTn>
                                  </p:par>
                                  <p:par>
                                    <p:cTn id="52" presetID="42" presetClass="path" presetSubtype="0" accel="50000" fill="hold" grpId="1" nodeType="withEffect" p14:presetBounceEnd="40000">
                                      <p:stCondLst>
                                        <p:cond delay="0"/>
                                      </p:stCondLst>
                                      <p:childTnLst>
                                        <p:animMotion origin="layout" path="M 2.70833E-6 -3.33333E-6 L 0.09271 -0.24814 " pathEditMode="relative" rAng="0" ptsTypes="AA" p14:bounceEnd="40000">
                                          <p:cBhvr>
                                            <p:cTn id="53" dur="500" spd="-100000" fill="hold"/>
                                            <p:tgtEl>
                                              <p:spTgt spid="37"/>
                                            </p:tgtEl>
                                            <p:attrNameLst>
                                              <p:attrName>ppt_x</p:attrName>
                                              <p:attrName>ppt_y</p:attrName>
                                            </p:attrNameLst>
                                          </p:cBhvr>
                                          <p:rCtr x="4635" y="-12407"/>
                                        </p:animMotion>
                                      </p:childTnLst>
                                    </p:cTn>
                                  </p:par>
                                  <p:par>
                                    <p:cTn id="54" presetID="42" presetClass="path" presetSubtype="0" accel="50000" fill="hold" grpId="1" nodeType="withEffect" p14:presetBounceEnd="40000">
                                      <p:stCondLst>
                                        <p:cond delay="0"/>
                                      </p:stCondLst>
                                      <p:childTnLst>
                                        <p:animMotion origin="layout" path="M -1.45833E-6 4.81481E-6 L -0.14792 -0.12593 " pathEditMode="relative" rAng="0" ptsTypes="AA" p14:bounceEnd="40000">
                                          <p:cBhvr>
                                            <p:cTn id="55" dur="500" spd="-100000" fill="hold"/>
                                            <p:tgtEl>
                                              <p:spTgt spid="38"/>
                                            </p:tgtEl>
                                            <p:attrNameLst>
                                              <p:attrName>ppt_x</p:attrName>
                                              <p:attrName>ppt_y</p:attrName>
                                            </p:attrNameLst>
                                          </p:cBhvr>
                                          <p:rCtr x="-7396" y="-6296"/>
                                        </p:animMotion>
                                      </p:childTnLst>
                                    </p:cTn>
                                  </p:par>
                                </p:childTnLst>
                              </p:cTn>
                            </p:par>
                            <p:par>
                              <p:cTn id="56" fill="hold">
                                <p:stCondLst>
                                  <p:cond delay="4100"/>
                                </p:stCondLst>
                                <p:childTnLst>
                                  <p:par>
                                    <p:cTn id="57" presetID="23" presetClass="entr" presetSubtype="288"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200" fill="hold"/>
                                            <p:tgtEl>
                                              <p:spTgt spid="40"/>
                                            </p:tgtEl>
                                            <p:attrNameLst>
                                              <p:attrName>ppt_w</p:attrName>
                                            </p:attrNameLst>
                                          </p:cBhvr>
                                          <p:tavLst>
                                            <p:tav tm="0">
                                              <p:val>
                                                <p:strVal val="4/3*#ppt_w"/>
                                              </p:val>
                                            </p:tav>
                                            <p:tav tm="100000">
                                              <p:val>
                                                <p:strVal val="#ppt_w"/>
                                              </p:val>
                                            </p:tav>
                                          </p:tavLst>
                                        </p:anim>
                                        <p:anim calcmode="lin" valueType="num">
                                          <p:cBhvr>
                                            <p:cTn id="60" dur="200" fill="hold"/>
                                            <p:tgtEl>
                                              <p:spTgt spid="40"/>
                                            </p:tgtEl>
                                            <p:attrNameLst>
                                              <p:attrName>ppt_h</p:attrName>
                                            </p:attrNameLst>
                                          </p:cBhvr>
                                          <p:tavLst>
                                            <p:tav tm="0">
                                              <p:val>
                                                <p:strVal val="4/3*#ppt_h"/>
                                              </p:val>
                                            </p:tav>
                                            <p:tav tm="100000">
                                              <p:val>
                                                <p:strVal val="#ppt_h"/>
                                              </p:val>
                                            </p:tav>
                                          </p:tavLst>
                                        </p:anim>
                                      </p:childTnLst>
                                    </p:cTn>
                                  </p:par>
                                </p:childTnLst>
                              </p:cTn>
                            </p:par>
                            <p:par>
                              <p:cTn id="61" fill="hold">
                                <p:stCondLst>
                                  <p:cond delay="4300"/>
                                </p:stCondLst>
                                <p:childTnLst>
                                  <p:par>
                                    <p:cTn id="62" presetID="23" presetClass="entr" presetSubtype="288" fill="hold" nodeType="afterEffect">
                                      <p:stCondLst>
                                        <p:cond delay="0"/>
                                      </p:stCondLst>
                                      <p:childTnLst>
                                        <p:set>
                                          <p:cBhvr>
                                            <p:cTn id="63" dur="1" fill="hold">
                                              <p:stCondLst>
                                                <p:cond delay="0"/>
                                              </p:stCondLst>
                                            </p:cTn>
                                            <p:tgtEl>
                                              <p:spTgt spid="51"/>
                                            </p:tgtEl>
                                            <p:attrNameLst>
                                              <p:attrName>style.visibility</p:attrName>
                                            </p:attrNameLst>
                                          </p:cBhvr>
                                          <p:to>
                                            <p:strVal val="visible"/>
                                          </p:to>
                                        </p:set>
                                        <p:anim calcmode="lin" valueType="num">
                                          <p:cBhvr>
                                            <p:cTn id="64" dur="200" fill="hold"/>
                                            <p:tgtEl>
                                              <p:spTgt spid="51"/>
                                            </p:tgtEl>
                                            <p:attrNameLst>
                                              <p:attrName>ppt_w</p:attrName>
                                            </p:attrNameLst>
                                          </p:cBhvr>
                                          <p:tavLst>
                                            <p:tav tm="0">
                                              <p:val>
                                                <p:strVal val="4/3*#ppt_w"/>
                                              </p:val>
                                            </p:tav>
                                            <p:tav tm="100000">
                                              <p:val>
                                                <p:strVal val="#ppt_w"/>
                                              </p:val>
                                            </p:tav>
                                          </p:tavLst>
                                        </p:anim>
                                        <p:anim calcmode="lin" valueType="num">
                                          <p:cBhvr>
                                            <p:cTn id="65" dur="200" fill="hold"/>
                                            <p:tgtEl>
                                              <p:spTgt spid="51"/>
                                            </p:tgtEl>
                                            <p:attrNameLst>
                                              <p:attrName>ppt_h</p:attrName>
                                            </p:attrNameLst>
                                          </p:cBhvr>
                                          <p:tavLst>
                                            <p:tav tm="0">
                                              <p:val>
                                                <p:strVal val="4/3*#ppt_h"/>
                                              </p:val>
                                            </p:tav>
                                            <p:tav tm="100000">
                                              <p:val>
                                                <p:strVal val="#ppt_h"/>
                                              </p:val>
                                            </p:tav>
                                          </p:tavLst>
                                        </p:anim>
                                      </p:childTnLst>
                                    </p:cTn>
                                  </p:par>
                                </p:childTnLst>
                              </p:cTn>
                            </p:par>
                            <p:par>
                              <p:cTn id="66" fill="hold">
                                <p:stCondLst>
                                  <p:cond delay="4500"/>
                                </p:stCondLst>
                                <p:childTnLst>
                                  <p:par>
                                    <p:cTn id="67" presetID="23" presetClass="entr" presetSubtype="288" fill="hold" nodeType="after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p:cTn id="69" dur="200" fill="hold"/>
                                            <p:tgtEl>
                                              <p:spTgt spid="61"/>
                                            </p:tgtEl>
                                            <p:attrNameLst>
                                              <p:attrName>ppt_w</p:attrName>
                                            </p:attrNameLst>
                                          </p:cBhvr>
                                          <p:tavLst>
                                            <p:tav tm="0">
                                              <p:val>
                                                <p:strVal val="4/3*#ppt_w"/>
                                              </p:val>
                                            </p:tav>
                                            <p:tav tm="100000">
                                              <p:val>
                                                <p:strVal val="#ppt_w"/>
                                              </p:val>
                                            </p:tav>
                                          </p:tavLst>
                                        </p:anim>
                                        <p:anim calcmode="lin" valueType="num">
                                          <p:cBhvr>
                                            <p:cTn id="70" dur="200" fill="hold"/>
                                            <p:tgtEl>
                                              <p:spTgt spid="61"/>
                                            </p:tgtEl>
                                            <p:attrNameLst>
                                              <p:attrName>ppt_h</p:attrName>
                                            </p:attrNameLst>
                                          </p:cBhvr>
                                          <p:tavLst>
                                            <p:tav tm="0">
                                              <p:val>
                                                <p:strVal val="4/3*#ppt_h"/>
                                              </p:val>
                                            </p:tav>
                                            <p:tav tm="100000">
                                              <p:val>
                                                <p:strVal val="#ppt_h"/>
                                              </p:val>
                                            </p:tav>
                                          </p:tavLst>
                                        </p:anim>
                                      </p:childTnLst>
                                    </p:cTn>
                                  </p:par>
                                </p:childTnLst>
                              </p:cTn>
                            </p:par>
                            <p:par>
                              <p:cTn id="71" fill="hold">
                                <p:stCondLst>
                                  <p:cond delay="4700"/>
                                </p:stCondLst>
                                <p:childTnLst>
                                  <p:par>
                                    <p:cTn id="72" presetID="23" presetClass="entr" presetSubtype="288" fill="hold" nodeType="afterEffect">
                                      <p:stCondLst>
                                        <p:cond delay="0"/>
                                      </p:stCondLst>
                                      <p:childTnLst>
                                        <p:set>
                                          <p:cBhvr>
                                            <p:cTn id="73" dur="1" fill="hold">
                                              <p:stCondLst>
                                                <p:cond delay="0"/>
                                              </p:stCondLst>
                                            </p:cTn>
                                            <p:tgtEl>
                                              <p:spTgt spid="67"/>
                                            </p:tgtEl>
                                            <p:attrNameLst>
                                              <p:attrName>style.visibility</p:attrName>
                                            </p:attrNameLst>
                                          </p:cBhvr>
                                          <p:to>
                                            <p:strVal val="visible"/>
                                          </p:to>
                                        </p:set>
                                        <p:anim calcmode="lin" valueType="num">
                                          <p:cBhvr>
                                            <p:cTn id="74" dur="200" fill="hold"/>
                                            <p:tgtEl>
                                              <p:spTgt spid="67"/>
                                            </p:tgtEl>
                                            <p:attrNameLst>
                                              <p:attrName>ppt_w</p:attrName>
                                            </p:attrNameLst>
                                          </p:cBhvr>
                                          <p:tavLst>
                                            <p:tav tm="0">
                                              <p:val>
                                                <p:strVal val="4/3*#ppt_w"/>
                                              </p:val>
                                            </p:tav>
                                            <p:tav tm="100000">
                                              <p:val>
                                                <p:strVal val="#ppt_w"/>
                                              </p:val>
                                            </p:tav>
                                          </p:tavLst>
                                        </p:anim>
                                        <p:anim calcmode="lin" valueType="num">
                                          <p:cBhvr>
                                            <p:cTn id="75" dur="200" fill="hold"/>
                                            <p:tgtEl>
                                              <p:spTgt spid="67"/>
                                            </p:tgtEl>
                                            <p:attrNameLst>
                                              <p:attrName>ppt_h</p:attrName>
                                            </p:attrNameLst>
                                          </p:cBhvr>
                                          <p:tavLst>
                                            <p:tav tm="0">
                                              <p:val>
                                                <p:strVal val="4/3*#ppt_h"/>
                                              </p:val>
                                            </p:tav>
                                            <p:tav tm="100000">
                                              <p:val>
                                                <p:strVal val="#ppt_h"/>
                                              </p:val>
                                            </p:tav>
                                          </p:tavLst>
                                        </p:anim>
                                      </p:childTnLst>
                                    </p:cTn>
                                  </p:par>
                                </p:childTnLst>
                              </p:cTn>
                            </p:par>
                            <p:par>
                              <p:cTn id="76" fill="hold">
                                <p:stCondLst>
                                  <p:cond delay="4900"/>
                                </p:stCondLst>
                                <p:childTnLst>
                                  <p:par>
                                    <p:cTn id="77" presetID="2" presetClass="entr" presetSubtype="8" fill="hold" nodeType="afterEffect" p14:presetBounceEnd="40000">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14:bounceEnd="40000">
                                          <p:cBhvr additive="base">
                                            <p:cTn id="79" dur="500" fill="hold"/>
                                            <p:tgtEl>
                                              <p:spTgt spid="83"/>
                                            </p:tgtEl>
                                            <p:attrNameLst>
                                              <p:attrName>ppt_x</p:attrName>
                                            </p:attrNameLst>
                                          </p:cBhvr>
                                          <p:tavLst>
                                            <p:tav tm="0">
                                              <p:val>
                                                <p:strVal val="0-#ppt_w/2"/>
                                              </p:val>
                                            </p:tav>
                                            <p:tav tm="100000">
                                              <p:val>
                                                <p:strVal val="#ppt_x"/>
                                              </p:val>
                                            </p:tav>
                                          </p:tavLst>
                                        </p:anim>
                                        <p:anim calcmode="lin" valueType="num" p14:bounceEnd="40000">
                                          <p:cBhvr additive="base">
                                            <p:cTn id="80" dur="500" fill="hold"/>
                                            <p:tgtEl>
                                              <p:spTgt spid="83"/>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40000">
                                      <p:stCondLst>
                                        <p:cond delay="100"/>
                                      </p:stCondLst>
                                      <p:childTnLst>
                                        <p:set>
                                          <p:cBhvr>
                                            <p:cTn id="82" dur="1" fill="hold">
                                              <p:stCondLst>
                                                <p:cond delay="0"/>
                                              </p:stCondLst>
                                            </p:cTn>
                                            <p:tgtEl>
                                              <p:spTgt spid="89"/>
                                            </p:tgtEl>
                                            <p:attrNameLst>
                                              <p:attrName>style.visibility</p:attrName>
                                            </p:attrNameLst>
                                          </p:cBhvr>
                                          <p:to>
                                            <p:strVal val="visible"/>
                                          </p:to>
                                        </p:set>
                                        <p:anim calcmode="lin" valueType="num" p14:bounceEnd="40000">
                                          <p:cBhvr additive="base">
                                            <p:cTn id="83" dur="500" fill="hold"/>
                                            <p:tgtEl>
                                              <p:spTgt spid="89"/>
                                            </p:tgtEl>
                                            <p:attrNameLst>
                                              <p:attrName>ppt_x</p:attrName>
                                            </p:attrNameLst>
                                          </p:cBhvr>
                                          <p:tavLst>
                                            <p:tav tm="0">
                                              <p:val>
                                                <p:strVal val="0-#ppt_w/2"/>
                                              </p:val>
                                            </p:tav>
                                            <p:tav tm="100000">
                                              <p:val>
                                                <p:strVal val="#ppt_x"/>
                                              </p:val>
                                            </p:tav>
                                          </p:tavLst>
                                        </p:anim>
                                        <p:anim calcmode="lin" valueType="num" p14:bounceEnd="40000">
                                          <p:cBhvr additive="base">
                                            <p:cTn id="84" dur="500" fill="hold"/>
                                            <p:tgtEl>
                                              <p:spTgt spid="89"/>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14:presetBounceEnd="40000">
                                      <p:stCondLst>
                                        <p:cond delay="200"/>
                                      </p:stCondLst>
                                      <p:childTnLst>
                                        <p:set>
                                          <p:cBhvr>
                                            <p:cTn id="86" dur="1" fill="hold">
                                              <p:stCondLst>
                                                <p:cond delay="0"/>
                                              </p:stCondLst>
                                            </p:cTn>
                                            <p:tgtEl>
                                              <p:spTgt spid="80"/>
                                            </p:tgtEl>
                                            <p:attrNameLst>
                                              <p:attrName>style.visibility</p:attrName>
                                            </p:attrNameLst>
                                          </p:cBhvr>
                                          <p:to>
                                            <p:strVal val="visible"/>
                                          </p:to>
                                        </p:set>
                                        <p:anim calcmode="lin" valueType="num" p14:bounceEnd="40000">
                                          <p:cBhvr additive="base">
                                            <p:cTn id="87" dur="50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88" dur="500" fill="hold"/>
                                            <p:tgtEl>
                                              <p:spTgt spid="80"/>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14:presetBounceEnd="40000">
                                      <p:stCondLst>
                                        <p:cond delay="300"/>
                                      </p:stCondLst>
                                      <p:childTnLst>
                                        <p:set>
                                          <p:cBhvr>
                                            <p:cTn id="90" dur="1" fill="hold">
                                              <p:stCondLst>
                                                <p:cond delay="0"/>
                                              </p:stCondLst>
                                            </p:cTn>
                                            <p:tgtEl>
                                              <p:spTgt spid="86"/>
                                            </p:tgtEl>
                                            <p:attrNameLst>
                                              <p:attrName>style.visibility</p:attrName>
                                            </p:attrNameLst>
                                          </p:cBhvr>
                                          <p:to>
                                            <p:strVal val="visible"/>
                                          </p:to>
                                        </p:set>
                                        <p:anim calcmode="lin" valueType="num" p14:bounceEnd="40000">
                                          <p:cBhvr additive="base">
                                            <p:cTn id="91" dur="500" fill="hold"/>
                                            <p:tgtEl>
                                              <p:spTgt spid="86"/>
                                            </p:tgtEl>
                                            <p:attrNameLst>
                                              <p:attrName>ppt_x</p:attrName>
                                            </p:attrNameLst>
                                          </p:cBhvr>
                                          <p:tavLst>
                                            <p:tav tm="0">
                                              <p:val>
                                                <p:strVal val="1+#ppt_w/2"/>
                                              </p:val>
                                            </p:tav>
                                            <p:tav tm="100000">
                                              <p:val>
                                                <p:strVal val="#ppt_x"/>
                                              </p:val>
                                            </p:tav>
                                          </p:tavLst>
                                        </p:anim>
                                        <p:anim calcmode="lin" valueType="num" p14:bounceEnd="40000">
                                          <p:cBhvr additive="base">
                                            <p:cTn id="92"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6" grpId="0" animBg="1"/>
          <p:bldP spid="36" grpId="1" animBg="1"/>
          <p:bldP spid="37" grpId="0" animBg="1"/>
          <p:bldP spid="37" grpId="1" animBg="1"/>
          <p:bldP spid="38" grpId="0" animBg="1"/>
          <p:bldP spid="38" grpId="1" animBg="1"/>
          <p:bldP spid="39" grpId="0" animBg="1"/>
          <p:bldP spid="39" grpId="1" animBg="1"/>
        </p:bldLst>
      </p:timing>
    </mc:Choice>
    <mc:Fallback xmlns="" xmlns:a14="http://schemas.microsoft.com/office/drawing/2010/mai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53" presetClass="entr" presetSubtype="16"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par>
                              <p:cTn id="28" fill="hold">
                                <p:stCondLst>
                                  <p:cond delay="3600"/>
                                </p:stCondLst>
                                <p:childTnLst>
                                  <p:par>
                                    <p:cTn id="29" presetID="10"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ppt_x"/>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ppt_x"/>
                                              </p:val>
                                            </p:tav>
                                            <p:tav tm="100000">
                                              <p:val>
                                                <p:strVal val="#ppt_x"/>
                                              </p:val>
                                            </p:tav>
                                          </p:tavLst>
                                        </p:anim>
                                        <p:anim calcmode="lin" valueType="num">
                                          <p:cBhvr additive="base">
                                            <p:cTn id="43" dur="500" fill="hold"/>
                                            <p:tgtEl>
                                              <p:spTgt spid="3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ppt_x"/>
                                              </p:val>
                                            </p:tav>
                                            <p:tav tm="100000">
                                              <p:val>
                                                <p:strVal val="#ppt_x"/>
                                              </p:val>
                                            </p:tav>
                                          </p:tavLst>
                                        </p:anim>
                                        <p:anim calcmode="lin" valueType="num">
                                          <p:cBhvr additive="base">
                                            <p:cTn id="47" dur="500" fill="hold"/>
                                            <p:tgtEl>
                                              <p:spTgt spid="38"/>
                                            </p:tgtEl>
                                            <p:attrNameLst>
                                              <p:attrName>ppt_y</p:attrName>
                                            </p:attrNameLst>
                                          </p:cBhvr>
                                          <p:tavLst>
                                            <p:tav tm="0">
                                              <p:val>
                                                <p:strVal val="1+#ppt_h/2"/>
                                              </p:val>
                                            </p:tav>
                                            <p:tav tm="100000">
                                              <p:val>
                                                <p:strVal val="#ppt_y"/>
                                              </p:val>
                                            </p:tav>
                                          </p:tavLst>
                                        </p:anim>
                                      </p:childTnLst>
                                    </p:cTn>
                                  </p:par>
                                  <p:par>
                                    <p:cTn id="48" presetID="42" presetClass="path" presetSubtype="0" accel="50000" fill="hold" grpId="1" nodeType="withEffect">
                                      <p:stCondLst>
                                        <p:cond delay="0"/>
                                      </p:stCondLst>
                                      <p:childTnLst>
                                        <p:animMotion origin="layout" path="M 3.54167E-6 1.11111E-6 L 0.15729 0.14444 " pathEditMode="relative" rAng="0" ptsTypes="AA">
                                          <p:cBhvr>
                                            <p:cTn id="49" dur="500" spd="-100000" fill="hold"/>
                                            <p:tgtEl>
                                              <p:spTgt spid="36"/>
                                            </p:tgtEl>
                                            <p:attrNameLst>
                                              <p:attrName>ppt_x</p:attrName>
                                              <p:attrName>ppt_y</p:attrName>
                                            </p:attrNameLst>
                                          </p:cBhvr>
                                          <p:rCtr x="7865" y="7222"/>
                                        </p:animMotion>
                                      </p:childTnLst>
                                    </p:cTn>
                                  </p:par>
                                  <p:par>
                                    <p:cTn id="50" presetID="42" presetClass="path" presetSubtype="0" accel="50000" fill="hold" grpId="1" nodeType="withEffect">
                                      <p:stCondLst>
                                        <p:cond delay="0"/>
                                      </p:stCondLst>
                                      <p:childTnLst>
                                        <p:animMotion origin="layout" path="M -3.75E-6 2.59259E-6 L -0.10729 0.24444 " pathEditMode="relative" rAng="0" ptsTypes="AA">
                                          <p:cBhvr>
                                            <p:cTn id="51" dur="500" spd="-100000" fill="hold"/>
                                            <p:tgtEl>
                                              <p:spTgt spid="39"/>
                                            </p:tgtEl>
                                            <p:attrNameLst>
                                              <p:attrName>ppt_x</p:attrName>
                                              <p:attrName>ppt_y</p:attrName>
                                            </p:attrNameLst>
                                          </p:cBhvr>
                                          <p:rCtr x="-5365" y="12222"/>
                                        </p:animMotion>
                                      </p:childTnLst>
                                    </p:cTn>
                                  </p:par>
                                  <p:par>
                                    <p:cTn id="52" presetID="42" presetClass="path" presetSubtype="0" accel="50000" fill="hold" grpId="1" nodeType="withEffect">
                                      <p:stCondLst>
                                        <p:cond delay="0"/>
                                      </p:stCondLst>
                                      <p:childTnLst>
                                        <p:animMotion origin="layout" path="M 2.70833E-6 -3.33333E-6 L 0.09271 -0.24814 " pathEditMode="relative" rAng="0" ptsTypes="AA">
                                          <p:cBhvr>
                                            <p:cTn id="53" dur="500" spd="-100000" fill="hold"/>
                                            <p:tgtEl>
                                              <p:spTgt spid="37"/>
                                            </p:tgtEl>
                                            <p:attrNameLst>
                                              <p:attrName>ppt_x</p:attrName>
                                              <p:attrName>ppt_y</p:attrName>
                                            </p:attrNameLst>
                                          </p:cBhvr>
                                          <p:rCtr x="4635" y="-12407"/>
                                        </p:animMotion>
                                      </p:childTnLst>
                                    </p:cTn>
                                  </p:par>
                                  <p:par>
                                    <p:cTn id="54" presetID="42" presetClass="path" presetSubtype="0" accel="50000" fill="hold" grpId="1" nodeType="withEffect">
                                      <p:stCondLst>
                                        <p:cond delay="0"/>
                                      </p:stCondLst>
                                      <p:childTnLst>
                                        <p:animMotion origin="layout" path="M -1.45833E-6 4.81481E-6 L -0.14792 -0.12593 " pathEditMode="relative" rAng="0" ptsTypes="AA">
                                          <p:cBhvr>
                                            <p:cTn id="55" dur="500" spd="-100000" fill="hold"/>
                                            <p:tgtEl>
                                              <p:spTgt spid="38"/>
                                            </p:tgtEl>
                                            <p:attrNameLst>
                                              <p:attrName>ppt_x</p:attrName>
                                              <p:attrName>ppt_y</p:attrName>
                                            </p:attrNameLst>
                                          </p:cBhvr>
                                          <p:rCtr x="-7396" y="-6296"/>
                                        </p:animMotion>
                                      </p:childTnLst>
                                    </p:cTn>
                                  </p:par>
                                </p:childTnLst>
                              </p:cTn>
                            </p:par>
                            <p:par>
                              <p:cTn id="56" fill="hold">
                                <p:stCondLst>
                                  <p:cond delay="4100"/>
                                </p:stCondLst>
                                <p:childTnLst>
                                  <p:par>
                                    <p:cTn id="57" presetID="23" presetClass="entr" presetSubtype="288"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200" fill="hold"/>
                                            <p:tgtEl>
                                              <p:spTgt spid="40"/>
                                            </p:tgtEl>
                                            <p:attrNameLst>
                                              <p:attrName>ppt_w</p:attrName>
                                            </p:attrNameLst>
                                          </p:cBhvr>
                                          <p:tavLst>
                                            <p:tav tm="0">
                                              <p:val>
                                                <p:strVal val="4/3*#ppt_w"/>
                                              </p:val>
                                            </p:tav>
                                            <p:tav tm="100000">
                                              <p:val>
                                                <p:strVal val="#ppt_w"/>
                                              </p:val>
                                            </p:tav>
                                          </p:tavLst>
                                        </p:anim>
                                        <p:anim calcmode="lin" valueType="num">
                                          <p:cBhvr>
                                            <p:cTn id="60" dur="200" fill="hold"/>
                                            <p:tgtEl>
                                              <p:spTgt spid="40"/>
                                            </p:tgtEl>
                                            <p:attrNameLst>
                                              <p:attrName>ppt_h</p:attrName>
                                            </p:attrNameLst>
                                          </p:cBhvr>
                                          <p:tavLst>
                                            <p:tav tm="0">
                                              <p:val>
                                                <p:strVal val="4/3*#ppt_h"/>
                                              </p:val>
                                            </p:tav>
                                            <p:tav tm="100000">
                                              <p:val>
                                                <p:strVal val="#ppt_h"/>
                                              </p:val>
                                            </p:tav>
                                          </p:tavLst>
                                        </p:anim>
                                      </p:childTnLst>
                                    </p:cTn>
                                  </p:par>
                                </p:childTnLst>
                              </p:cTn>
                            </p:par>
                            <p:par>
                              <p:cTn id="61" fill="hold">
                                <p:stCondLst>
                                  <p:cond delay="4300"/>
                                </p:stCondLst>
                                <p:childTnLst>
                                  <p:par>
                                    <p:cTn id="62" presetID="23" presetClass="entr" presetSubtype="288" fill="hold" nodeType="afterEffect">
                                      <p:stCondLst>
                                        <p:cond delay="0"/>
                                      </p:stCondLst>
                                      <p:childTnLst>
                                        <p:set>
                                          <p:cBhvr>
                                            <p:cTn id="63" dur="1" fill="hold">
                                              <p:stCondLst>
                                                <p:cond delay="0"/>
                                              </p:stCondLst>
                                            </p:cTn>
                                            <p:tgtEl>
                                              <p:spTgt spid="51"/>
                                            </p:tgtEl>
                                            <p:attrNameLst>
                                              <p:attrName>style.visibility</p:attrName>
                                            </p:attrNameLst>
                                          </p:cBhvr>
                                          <p:to>
                                            <p:strVal val="visible"/>
                                          </p:to>
                                        </p:set>
                                        <p:anim calcmode="lin" valueType="num">
                                          <p:cBhvr>
                                            <p:cTn id="64" dur="200" fill="hold"/>
                                            <p:tgtEl>
                                              <p:spTgt spid="51"/>
                                            </p:tgtEl>
                                            <p:attrNameLst>
                                              <p:attrName>ppt_w</p:attrName>
                                            </p:attrNameLst>
                                          </p:cBhvr>
                                          <p:tavLst>
                                            <p:tav tm="0">
                                              <p:val>
                                                <p:strVal val="4/3*#ppt_w"/>
                                              </p:val>
                                            </p:tav>
                                            <p:tav tm="100000">
                                              <p:val>
                                                <p:strVal val="#ppt_w"/>
                                              </p:val>
                                            </p:tav>
                                          </p:tavLst>
                                        </p:anim>
                                        <p:anim calcmode="lin" valueType="num">
                                          <p:cBhvr>
                                            <p:cTn id="65" dur="200" fill="hold"/>
                                            <p:tgtEl>
                                              <p:spTgt spid="51"/>
                                            </p:tgtEl>
                                            <p:attrNameLst>
                                              <p:attrName>ppt_h</p:attrName>
                                            </p:attrNameLst>
                                          </p:cBhvr>
                                          <p:tavLst>
                                            <p:tav tm="0">
                                              <p:val>
                                                <p:strVal val="4/3*#ppt_h"/>
                                              </p:val>
                                            </p:tav>
                                            <p:tav tm="100000">
                                              <p:val>
                                                <p:strVal val="#ppt_h"/>
                                              </p:val>
                                            </p:tav>
                                          </p:tavLst>
                                        </p:anim>
                                      </p:childTnLst>
                                    </p:cTn>
                                  </p:par>
                                </p:childTnLst>
                              </p:cTn>
                            </p:par>
                            <p:par>
                              <p:cTn id="66" fill="hold">
                                <p:stCondLst>
                                  <p:cond delay="4500"/>
                                </p:stCondLst>
                                <p:childTnLst>
                                  <p:par>
                                    <p:cTn id="67" presetID="23" presetClass="entr" presetSubtype="288" fill="hold" nodeType="after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p:cTn id="69" dur="200" fill="hold"/>
                                            <p:tgtEl>
                                              <p:spTgt spid="61"/>
                                            </p:tgtEl>
                                            <p:attrNameLst>
                                              <p:attrName>ppt_w</p:attrName>
                                            </p:attrNameLst>
                                          </p:cBhvr>
                                          <p:tavLst>
                                            <p:tav tm="0">
                                              <p:val>
                                                <p:strVal val="4/3*#ppt_w"/>
                                              </p:val>
                                            </p:tav>
                                            <p:tav tm="100000">
                                              <p:val>
                                                <p:strVal val="#ppt_w"/>
                                              </p:val>
                                            </p:tav>
                                          </p:tavLst>
                                        </p:anim>
                                        <p:anim calcmode="lin" valueType="num">
                                          <p:cBhvr>
                                            <p:cTn id="70" dur="200" fill="hold"/>
                                            <p:tgtEl>
                                              <p:spTgt spid="61"/>
                                            </p:tgtEl>
                                            <p:attrNameLst>
                                              <p:attrName>ppt_h</p:attrName>
                                            </p:attrNameLst>
                                          </p:cBhvr>
                                          <p:tavLst>
                                            <p:tav tm="0">
                                              <p:val>
                                                <p:strVal val="4/3*#ppt_h"/>
                                              </p:val>
                                            </p:tav>
                                            <p:tav tm="100000">
                                              <p:val>
                                                <p:strVal val="#ppt_h"/>
                                              </p:val>
                                            </p:tav>
                                          </p:tavLst>
                                        </p:anim>
                                      </p:childTnLst>
                                    </p:cTn>
                                  </p:par>
                                </p:childTnLst>
                              </p:cTn>
                            </p:par>
                            <p:par>
                              <p:cTn id="71" fill="hold">
                                <p:stCondLst>
                                  <p:cond delay="4700"/>
                                </p:stCondLst>
                                <p:childTnLst>
                                  <p:par>
                                    <p:cTn id="72" presetID="23" presetClass="entr" presetSubtype="288" fill="hold" nodeType="afterEffect">
                                      <p:stCondLst>
                                        <p:cond delay="0"/>
                                      </p:stCondLst>
                                      <p:childTnLst>
                                        <p:set>
                                          <p:cBhvr>
                                            <p:cTn id="73" dur="1" fill="hold">
                                              <p:stCondLst>
                                                <p:cond delay="0"/>
                                              </p:stCondLst>
                                            </p:cTn>
                                            <p:tgtEl>
                                              <p:spTgt spid="67"/>
                                            </p:tgtEl>
                                            <p:attrNameLst>
                                              <p:attrName>style.visibility</p:attrName>
                                            </p:attrNameLst>
                                          </p:cBhvr>
                                          <p:to>
                                            <p:strVal val="visible"/>
                                          </p:to>
                                        </p:set>
                                        <p:anim calcmode="lin" valueType="num">
                                          <p:cBhvr>
                                            <p:cTn id="74" dur="200" fill="hold"/>
                                            <p:tgtEl>
                                              <p:spTgt spid="67"/>
                                            </p:tgtEl>
                                            <p:attrNameLst>
                                              <p:attrName>ppt_w</p:attrName>
                                            </p:attrNameLst>
                                          </p:cBhvr>
                                          <p:tavLst>
                                            <p:tav tm="0">
                                              <p:val>
                                                <p:strVal val="4/3*#ppt_w"/>
                                              </p:val>
                                            </p:tav>
                                            <p:tav tm="100000">
                                              <p:val>
                                                <p:strVal val="#ppt_w"/>
                                              </p:val>
                                            </p:tav>
                                          </p:tavLst>
                                        </p:anim>
                                        <p:anim calcmode="lin" valueType="num">
                                          <p:cBhvr>
                                            <p:cTn id="75" dur="200" fill="hold"/>
                                            <p:tgtEl>
                                              <p:spTgt spid="67"/>
                                            </p:tgtEl>
                                            <p:attrNameLst>
                                              <p:attrName>ppt_h</p:attrName>
                                            </p:attrNameLst>
                                          </p:cBhvr>
                                          <p:tavLst>
                                            <p:tav tm="0">
                                              <p:val>
                                                <p:strVal val="4/3*#ppt_h"/>
                                              </p:val>
                                            </p:tav>
                                            <p:tav tm="100000">
                                              <p:val>
                                                <p:strVal val="#ppt_h"/>
                                              </p:val>
                                            </p:tav>
                                          </p:tavLst>
                                        </p:anim>
                                      </p:childTnLst>
                                    </p:cTn>
                                  </p:par>
                                </p:childTnLst>
                              </p:cTn>
                            </p:par>
                            <p:par>
                              <p:cTn id="76" fill="hold">
                                <p:stCondLst>
                                  <p:cond delay="4900"/>
                                </p:stCondLst>
                                <p:childTnLst>
                                  <p:par>
                                    <p:cTn id="77" presetID="2" presetClass="entr" presetSubtype="8" fill="hold" nodeType="after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500" fill="hold"/>
                                            <p:tgtEl>
                                              <p:spTgt spid="83"/>
                                            </p:tgtEl>
                                            <p:attrNameLst>
                                              <p:attrName>ppt_x</p:attrName>
                                            </p:attrNameLst>
                                          </p:cBhvr>
                                          <p:tavLst>
                                            <p:tav tm="0">
                                              <p:val>
                                                <p:strVal val="0-#ppt_w/2"/>
                                              </p:val>
                                            </p:tav>
                                            <p:tav tm="100000">
                                              <p:val>
                                                <p:strVal val="#ppt_x"/>
                                              </p:val>
                                            </p:tav>
                                          </p:tavLst>
                                        </p:anim>
                                        <p:anim calcmode="lin" valueType="num">
                                          <p:cBhvr additive="base">
                                            <p:cTn id="80" dur="500" fill="hold"/>
                                            <p:tgtEl>
                                              <p:spTgt spid="83"/>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100"/>
                                      </p:stCondLst>
                                      <p:childTnLst>
                                        <p:set>
                                          <p:cBhvr>
                                            <p:cTn id="82" dur="1" fill="hold">
                                              <p:stCondLst>
                                                <p:cond delay="0"/>
                                              </p:stCondLst>
                                            </p:cTn>
                                            <p:tgtEl>
                                              <p:spTgt spid="89"/>
                                            </p:tgtEl>
                                            <p:attrNameLst>
                                              <p:attrName>style.visibility</p:attrName>
                                            </p:attrNameLst>
                                          </p:cBhvr>
                                          <p:to>
                                            <p:strVal val="visible"/>
                                          </p:to>
                                        </p:set>
                                        <p:anim calcmode="lin" valueType="num">
                                          <p:cBhvr additive="base">
                                            <p:cTn id="83" dur="500" fill="hold"/>
                                            <p:tgtEl>
                                              <p:spTgt spid="89"/>
                                            </p:tgtEl>
                                            <p:attrNameLst>
                                              <p:attrName>ppt_x</p:attrName>
                                            </p:attrNameLst>
                                          </p:cBhvr>
                                          <p:tavLst>
                                            <p:tav tm="0">
                                              <p:val>
                                                <p:strVal val="0-#ppt_w/2"/>
                                              </p:val>
                                            </p:tav>
                                            <p:tav tm="100000">
                                              <p:val>
                                                <p:strVal val="#ppt_x"/>
                                              </p:val>
                                            </p:tav>
                                          </p:tavLst>
                                        </p:anim>
                                        <p:anim calcmode="lin" valueType="num">
                                          <p:cBhvr additive="base">
                                            <p:cTn id="84" dur="500" fill="hold"/>
                                            <p:tgtEl>
                                              <p:spTgt spid="89"/>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200"/>
                                      </p:stCondLst>
                                      <p:childTnLst>
                                        <p:set>
                                          <p:cBhvr>
                                            <p:cTn id="86" dur="1" fill="hold">
                                              <p:stCondLst>
                                                <p:cond delay="0"/>
                                              </p:stCondLst>
                                            </p:cTn>
                                            <p:tgtEl>
                                              <p:spTgt spid="80"/>
                                            </p:tgtEl>
                                            <p:attrNameLst>
                                              <p:attrName>style.visibility</p:attrName>
                                            </p:attrNameLst>
                                          </p:cBhvr>
                                          <p:to>
                                            <p:strVal val="visible"/>
                                          </p:to>
                                        </p:set>
                                        <p:anim calcmode="lin" valueType="num">
                                          <p:cBhvr additive="base">
                                            <p:cTn id="87" dur="500" fill="hold"/>
                                            <p:tgtEl>
                                              <p:spTgt spid="80"/>
                                            </p:tgtEl>
                                            <p:attrNameLst>
                                              <p:attrName>ppt_x</p:attrName>
                                            </p:attrNameLst>
                                          </p:cBhvr>
                                          <p:tavLst>
                                            <p:tav tm="0">
                                              <p:val>
                                                <p:strVal val="1+#ppt_w/2"/>
                                              </p:val>
                                            </p:tav>
                                            <p:tav tm="100000">
                                              <p:val>
                                                <p:strVal val="#ppt_x"/>
                                              </p:val>
                                            </p:tav>
                                          </p:tavLst>
                                        </p:anim>
                                        <p:anim calcmode="lin" valueType="num">
                                          <p:cBhvr additive="base">
                                            <p:cTn id="88" dur="500" fill="hold"/>
                                            <p:tgtEl>
                                              <p:spTgt spid="80"/>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30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500" fill="hold"/>
                                            <p:tgtEl>
                                              <p:spTgt spid="86"/>
                                            </p:tgtEl>
                                            <p:attrNameLst>
                                              <p:attrName>ppt_x</p:attrName>
                                            </p:attrNameLst>
                                          </p:cBhvr>
                                          <p:tavLst>
                                            <p:tav tm="0">
                                              <p:val>
                                                <p:strVal val="1+#ppt_w/2"/>
                                              </p:val>
                                            </p:tav>
                                            <p:tav tm="100000">
                                              <p:val>
                                                <p:strVal val="#ppt_x"/>
                                              </p:val>
                                            </p:tav>
                                          </p:tavLst>
                                        </p:anim>
                                        <p:anim calcmode="lin" valueType="num">
                                          <p:cBhvr additive="base">
                                            <p:cTn id="92"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6" grpId="0" animBg="1"/>
          <p:bldP spid="36" grpId="1" animBg="1"/>
          <p:bldP spid="37" grpId="0" animBg="1"/>
          <p:bldP spid="37" grpId="1" animBg="1"/>
          <p:bldP spid="38" grpId="0" animBg="1"/>
          <p:bldP spid="38" grpId="1" animBg="1"/>
          <p:bldP spid="39" grpId="0" animBg="1"/>
          <p:bldP spid="39" grpId="1"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3" name="组合 32"/>
          <p:cNvGrpSpPr/>
          <p:nvPr/>
        </p:nvGrpSpPr>
        <p:grpSpPr>
          <a:xfrm>
            <a:off x="8148406" y="4656097"/>
            <a:ext cx="2712043" cy="1345763"/>
            <a:chOff x="5947699" y="908862"/>
            <a:chExt cx="2712043" cy="1345764"/>
          </a:xfrm>
        </p:grpSpPr>
        <p:grpSp>
          <p:nvGrpSpPr>
            <p:cNvPr id="34" name="组合 33"/>
            <p:cNvGrpSpPr/>
            <p:nvPr/>
          </p:nvGrpSpPr>
          <p:grpSpPr>
            <a:xfrm flipV="1">
              <a:off x="5947699" y="1317986"/>
              <a:ext cx="2684915" cy="333365"/>
              <a:chOff x="5272248" y="4626108"/>
              <a:chExt cx="2684915" cy="333365"/>
            </a:xfrm>
          </p:grpSpPr>
          <p:sp>
            <p:nvSpPr>
              <p:cNvPr id="37" name="椭圆 36"/>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38" name="任意多边形 37"/>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35" name="文本框 90"/>
            <p:cNvSpPr txBox="1"/>
            <p:nvPr/>
          </p:nvSpPr>
          <p:spPr>
            <a:xfrm>
              <a:off x="6879275" y="908862"/>
              <a:ext cx="1780467" cy="307777"/>
            </a:xfrm>
            <a:prstGeom prst="rect">
              <a:avLst/>
            </a:prstGeom>
            <a:noFill/>
          </p:spPr>
          <p:txBody>
            <a:bodyPr wrap="square" rtlCol="0">
              <a:spAutoFit/>
            </a:bodyPr>
            <a:lstStyle/>
            <a:p>
              <a:pPr algn="r">
                <a:defRPr/>
              </a:pPr>
              <a:r>
                <a:rPr lang="zh-CN" altLang="en-US" sz="1400" dirty="0">
                  <a:solidFill>
                    <a:schemeClr val="accent1"/>
                  </a:solidFill>
                  <a:cs typeface="+mn-ea"/>
                  <a:sym typeface="+mn-lt"/>
                </a:rPr>
                <a:t>在此添加标题</a:t>
              </a:r>
            </a:p>
          </p:txBody>
        </p:sp>
        <p:sp>
          <p:nvSpPr>
            <p:cNvPr id="36" name="文本框 91"/>
            <p:cNvSpPr txBox="1"/>
            <p:nvPr/>
          </p:nvSpPr>
          <p:spPr>
            <a:xfrm>
              <a:off x="6290683" y="1331295"/>
              <a:ext cx="2341931" cy="923331"/>
            </a:xfrm>
            <a:prstGeom prst="rect">
              <a:avLst/>
            </a:prstGeom>
            <a:noFill/>
          </p:spPr>
          <p:txBody>
            <a:bodyPr wrap="square" rtlCol="0">
              <a:spAutoFit/>
            </a:bodyPr>
            <a:lstStyle/>
            <a:p>
              <a:pPr algn="just">
                <a:lnSpc>
                  <a:spcPct val="150000"/>
                </a:lnSpc>
                <a:defRPr/>
              </a:pPr>
              <a:r>
                <a:rPr lang="zh-CN" altLang="en-US" sz="900" kern="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900" kern="0" dirty="0">
                <a:solidFill>
                  <a:schemeClr val="tx1">
                    <a:lumMod val="65000"/>
                    <a:lumOff val="35000"/>
                  </a:schemeClr>
                </a:solidFill>
                <a:cs typeface="+mn-ea"/>
                <a:sym typeface="+mn-lt"/>
              </a:endParaRPr>
            </a:p>
          </p:txBody>
        </p:sp>
      </p:grpSp>
      <p:grpSp>
        <p:nvGrpSpPr>
          <p:cNvPr id="40" name="组合 39"/>
          <p:cNvGrpSpPr/>
          <p:nvPr/>
        </p:nvGrpSpPr>
        <p:grpSpPr>
          <a:xfrm flipH="1">
            <a:off x="836417" y="4641456"/>
            <a:ext cx="2684915" cy="1345763"/>
            <a:chOff x="5947699" y="908862"/>
            <a:chExt cx="2684915" cy="1345764"/>
          </a:xfrm>
        </p:grpSpPr>
        <p:grpSp>
          <p:nvGrpSpPr>
            <p:cNvPr id="41" name="组合 40"/>
            <p:cNvGrpSpPr/>
            <p:nvPr/>
          </p:nvGrpSpPr>
          <p:grpSpPr>
            <a:xfrm flipV="1">
              <a:off x="5947699" y="1317986"/>
              <a:ext cx="2684915" cy="333365"/>
              <a:chOff x="5272248" y="4626108"/>
              <a:chExt cx="2684915" cy="333365"/>
            </a:xfrm>
          </p:grpSpPr>
          <p:sp>
            <p:nvSpPr>
              <p:cNvPr id="44" name="椭圆 43"/>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45" name="任意多边形 44"/>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42" name="文本框 106"/>
            <p:cNvSpPr txBox="1"/>
            <p:nvPr/>
          </p:nvSpPr>
          <p:spPr>
            <a:xfrm>
              <a:off x="6852147" y="908862"/>
              <a:ext cx="1780467" cy="307777"/>
            </a:xfrm>
            <a:prstGeom prst="rect">
              <a:avLst/>
            </a:prstGeom>
            <a:noFill/>
          </p:spPr>
          <p:txBody>
            <a:bodyPr wrap="square" rtlCol="0">
              <a:spAutoFit/>
            </a:bodyPr>
            <a:lstStyle/>
            <a:p>
              <a:pPr>
                <a:defRPr/>
              </a:pPr>
              <a:r>
                <a:rPr lang="zh-CN" altLang="en-US" sz="1400" dirty="0">
                  <a:solidFill>
                    <a:schemeClr val="accent1"/>
                  </a:solidFill>
                  <a:cs typeface="+mn-ea"/>
                  <a:sym typeface="+mn-lt"/>
                </a:rPr>
                <a:t>在此添加标题</a:t>
              </a:r>
            </a:p>
          </p:txBody>
        </p:sp>
        <p:sp>
          <p:nvSpPr>
            <p:cNvPr id="43" name="文本框 107"/>
            <p:cNvSpPr txBox="1"/>
            <p:nvPr/>
          </p:nvSpPr>
          <p:spPr>
            <a:xfrm>
              <a:off x="6290683" y="1331295"/>
              <a:ext cx="2341931" cy="923331"/>
            </a:xfrm>
            <a:prstGeom prst="rect">
              <a:avLst/>
            </a:prstGeom>
            <a:noFill/>
          </p:spPr>
          <p:txBody>
            <a:bodyPr wrap="square" rtlCol="0">
              <a:spAutoFit/>
            </a:bodyPr>
            <a:lstStyle/>
            <a:p>
              <a:pPr algn="just">
                <a:lnSpc>
                  <a:spcPct val="150000"/>
                </a:lnSpc>
                <a:defRPr/>
              </a:pPr>
              <a:r>
                <a:rPr lang="zh-CN" altLang="en-US" sz="900" kern="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900" kern="0" dirty="0">
                <a:solidFill>
                  <a:schemeClr val="tx1">
                    <a:lumMod val="65000"/>
                    <a:lumOff val="35000"/>
                  </a:schemeClr>
                </a:solidFill>
                <a:cs typeface="+mn-ea"/>
                <a:sym typeface="+mn-lt"/>
              </a:endParaRPr>
            </a:p>
          </p:txBody>
        </p:sp>
      </p:grpSp>
      <p:grpSp>
        <p:nvGrpSpPr>
          <p:cNvPr id="47" name="组合 46"/>
          <p:cNvGrpSpPr/>
          <p:nvPr/>
        </p:nvGrpSpPr>
        <p:grpSpPr>
          <a:xfrm flipH="1">
            <a:off x="836417" y="1606397"/>
            <a:ext cx="2684915" cy="1345763"/>
            <a:chOff x="5947699" y="908862"/>
            <a:chExt cx="2684915" cy="1345764"/>
          </a:xfrm>
        </p:grpSpPr>
        <p:grpSp>
          <p:nvGrpSpPr>
            <p:cNvPr id="48" name="组合 47"/>
            <p:cNvGrpSpPr/>
            <p:nvPr/>
          </p:nvGrpSpPr>
          <p:grpSpPr>
            <a:xfrm flipV="1">
              <a:off x="5947699" y="1317986"/>
              <a:ext cx="2684915" cy="333365"/>
              <a:chOff x="5272248" y="4626108"/>
              <a:chExt cx="2684915" cy="333365"/>
            </a:xfrm>
          </p:grpSpPr>
          <p:sp>
            <p:nvSpPr>
              <p:cNvPr id="51" name="椭圆 50"/>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53" name="任意多边形 52"/>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49" name="文本框 106"/>
            <p:cNvSpPr txBox="1"/>
            <p:nvPr/>
          </p:nvSpPr>
          <p:spPr>
            <a:xfrm>
              <a:off x="6852147" y="908862"/>
              <a:ext cx="1780467" cy="307777"/>
            </a:xfrm>
            <a:prstGeom prst="rect">
              <a:avLst/>
            </a:prstGeom>
            <a:noFill/>
          </p:spPr>
          <p:txBody>
            <a:bodyPr wrap="square" rtlCol="0">
              <a:spAutoFit/>
            </a:bodyPr>
            <a:lstStyle/>
            <a:p>
              <a:pPr>
                <a:defRPr/>
              </a:pPr>
              <a:r>
                <a:rPr lang="zh-CN" altLang="en-US" sz="1400" dirty="0">
                  <a:solidFill>
                    <a:schemeClr val="accent1"/>
                  </a:solidFill>
                  <a:cs typeface="+mn-ea"/>
                  <a:sym typeface="+mn-lt"/>
                </a:rPr>
                <a:t>在此添加标题</a:t>
              </a:r>
            </a:p>
          </p:txBody>
        </p:sp>
        <p:sp>
          <p:nvSpPr>
            <p:cNvPr id="50" name="文本框 107"/>
            <p:cNvSpPr txBox="1"/>
            <p:nvPr/>
          </p:nvSpPr>
          <p:spPr>
            <a:xfrm>
              <a:off x="6290683" y="1331295"/>
              <a:ext cx="2341931" cy="923331"/>
            </a:xfrm>
            <a:prstGeom prst="rect">
              <a:avLst/>
            </a:prstGeom>
            <a:noFill/>
          </p:spPr>
          <p:txBody>
            <a:bodyPr wrap="square" rtlCol="0">
              <a:spAutoFit/>
            </a:bodyPr>
            <a:lstStyle/>
            <a:p>
              <a:pPr algn="just">
                <a:lnSpc>
                  <a:spcPct val="150000"/>
                </a:lnSpc>
                <a:defRPr/>
              </a:pPr>
              <a:r>
                <a:rPr lang="zh-CN" altLang="en-US" sz="900" kern="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900" kern="0" dirty="0">
                <a:solidFill>
                  <a:schemeClr val="tx1">
                    <a:lumMod val="65000"/>
                    <a:lumOff val="35000"/>
                  </a:schemeClr>
                </a:solidFill>
                <a:cs typeface="+mn-ea"/>
                <a:sym typeface="+mn-lt"/>
              </a:endParaRPr>
            </a:p>
          </p:txBody>
        </p:sp>
      </p:grpSp>
      <p:grpSp>
        <p:nvGrpSpPr>
          <p:cNvPr id="54" name="组合 53"/>
          <p:cNvGrpSpPr/>
          <p:nvPr/>
        </p:nvGrpSpPr>
        <p:grpSpPr>
          <a:xfrm>
            <a:off x="8148406" y="1663844"/>
            <a:ext cx="2712043" cy="1345763"/>
            <a:chOff x="5947699" y="908862"/>
            <a:chExt cx="2712043" cy="1345764"/>
          </a:xfrm>
        </p:grpSpPr>
        <p:grpSp>
          <p:nvGrpSpPr>
            <p:cNvPr id="55" name="组合 54"/>
            <p:cNvGrpSpPr/>
            <p:nvPr/>
          </p:nvGrpSpPr>
          <p:grpSpPr>
            <a:xfrm flipV="1">
              <a:off x="5947699" y="1317986"/>
              <a:ext cx="2684915" cy="333365"/>
              <a:chOff x="5272248" y="4626108"/>
              <a:chExt cx="2684915" cy="333365"/>
            </a:xfrm>
          </p:grpSpPr>
          <p:sp>
            <p:nvSpPr>
              <p:cNvPr id="58" name="椭圆 57"/>
              <p:cNvSpPr/>
              <p:nvPr/>
            </p:nvSpPr>
            <p:spPr>
              <a:xfrm>
                <a:off x="5272248" y="4626108"/>
                <a:ext cx="81021" cy="81021"/>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prstClr val="white"/>
                  </a:solidFill>
                  <a:cs typeface="+mn-ea"/>
                  <a:sym typeface="+mn-lt"/>
                </a:endParaRPr>
              </a:p>
            </p:txBody>
          </p:sp>
          <p:sp>
            <p:nvSpPr>
              <p:cNvPr id="59" name="任意多边形 58"/>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9050" cap="flat" cmpd="sng" algn="ctr">
                <a:solidFill>
                  <a:sysClr val="window" lastClr="FFFFFF">
                    <a:lumMod val="65000"/>
                  </a:sysClr>
                </a:solidFill>
                <a:prstDash val="solid"/>
              </a:ln>
              <a:effectLst/>
            </p:spPr>
            <p:txBody>
              <a:bodyPr rtlCol="0" anchor="ctr"/>
              <a:lstStyle/>
              <a:p>
                <a:pPr algn="ctr">
                  <a:defRPr/>
                </a:pPr>
                <a:endParaRPr lang="zh-CN" altLang="en-US" kern="0">
                  <a:solidFill>
                    <a:prstClr val="white"/>
                  </a:solidFill>
                  <a:cs typeface="+mn-ea"/>
                  <a:sym typeface="+mn-lt"/>
                </a:endParaRPr>
              </a:p>
            </p:txBody>
          </p:sp>
        </p:grpSp>
        <p:sp>
          <p:nvSpPr>
            <p:cNvPr id="56" name="文本框 90"/>
            <p:cNvSpPr txBox="1"/>
            <p:nvPr/>
          </p:nvSpPr>
          <p:spPr>
            <a:xfrm>
              <a:off x="6879275" y="908862"/>
              <a:ext cx="1780467" cy="307777"/>
            </a:xfrm>
            <a:prstGeom prst="rect">
              <a:avLst/>
            </a:prstGeom>
            <a:noFill/>
          </p:spPr>
          <p:txBody>
            <a:bodyPr wrap="square" rtlCol="0">
              <a:spAutoFit/>
            </a:bodyPr>
            <a:lstStyle/>
            <a:p>
              <a:pPr algn="r">
                <a:defRPr/>
              </a:pPr>
              <a:r>
                <a:rPr lang="zh-CN" altLang="en-US" sz="1400" dirty="0">
                  <a:solidFill>
                    <a:schemeClr val="accent1"/>
                  </a:solidFill>
                  <a:cs typeface="+mn-ea"/>
                  <a:sym typeface="+mn-lt"/>
                </a:rPr>
                <a:t>在此添加标题</a:t>
              </a:r>
            </a:p>
          </p:txBody>
        </p:sp>
        <p:sp>
          <p:nvSpPr>
            <p:cNvPr id="57" name="文本框 91"/>
            <p:cNvSpPr txBox="1"/>
            <p:nvPr/>
          </p:nvSpPr>
          <p:spPr>
            <a:xfrm>
              <a:off x="6290683" y="1331295"/>
              <a:ext cx="2341931" cy="923331"/>
            </a:xfrm>
            <a:prstGeom prst="rect">
              <a:avLst/>
            </a:prstGeom>
            <a:noFill/>
          </p:spPr>
          <p:txBody>
            <a:bodyPr wrap="square" rtlCol="0">
              <a:spAutoFit/>
            </a:bodyPr>
            <a:lstStyle/>
            <a:p>
              <a:pPr algn="just">
                <a:lnSpc>
                  <a:spcPct val="150000"/>
                </a:lnSpc>
                <a:defRPr/>
              </a:pPr>
              <a:r>
                <a:rPr lang="zh-CN" altLang="en-US" sz="900" kern="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900" kern="0" dirty="0">
                <a:solidFill>
                  <a:schemeClr val="tx1">
                    <a:lumMod val="65000"/>
                    <a:lumOff val="35000"/>
                  </a:schemeClr>
                </a:solidFill>
                <a:cs typeface="+mn-ea"/>
                <a:sym typeface="+mn-lt"/>
              </a:endParaRPr>
            </a:p>
          </p:txBody>
        </p:sp>
      </p:grpSp>
      <p:grpSp>
        <p:nvGrpSpPr>
          <p:cNvPr id="60" name="组合 59"/>
          <p:cNvGrpSpPr/>
          <p:nvPr/>
        </p:nvGrpSpPr>
        <p:grpSpPr>
          <a:xfrm>
            <a:off x="3410997" y="1503732"/>
            <a:ext cx="2333143" cy="2334026"/>
            <a:chOff x="687034" y="1465440"/>
            <a:chExt cx="2333143" cy="2334026"/>
          </a:xfrm>
        </p:grpSpPr>
        <p:sp>
          <p:nvSpPr>
            <p:cNvPr id="61" name="任意多边形 60"/>
            <p:cNvSpPr/>
            <p:nvPr/>
          </p:nvSpPr>
          <p:spPr>
            <a:xfrm>
              <a:off x="687034" y="1465440"/>
              <a:ext cx="2333142" cy="2333141"/>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gradFill flip="none" rotWithShape="1">
              <a:gsLst>
                <a:gs pos="0">
                  <a:srgbClr val="FBFBFB"/>
                </a:gs>
                <a:gs pos="100000">
                  <a:srgbClr val="E6E6E6"/>
                </a:gs>
              </a:gsLst>
              <a:lin ang="2700000" scaled="1"/>
              <a:tileRect/>
            </a:gradFill>
            <a:ln w="25400" cap="flat" cmpd="sng" algn="ctr">
              <a:noFill/>
              <a:prstDash val="solid"/>
            </a:ln>
            <a:effectLst>
              <a:outerShdw blurRad="101600" dist="50800" dir="2700000" algn="tl" rotWithShape="0">
                <a:prstClr val="black">
                  <a:alpha val="29000"/>
                </a:prstClr>
              </a:outerShdw>
            </a:effectLst>
          </p:spPr>
          <p:txBody>
            <a:bodyPr lIns="91415" tIns="45708" rIns="91415" bIns="45708" rtlCol="0" anchor="ctr"/>
            <a:lstStyle/>
            <a:p>
              <a:pPr algn="ctr">
                <a:defRPr/>
              </a:pPr>
              <a:endParaRPr lang="zh-CN" altLang="en-US" kern="0">
                <a:solidFill>
                  <a:sysClr val="window" lastClr="FFFFFF"/>
                </a:solidFill>
                <a:cs typeface="+mn-ea"/>
                <a:sym typeface="+mn-lt"/>
              </a:endParaRPr>
            </a:p>
          </p:txBody>
        </p:sp>
        <p:sp>
          <p:nvSpPr>
            <p:cNvPr id="62" name="任意多边形 61"/>
            <p:cNvSpPr/>
            <p:nvPr/>
          </p:nvSpPr>
          <p:spPr>
            <a:xfrm>
              <a:off x="687034" y="1466325"/>
              <a:ext cx="2333142" cy="2333141"/>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solidFill>
              <a:srgbClr val="F7F7F7"/>
            </a:solidFill>
            <a:ln w="25400" cap="flat" cmpd="sng" algn="ctr">
              <a:noFill/>
              <a:prstDash val="solid"/>
            </a:ln>
            <a:effectLst>
              <a:softEdge rad="50800"/>
            </a:effectLst>
          </p:spPr>
          <p:txBody>
            <a:bodyPr lIns="91415" tIns="45708" rIns="91415" bIns="45708" rtlCol="0" anchor="ctr"/>
            <a:lstStyle/>
            <a:p>
              <a:pPr algn="ctr">
                <a:defRPr/>
              </a:pPr>
              <a:endParaRPr lang="zh-CN" altLang="en-US" kern="0">
                <a:solidFill>
                  <a:sysClr val="window" lastClr="FFFFFF"/>
                </a:solidFill>
                <a:cs typeface="+mn-ea"/>
                <a:sym typeface="+mn-lt"/>
              </a:endParaRPr>
            </a:p>
          </p:txBody>
        </p:sp>
        <p:sp>
          <p:nvSpPr>
            <p:cNvPr id="64" name="同侧圆角矩形 63"/>
            <p:cNvSpPr/>
            <p:nvPr/>
          </p:nvSpPr>
          <p:spPr>
            <a:xfrm>
              <a:off x="797369" y="1564383"/>
              <a:ext cx="2112475" cy="1144429"/>
            </a:xfrm>
            <a:prstGeom prst="round2SameRect">
              <a:avLst>
                <a:gd name="adj1" fmla="val 24657"/>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5" name="文本框 95"/>
            <p:cNvSpPr txBox="1"/>
            <p:nvPr/>
          </p:nvSpPr>
          <p:spPr>
            <a:xfrm>
              <a:off x="1501012" y="1750339"/>
              <a:ext cx="1519165" cy="830972"/>
            </a:xfrm>
            <a:prstGeom prst="rect">
              <a:avLst/>
            </a:prstGeom>
            <a:noFill/>
          </p:spPr>
          <p:txBody>
            <a:bodyPr wrap="square" lIns="91415" tIns="45708" rIns="91415" bIns="45708" rtlCol="0">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88" name="椭圆 87"/>
            <p:cNvSpPr/>
            <p:nvPr/>
          </p:nvSpPr>
          <p:spPr>
            <a:xfrm>
              <a:off x="1021322" y="2510265"/>
              <a:ext cx="440894" cy="440895"/>
            </a:xfrm>
            <a:prstGeom prst="ellipse">
              <a:avLst/>
            </a:prstGeom>
            <a:solidFill>
              <a:srgbClr val="F7F7F7"/>
            </a:solidFill>
            <a:ln w="34925" cap="flat" cmpd="sng" algn="ctr">
              <a:solidFill>
                <a:schemeClr val="accent1"/>
              </a:solidFill>
              <a:prstDash val="solid"/>
            </a:ln>
            <a:effectLst>
              <a:innerShdw blurRad="50800" dist="38100" dir="13500000">
                <a:prstClr val="black">
                  <a:alpha val="30000"/>
                </a:prstClr>
              </a:innerShdw>
            </a:effectLst>
          </p:spPr>
          <p:txBody>
            <a:bodyPr rtlCol="0" anchor="ctr"/>
            <a:lstStyle/>
            <a:p>
              <a:pPr algn="ctr"/>
              <a:endParaRPr lang="zh-CN" altLang="en-US" kern="0">
                <a:solidFill>
                  <a:sysClr val="window" lastClr="FFFFFF"/>
                </a:solidFill>
                <a:cs typeface="+mn-ea"/>
                <a:sym typeface="+mn-lt"/>
              </a:endParaRPr>
            </a:p>
          </p:txBody>
        </p:sp>
        <p:sp>
          <p:nvSpPr>
            <p:cNvPr id="67" name="文本框 125"/>
            <p:cNvSpPr txBox="1"/>
            <p:nvPr/>
          </p:nvSpPr>
          <p:spPr>
            <a:xfrm>
              <a:off x="921423" y="2536891"/>
              <a:ext cx="639868" cy="400085"/>
            </a:xfrm>
            <a:prstGeom prst="rect">
              <a:avLst/>
            </a:prstGeom>
            <a:noFill/>
          </p:spPr>
          <p:txBody>
            <a:bodyPr wrap="square" lIns="91415" tIns="45708" rIns="91415" bIns="45708" rtlCol="0">
              <a:spAutoFit/>
            </a:bodyPr>
            <a:lstStyle/>
            <a:p>
              <a:pPr algn="ctr"/>
              <a:r>
                <a:rPr lang="en-US" altLang="zh-CN" sz="2000" dirty="0">
                  <a:solidFill>
                    <a:schemeClr val="accent1"/>
                  </a:solidFill>
                  <a:cs typeface="+mn-ea"/>
                  <a:sym typeface="+mn-lt"/>
                </a:rPr>
                <a:t>01</a:t>
              </a:r>
              <a:endParaRPr lang="zh-CN" altLang="en-US" sz="2000" dirty="0">
                <a:solidFill>
                  <a:schemeClr val="accent1"/>
                </a:solidFill>
                <a:cs typeface="+mn-ea"/>
                <a:sym typeface="+mn-lt"/>
              </a:endParaRPr>
            </a:p>
          </p:txBody>
        </p:sp>
        <p:sp>
          <p:nvSpPr>
            <p:cNvPr id="68" name="文本框 131"/>
            <p:cNvSpPr txBox="1"/>
            <p:nvPr/>
          </p:nvSpPr>
          <p:spPr>
            <a:xfrm>
              <a:off x="864315" y="3020029"/>
              <a:ext cx="754082" cy="338530"/>
            </a:xfrm>
            <a:prstGeom prst="rect">
              <a:avLst/>
            </a:prstGeom>
            <a:noFill/>
          </p:spPr>
          <p:txBody>
            <a:bodyPr wrap="square" lIns="91415" tIns="45708" rIns="91415" bIns="45708" rtlCol="0">
              <a:spAutoFit/>
            </a:bodyPr>
            <a:lstStyle/>
            <a:p>
              <a:pPr algn="ctr">
                <a:defRPr/>
              </a:pPr>
              <a:r>
                <a:rPr lang="en-US" altLang="zh-CN" sz="1600" kern="0" dirty="0">
                  <a:solidFill>
                    <a:sysClr val="windowText" lastClr="000000">
                      <a:lumMod val="50000"/>
                      <a:lumOff val="50000"/>
                    </a:sysClr>
                  </a:solidFill>
                  <a:cs typeface="+mn-ea"/>
                  <a:sym typeface="+mn-lt"/>
                </a:rPr>
                <a:t>STEP</a:t>
              </a:r>
              <a:endParaRPr lang="zh-CN" altLang="en-US" sz="1600" kern="0" dirty="0">
                <a:solidFill>
                  <a:sysClr val="windowText" lastClr="000000">
                    <a:lumMod val="50000"/>
                    <a:lumOff val="50000"/>
                  </a:sysClr>
                </a:solidFill>
                <a:cs typeface="+mn-ea"/>
                <a:sym typeface="+mn-lt"/>
              </a:endParaRPr>
            </a:p>
          </p:txBody>
        </p:sp>
        <p:grpSp>
          <p:nvGrpSpPr>
            <p:cNvPr id="69" name="组合 68"/>
            <p:cNvGrpSpPr/>
            <p:nvPr/>
          </p:nvGrpSpPr>
          <p:grpSpPr>
            <a:xfrm>
              <a:off x="1052834" y="1949325"/>
              <a:ext cx="382345" cy="337558"/>
              <a:chOff x="10044251" y="4522834"/>
              <a:chExt cx="745082" cy="657806"/>
            </a:xfrm>
            <a:solidFill>
              <a:sysClr val="window" lastClr="FFFFFF"/>
            </a:solidFill>
            <a:effectLst/>
          </p:grpSpPr>
          <p:sp>
            <p:nvSpPr>
              <p:cNvPr id="70" name="Oval 423"/>
              <p:cNvSpPr>
                <a:spLocks noChangeArrowheads="1"/>
              </p:cNvSpPr>
              <p:nvPr/>
            </p:nvSpPr>
            <p:spPr bwMode="auto">
              <a:xfrm>
                <a:off x="10603243" y="4610108"/>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72" name="Freeform 424"/>
              <p:cNvSpPr>
                <a:spLocks/>
              </p:cNvSpPr>
              <p:nvPr/>
            </p:nvSpPr>
            <p:spPr bwMode="auto">
              <a:xfrm>
                <a:off x="10567179" y="4817837"/>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73" name="Freeform 425"/>
              <p:cNvSpPr>
                <a:spLocks/>
              </p:cNvSpPr>
              <p:nvPr/>
            </p:nvSpPr>
            <p:spPr bwMode="auto">
              <a:xfrm>
                <a:off x="10229620" y="5001763"/>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76" name="Freeform 426"/>
              <p:cNvSpPr>
                <a:spLocks/>
              </p:cNvSpPr>
              <p:nvPr/>
            </p:nvSpPr>
            <p:spPr bwMode="auto">
              <a:xfrm>
                <a:off x="10275782" y="4701711"/>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77" name="Oval 427"/>
              <p:cNvSpPr>
                <a:spLocks noChangeArrowheads="1"/>
              </p:cNvSpPr>
              <p:nvPr/>
            </p:nvSpPr>
            <p:spPr bwMode="auto">
              <a:xfrm>
                <a:off x="10345746" y="4522834"/>
                <a:ext cx="143535" cy="1673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78" name="Freeform 428"/>
              <p:cNvSpPr>
                <a:spLocks/>
              </p:cNvSpPr>
              <p:nvPr/>
            </p:nvSpPr>
            <p:spPr bwMode="auto">
              <a:xfrm>
                <a:off x="10044251" y="4816394"/>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79" name="Oval 429"/>
              <p:cNvSpPr>
                <a:spLocks noChangeArrowheads="1"/>
              </p:cNvSpPr>
              <p:nvPr/>
            </p:nvSpPr>
            <p:spPr bwMode="auto">
              <a:xfrm>
                <a:off x="10055791" y="4607944"/>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grpSp>
      </p:grpSp>
      <p:grpSp>
        <p:nvGrpSpPr>
          <p:cNvPr id="89" name="组合 88"/>
          <p:cNvGrpSpPr/>
          <p:nvPr/>
        </p:nvGrpSpPr>
        <p:grpSpPr>
          <a:xfrm>
            <a:off x="5925597" y="1503733"/>
            <a:ext cx="2333142" cy="2334026"/>
            <a:chOff x="3201634" y="1465441"/>
            <a:chExt cx="2333142" cy="2334026"/>
          </a:xfrm>
        </p:grpSpPr>
        <p:grpSp>
          <p:nvGrpSpPr>
            <p:cNvPr id="90" name="组合 89"/>
            <p:cNvGrpSpPr/>
            <p:nvPr/>
          </p:nvGrpSpPr>
          <p:grpSpPr>
            <a:xfrm flipH="1">
              <a:off x="3201634" y="1465441"/>
              <a:ext cx="2333142" cy="2334026"/>
              <a:chOff x="3630019" y="998779"/>
              <a:chExt cx="2333142" cy="2334026"/>
            </a:xfrm>
          </p:grpSpPr>
          <p:sp>
            <p:nvSpPr>
              <p:cNvPr id="120" name="任意多边形 119"/>
              <p:cNvSpPr/>
              <p:nvPr/>
            </p:nvSpPr>
            <p:spPr>
              <a:xfrm>
                <a:off x="3630019" y="998779"/>
                <a:ext cx="2333142" cy="2333142"/>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gradFill flip="none" rotWithShape="1">
                <a:gsLst>
                  <a:gs pos="0">
                    <a:srgbClr val="FBFBFB"/>
                  </a:gs>
                  <a:gs pos="100000">
                    <a:srgbClr val="E6E6E6"/>
                  </a:gs>
                </a:gsLst>
                <a:lin ang="8100000" scaled="0"/>
                <a:tileRect/>
              </a:gradFill>
              <a:ln w="25400" cap="flat" cmpd="sng" algn="ctr">
                <a:noFill/>
                <a:prstDash val="solid"/>
              </a:ln>
              <a:effectLst>
                <a:outerShdw blurRad="101600" dist="50800" dir="2700000" algn="tl" rotWithShape="0">
                  <a:prstClr val="black">
                    <a:alpha val="29000"/>
                  </a:prstClr>
                </a:outerShdw>
              </a:effectLst>
            </p:spPr>
            <p:txBody>
              <a:bodyPr rtlCol="0" anchor="ctr"/>
              <a:lstStyle/>
              <a:p>
                <a:pPr algn="ctr">
                  <a:defRPr/>
                </a:pPr>
                <a:endParaRPr lang="zh-CN" altLang="en-US" kern="0">
                  <a:solidFill>
                    <a:sysClr val="window" lastClr="FFFFFF"/>
                  </a:solidFill>
                  <a:cs typeface="+mn-ea"/>
                  <a:sym typeface="+mn-lt"/>
                </a:endParaRPr>
              </a:p>
            </p:txBody>
          </p:sp>
          <p:sp>
            <p:nvSpPr>
              <p:cNvPr id="121" name="任意多边形 120"/>
              <p:cNvSpPr/>
              <p:nvPr/>
            </p:nvSpPr>
            <p:spPr>
              <a:xfrm>
                <a:off x="3630019" y="999663"/>
                <a:ext cx="2333142" cy="2333142"/>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solidFill>
                <a:srgbClr val="F7F7F7"/>
              </a:solidFill>
              <a:ln w="25400" cap="flat" cmpd="sng" algn="ctr">
                <a:noFill/>
                <a:prstDash val="solid"/>
              </a:ln>
              <a:effectLst>
                <a:softEdge rad="50800"/>
              </a:effectLst>
            </p:spPr>
            <p:txBody>
              <a:bodyPr rtlCol="0" anchor="ctr"/>
              <a:lstStyle/>
              <a:p>
                <a:pPr algn="ctr">
                  <a:defRPr/>
                </a:pPr>
                <a:endParaRPr lang="zh-CN" altLang="en-US" kern="0">
                  <a:solidFill>
                    <a:sysClr val="window" lastClr="FFFFFF"/>
                  </a:solidFill>
                  <a:cs typeface="+mn-ea"/>
                  <a:sym typeface="+mn-lt"/>
                </a:endParaRPr>
              </a:p>
            </p:txBody>
          </p:sp>
        </p:grpSp>
        <p:sp>
          <p:nvSpPr>
            <p:cNvPr id="91" name="同侧圆角矩形 90"/>
            <p:cNvSpPr/>
            <p:nvPr/>
          </p:nvSpPr>
          <p:spPr>
            <a:xfrm>
              <a:off x="3311968" y="1564383"/>
              <a:ext cx="2112475" cy="1144429"/>
            </a:xfrm>
            <a:prstGeom prst="round2SameRect">
              <a:avLst>
                <a:gd name="adj1" fmla="val 24657"/>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7" name="文本框 103"/>
            <p:cNvSpPr txBox="1"/>
            <p:nvPr/>
          </p:nvSpPr>
          <p:spPr>
            <a:xfrm>
              <a:off x="3333777" y="1750339"/>
              <a:ext cx="1519165" cy="830972"/>
            </a:xfrm>
            <a:prstGeom prst="rect">
              <a:avLst/>
            </a:prstGeom>
            <a:noFill/>
          </p:spPr>
          <p:txBody>
            <a:bodyPr wrap="square" lIns="91415" tIns="45708" rIns="91415" bIns="45708" rtlCol="0">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119" name="椭圆 118"/>
            <p:cNvSpPr/>
            <p:nvPr/>
          </p:nvSpPr>
          <p:spPr>
            <a:xfrm>
              <a:off x="4759596" y="2510265"/>
              <a:ext cx="440894" cy="440895"/>
            </a:xfrm>
            <a:prstGeom prst="ellipse">
              <a:avLst/>
            </a:prstGeom>
            <a:solidFill>
              <a:srgbClr val="F7F7F7"/>
            </a:solidFill>
            <a:ln w="34925" cap="flat" cmpd="sng" algn="ctr">
              <a:solidFill>
                <a:schemeClr val="accent1"/>
              </a:solidFill>
              <a:prstDash val="solid"/>
            </a:ln>
            <a:effectLst>
              <a:innerShdw blurRad="50800" dist="38100" dir="13500000">
                <a:prstClr val="black">
                  <a:alpha val="30000"/>
                </a:prstClr>
              </a:innerShdw>
            </a:effectLst>
          </p:spPr>
          <p:txBody>
            <a:bodyPr rtlCol="0" anchor="ctr"/>
            <a:lstStyle/>
            <a:p>
              <a:pPr algn="ctr"/>
              <a:endParaRPr lang="zh-CN" altLang="en-US" kern="0">
                <a:solidFill>
                  <a:sysClr val="window" lastClr="FFFFFF"/>
                </a:solidFill>
                <a:cs typeface="+mn-ea"/>
                <a:sym typeface="+mn-lt"/>
              </a:endParaRPr>
            </a:p>
          </p:txBody>
        </p:sp>
        <p:sp>
          <p:nvSpPr>
            <p:cNvPr id="99" name="文本框 126"/>
            <p:cNvSpPr txBox="1"/>
            <p:nvPr/>
          </p:nvSpPr>
          <p:spPr>
            <a:xfrm>
              <a:off x="4644881" y="2514672"/>
              <a:ext cx="639868" cy="400085"/>
            </a:xfrm>
            <a:prstGeom prst="rect">
              <a:avLst/>
            </a:prstGeom>
            <a:noFill/>
          </p:spPr>
          <p:txBody>
            <a:bodyPr wrap="square" lIns="91415" tIns="45708" rIns="91415" bIns="45708" rtlCol="0">
              <a:spAutoFit/>
            </a:bodyPr>
            <a:lstStyle/>
            <a:p>
              <a:pPr algn="ctr"/>
              <a:r>
                <a:rPr lang="en-US" altLang="zh-CN" sz="2000" dirty="0">
                  <a:solidFill>
                    <a:schemeClr val="accent1"/>
                  </a:solidFill>
                  <a:cs typeface="+mn-ea"/>
                  <a:sym typeface="+mn-lt"/>
                </a:rPr>
                <a:t>01</a:t>
              </a:r>
              <a:endParaRPr lang="zh-CN" altLang="en-US" sz="2000" dirty="0">
                <a:solidFill>
                  <a:schemeClr val="accent1"/>
                </a:solidFill>
                <a:cs typeface="+mn-ea"/>
                <a:sym typeface="+mn-lt"/>
              </a:endParaRPr>
            </a:p>
          </p:txBody>
        </p:sp>
        <p:sp>
          <p:nvSpPr>
            <p:cNvPr id="100" name="文本框 132"/>
            <p:cNvSpPr txBox="1"/>
            <p:nvPr/>
          </p:nvSpPr>
          <p:spPr>
            <a:xfrm>
              <a:off x="4599825" y="3020029"/>
              <a:ext cx="754082" cy="338530"/>
            </a:xfrm>
            <a:prstGeom prst="rect">
              <a:avLst/>
            </a:prstGeom>
            <a:noFill/>
          </p:spPr>
          <p:txBody>
            <a:bodyPr wrap="square" lIns="91415" tIns="45708" rIns="91415" bIns="45708" rtlCol="0">
              <a:spAutoFit/>
            </a:bodyPr>
            <a:lstStyle/>
            <a:p>
              <a:pPr algn="ctr"/>
              <a:r>
                <a:rPr lang="en-US" altLang="zh-CN" sz="1600" kern="0" dirty="0">
                  <a:solidFill>
                    <a:sysClr val="windowText" lastClr="000000">
                      <a:lumMod val="50000"/>
                      <a:lumOff val="50000"/>
                    </a:sysClr>
                  </a:solidFill>
                  <a:cs typeface="+mn-ea"/>
                  <a:sym typeface="+mn-lt"/>
                </a:rPr>
                <a:t>STEP</a:t>
              </a:r>
              <a:endParaRPr lang="zh-CN" altLang="en-US" sz="1600" kern="0" dirty="0">
                <a:solidFill>
                  <a:sysClr val="windowText" lastClr="000000">
                    <a:lumMod val="50000"/>
                    <a:lumOff val="50000"/>
                  </a:sysClr>
                </a:solidFill>
                <a:cs typeface="+mn-ea"/>
                <a:sym typeface="+mn-lt"/>
              </a:endParaRPr>
            </a:p>
          </p:txBody>
        </p:sp>
        <p:grpSp>
          <p:nvGrpSpPr>
            <p:cNvPr id="101" name="组合 100"/>
            <p:cNvGrpSpPr/>
            <p:nvPr/>
          </p:nvGrpSpPr>
          <p:grpSpPr>
            <a:xfrm>
              <a:off x="4829544" y="1949139"/>
              <a:ext cx="372722" cy="337930"/>
              <a:chOff x="10054349" y="2685014"/>
              <a:chExt cx="726328" cy="658528"/>
            </a:xfrm>
            <a:solidFill>
              <a:sysClr val="window" lastClr="FFFFFF"/>
            </a:solidFill>
            <a:effectLst/>
          </p:grpSpPr>
          <p:sp>
            <p:nvSpPr>
              <p:cNvPr id="102" name="Oval 440"/>
              <p:cNvSpPr>
                <a:spLocks noChangeArrowheads="1"/>
              </p:cNvSpPr>
              <p:nvPr/>
            </p:nvSpPr>
            <p:spPr bwMode="auto">
              <a:xfrm>
                <a:off x="10639307" y="2954772"/>
                <a:ext cx="132715" cy="155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3" name="Freeform 441"/>
              <p:cNvSpPr>
                <a:spLocks/>
              </p:cNvSpPr>
              <p:nvPr/>
            </p:nvSpPr>
            <p:spPr bwMode="auto">
              <a:xfrm>
                <a:off x="10606849" y="2685014"/>
                <a:ext cx="119011" cy="119732"/>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4" name="Freeform 442"/>
              <p:cNvSpPr>
                <a:spLocks/>
              </p:cNvSpPr>
              <p:nvPr/>
            </p:nvSpPr>
            <p:spPr bwMode="auto">
              <a:xfrm>
                <a:off x="10606849" y="2727569"/>
                <a:ext cx="76456" cy="77177"/>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5" name="Freeform 443"/>
              <p:cNvSpPr>
                <a:spLocks/>
              </p:cNvSpPr>
              <p:nvPr/>
            </p:nvSpPr>
            <p:spPr bwMode="auto">
              <a:xfrm>
                <a:off x="10606849" y="2762190"/>
                <a:ext cx="42556" cy="42556"/>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6" name="Freeform 444"/>
              <p:cNvSpPr>
                <a:spLocks/>
              </p:cNvSpPr>
              <p:nvPr/>
            </p:nvSpPr>
            <p:spPr bwMode="auto">
              <a:xfrm>
                <a:off x="10611898" y="3114896"/>
                <a:ext cx="168779" cy="228646"/>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7" name="Freeform 445"/>
              <p:cNvSpPr>
                <a:spLocks/>
              </p:cNvSpPr>
              <p:nvPr/>
            </p:nvSpPr>
            <p:spPr bwMode="auto">
              <a:xfrm>
                <a:off x="10344303" y="3058636"/>
                <a:ext cx="170222" cy="2236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8" name="Freeform 446"/>
              <p:cNvSpPr>
                <a:spLocks/>
              </p:cNvSpPr>
              <p:nvPr/>
            </p:nvSpPr>
            <p:spPr bwMode="auto">
              <a:xfrm>
                <a:off x="10465478" y="2847301"/>
                <a:ext cx="56260" cy="64915"/>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09" name="Freeform 447"/>
              <p:cNvSpPr>
                <a:spLocks/>
              </p:cNvSpPr>
              <p:nvPr/>
            </p:nvSpPr>
            <p:spPr bwMode="auto">
              <a:xfrm>
                <a:off x="10434463" y="2918708"/>
                <a:ext cx="117569" cy="68522"/>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0" name="Freeform 448"/>
              <p:cNvSpPr>
                <a:spLocks/>
              </p:cNvSpPr>
              <p:nvPr/>
            </p:nvSpPr>
            <p:spPr bwMode="auto">
              <a:xfrm>
                <a:off x="10280831" y="2814844"/>
                <a:ext cx="119732" cy="196188"/>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1" name="Freeform 449"/>
              <p:cNvSpPr>
                <a:spLocks/>
              </p:cNvSpPr>
              <p:nvPr/>
            </p:nvSpPr>
            <p:spPr bwMode="auto">
              <a:xfrm>
                <a:off x="10298141" y="2974968"/>
                <a:ext cx="62752" cy="37507"/>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2" name="Freeform 450"/>
              <p:cNvSpPr>
                <a:spLocks/>
              </p:cNvSpPr>
              <p:nvPr/>
            </p:nvSpPr>
            <p:spPr bwMode="auto">
              <a:xfrm>
                <a:off x="10313288" y="2936019"/>
                <a:ext cx="32458" cy="35343"/>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3" name="Oval 451"/>
              <p:cNvSpPr>
                <a:spLocks noChangeArrowheads="1"/>
              </p:cNvSpPr>
              <p:nvPr/>
            </p:nvSpPr>
            <p:spPr bwMode="auto">
              <a:xfrm>
                <a:off x="10313288" y="2816286"/>
                <a:ext cx="31015" cy="37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4" name="Freeform 452"/>
              <p:cNvSpPr>
                <a:spLocks/>
              </p:cNvSpPr>
              <p:nvPr/>
            </p:nvSpPr>
            <p:spPr bwMode="auto">
              <a:xfrm>
                <a:off x="10296699" y="2857399"/>
                <a:ext cx="64194" cy="36064"/>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5" name="Freeform 453"/>
              <p:cNvSpPr>
                <a:spLocks noEditPoints="1"/>
              </p:cNvSpPr>
              <p:nvPr/>
            </p:nvSpPr>
            <p:spPr bwMode="auto">
              <a:xfrm>
                <a:off x="10238275" y="2785993"/>
                <a:ext cx="383721" cy="262546"/>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6" name="Freeform 454"/>
              <p:cNvSpPr>
                <a:spLocks/>
              </p:cNvSpPr>
              <p:nvPr/>
            </p:nvSpPr>
            <p:spPr bwMode="auto">
              <a:xfrm>
                <a:off x="10054349" y="3114896"/>
                <a:ext cx="168779" cy="228646"/>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17" name="Oval 455"/>
              <p:cNvSpPr>
                <a:spLocks noChangeArrowheads="1"/>
              </p:cNvSpPr>
              <p:nvPr/>
            </p:nvSpPr>
            <p:spPr bwMode="auto">
              <a:xfrm>
                <a:off x="10063004" y="2954772"/>
                <a:ext cx="132715" cy="155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grpSp>
      </p:grpSp>
      <p:grpSp>
        <p:nvGrpSpPr>
          <p:cNvPr id="122" name="组合 121"/>
          <p:cNvGrpSpPr/>
          <p:nvPr/>
        </p:nvGrpSpPr>
        <p:grpSpPr>
          <a:xfrm>
            <a:off x="3410997" y="4031032"/>
            <a:ext cx="2333143" cy="2334026"/>
            <a:chOff x="687034" y="3992740"/>
            <a:chExt cx="2333143" cy="2334026"/>
          </a:xfrm>
        </p:grpSpPr>
        <p:grpSp>
          <p:nvGrpSpPr>
            <p:cNvPr id="123" name="组合 122"/>
            <p:cNvGrpSpPr/>
            <p:nvPr/>
          </p:nvGrpSpPr>
          <p:grpSpPr>
            <a:xfrm flipV="1">
              <a:off x="687034" y="3992740"/>
              <a:ext cx="2333142" cy="2334026"/>
              <a:chOff x="3630019" y="998779"/>
              <a:chExt cx="2333142" cy="2334026"/>
            </a:xfrm>
          </p:grpSpPr>
          <p:sp>
            <p:nvSpPr>
              <p:cNvPr id="147" name="任意多边形 146"/>
              <p:cNvSpPr/>
              <p:nvPr/>
            </p:nvSpPr>
            <p:spPr>
              <a:xfrm>
                <a:off x="3630019" y="998779"/>
                <a:ext cx="2333142" cy="2333142"/>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gradFill flip="none" rotWithShape="1">
                <a:gsLst>
                  <a:gs pos="0">
                    <a:srgbClr val="FBFBFB"/>
                  </a:gs>
                  <a:gs pos="100000">
                    <a:srgbClr val="E6E6E6"/>
                  </a:gs>
                </a:gsLst>
                <a:lin ang="18900000" scaled="0"/>
                <a:tileRect/>
              </a:gradFill>
              <a:ln w="25400" cap="flat" cmpd="sng" algn="ctr">
                <a:noFill/>
                <a:prstDash val="solid"/>
              </a:ln>
              <a:effectLst>
                <a:outerShdw blurRad="101600" dist="50800" dir="2700000" algn="tl" rotWithShape="0">
                  <a:prstClr val="black">
                    <a:alpha val="29000"/>
                  </a:prstClr>
                </a:outerShdw>
              </a:effectLst>
            </p:spPr>
            <p:txBody>
              <a:bodyPr rtlCol="0" anchor="ctr"/>
              <a:lstStyle/>
              <a:p>
                <a:pPr algn="ctr">
                  <a:defRPr/>
                </a:pPr>
                <a:endParaRPr lang="zh-CN" altLang="en-US" kern="0">
                  <a:solidFill>
                    <a:sysClr val="window" lastClr="FFFFFF"/>
                  </a:solidFill>
                  <a:cs typeface="+mn-ea"/>
                  <a:sym typeface="+mn-lt"/>
                </a:endParaRPr>
              </a:p>
            </p:txBody>
          </p:sp>
          <p:sp>
            <p:nvSpPr>
              <p:cNvPr id="148" name="任意多边形 147"/>
              <p:cNvSpPr/>
              <p:nvPr/>
            </p:nvSpPr>
            <p:spPr>
              <a:xfrm>
                <a:off x="3630019" y="999663"/>
                <a:ext cx="2333142" cy="2333142"/>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solidFill>
                <a:srgbClr val="F7F7F7"/>
              </a:solidFill>
              <a:ln w="25400" cap="flat" cmpd="sng" algn="ctr">
                <a:noFill/>
                <a:prstDash val="solid"/>
              </a:ln>
              <a:effectLst>
                <a:softEdge rad="50800"/>
              </a:effectLst>
            </p:spPr>
            <p:txBody>
              <a:bodyPr rtlCol="0" anchor="ctr"/>
              <a:lstStyle/>
              <a:p>
                <a:pPr algn="ctr">
                  <a:defRPr/>
                </a:pPr>
                <a:endParaRPr lang="zh-CN" altLang="en-US" kern="0">
                  <a:solidFill>
                    <a:sysClr val="window" lastClr="FFFFFF"/>
                  </a:solidFill>
                  <a:cs typeface="+mn-ea"/>
                  <a:sym typeface="+mn-lt"/>
                </a:endParaRPr>
              </a:p>
            </p:txBody>
          </p:sp>
        </p:grpSp>
        <p:sp>
          <p:nvSpPr>
            <p:cNvPr id="124" name="同侧圆角矩形 123"/>
            <p:cNvSpPr/>
            <p:nvPr/>
          </p:nvSpPr>
          <p:spPr>
            <a:xfrm flipV="1">
              <a:off x="797369" y="5097812"/>
              <a:ext cx="2112475" cy="1144429"/>
            </a:xfrm>
            <a:prstGeom prst="round2SameRect">
              <a:avLst>
                <a:gd name="adj1" fmla="val 24657"/>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25" name="文本框 106"/>
            <p:cNvSpPr txBox="1"/>
            <p:nvPr/>
          </p:nvSpPr>
          <p:spPr>
            <a:xfrm>
              <a:off x="1501012" y="5249298"/>
              <a:ext cx="1519165" cy="830972"/>
            </a:xfrm>
            <a:prstGeom prst="rect">
              <a:avLst/>
            </a:prstGeom>
            <a:noFill/>
          </p:spPr>
          <p:txBody>
            <a:bodyPr wrap="square" lIns="91415" tIns="45708" rIns="91415" bIns="45708" rtlCol="0">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135" name="椭圆 134"/>
            <p:cNvSpPr/>
            <p:nvPr/>
          </p:nvSpPr>
          <p:spPr>
            <a:xfrm>
              <a:off x="1021322" y="4835152"/>
              <a:ext cx="440894" cy="440895"/>
            </a:xfrm>
            <a:prstGeom prst="ellipse">
              <a:avLst/>
            </a:prstGeom>
            <a:solidFill>
              <a:srgbClr val="F7F7F7"/>
            </a:solidFill>
            <a:ln w="34925" cap="flat" cmpd="sng" algn="ctr">
              <a:solidFill>
                <a:schemeClr val="accent1"/>
              </a:solidFill>
              <a:prstDash val="solid"/>
            </a:ln>
            <a:effectLst>
              <a:innerShdw blurRad="50800" dist="38100" dir="13500000">
                <a:prstClr val="black">
                  <a:alpha val="30000"/>
                </a:prstClr>
              </a:innerShdw>
            </a:effectLst>
          </p:spPr>
          <p:txBody>
            <a:bodyPr rtlCol="0" anchor="ctr"/>
            <a:lstStyle/>
            <a:p>
              <a:pPr algn="ctr"/>
              <a:endParaRPr lang="zh-CN" altLang="en-US" kern="0">
                <a:solidFill>
                  <a:sysClr val="window" lastClr="FFFFFF"/>
                </a:solidFill>
                <a:cs typeface="+mn-ea"/>
                <a:sym typeface="+mn-lt"/>
              </a:endParaRPr>
            </a:p>
          </p:txBody>
        </p:sp>
        <p:sp>
          <p:nvSpPr>
            <p:cNvPr id="127" name="文本框 127"/>
            <p:cNvSpPr txBox="1"/>
            <p:nvPr/>
          </p:nvSpPr>
          <p:spPr>
            <a:xfrm>
              <a:off x="921423" y="4857773"/>
              <a:ext cx="639868" cy="400085"/>
            </a:xfrm>
            <a:prstGeom prst="rect">
              <a:avLst/>
            </a:prstGeom>
            <a:noFill/>
          </p:spPr>
          <p:txBody>
            <a:bodyPr wrap="square" lIns="91415" tIns="45708" rIns="91415" bIns="45708" rtlCol="0">
              <a:spAutoFit/>
            </a:bodyPr>
            <a:lstStyle/>
            <a:p>
              <a:pPr algn="ctr"/>
              <a:r>
                <a:rPr lang="en-US" altLang="zh-CN" sz="2000" dirty="0">
                  <a:solidFill>
                    <a:schemeClr val="accent1"/>
                  </a:solidFill>
                  <a:cs typeface="+mn-ea"/>
                  <a:sym typeface="+mn-lt"/>
                </a:rPr>
                <a:t>01</a:t>
              </a:r>
              <a:endParaRPr lang="zh-CN" altLang="en-US" sz="2000" dirty="0">
                <a:solidFill>
                  <a:schemeClr val="accent1"/>
                </a:solidFill>
                <a:cs typeface="+mn-ea"/>
                <a:sym typeface="+mn-lt"/>
              </a:endParaRPr>
            </a:p>
          </p:txBody>
        </p:sp>
        <p:sp>
          <p:nvSpPr>
            <p:cNvPr id="128" name="文本框 133"/>
            <p:cNvSpPr txBox="1"/>
            <p:nvPr/>
          </p:nvSpPr>
          <p:spPr>
            <a:xfrm>
              <a:off x="864315" y="4448540"/>
              <a:ext cx="754082" cy="338530"/>
            </a:xfrm>
            <a:prstGeom prst="rect">
              <a:avLst/>
            </a:prstGeom>
            <a:noFill/>
          </p:spPr>
          <p:txBody>
            <a:bodyPr wrap="square" lIns="91415" tIns="45708" rIns="91415" bIns="45708" rtlCol="0">
              <a:spAutoFit/>
            </a:bodyPr>
            <a:lstStyle/>
            <a:p>
              <a:pPr algn="ctr"/>
              <a:r>
                <a:rPr lang="en-US" altLang="zh-CN" sz="1600" kern="0" dirty="0">
                  <a:solidFill>
                    <a:sysClr val="windowText" lastClr="000000">
                      <a:lumMod val="50000"/>
                      <a:lumOff val="50000"/>
                    </a:sysClr>
                  </a:solidFill>
                  <a:cs typeface="+mn-ea"/>
                  <a:sym typeface="+mn-lt"/>
                </a:rPr>
                <a:t>STEP</a:t>
              </a:r>
              <a:endParaRPr lang="zh-CN" altLang="en-US" sz="1600" kern="0" dirty="0">
                <a:solidFill>
                  <a:sysClr val="windowText" lastClr="000000">
                    <a:lumMod val="50000"/>
                    <a:lumOff val="50000"/>
                  </a:sysClr>
                </a:solidFill>
                <a:cs typeface="+mn-ea"/>
                <a:sym typeface="+mn-lt"/>
              </a:endParaRPr>
            </a:p>
          </p:txBody>
        </p:sp>
        <p:grpSp>
          <p:nvGrpSpPr>
            <p:cNvPr id="129" name="组合 128"/>
            <p:cNvGrpSpPr/>
            <p:nvPr/>
          </p:nvGrpSpPr>
          <p:grpSpPr>
            <a:xfrm>
              <a:off x="1094645" y="5438147"/>
              <a:ext cx="298721" cy="446513"/>
              <a:chOff x="10182016" y="3597432"/>
              <a:chExt cx="481093" cy="719115"/>
            </a:xfrm>
            <a:solidFill>
              <a:sysClr val="window" lastClr="FFFFFF"/>
            </a:solidFill>
            <a:effectLst/>
          </p:grpSpPr>
          <p:sp>
            <p:nvSpPr>
              <p:cNvPr id="130" name="Freeform 456"/>
              <p:cNvSpPr>
                <a:spLocks noEditPoints="1"/>
              </p:cNvSpPr>
              <p:nvPr/>
            </p:nvSpPr>
            <p:spPr bwMode="auto">
              <a:xfrm>
                <a:off x="10274339" y="3841224"/>
                <a:ext cx="388770" cy="347657"/>
              </a:xfrm>
              <a:custGeom>
                <a:avLst/>
                <a:gdLst>
                  <a:gd name="T0" fmla="*/ 148 w 228"/>
                  <a:gd name="T1" fmla="*/ 0 h 204"/>
                  <a:gd name="T2" fmla="*/ 148 w 228"/>
                  <a:gd name="T3" fmla="*/ 0 h 204"/>
                  <a:gd name="T4" fmla="*/ 114 w 228"/>
                  <a:gd name="T5" fmla="*/ 13 h 204"/>
                  <a:gd name="T6" fmla="*/ 80 w 228"/>
                  <a:gd name="T7" fmla="*/ 0 h 204"/>
                  <a:gd name="T8" fmla="*/ 0 w 228"/>
                  <a:gd name="T9" fmla="*/ 80 h 204"/>
                  <a:gd name="T10" fmla="*/ 0 w 228"/>
                  <a:gd name="T11" fmla="*/ 98 h 204"/>
                  <a:gd name="T12" fmla="*/ 7 w 228"/>
                  <a:gd name="T13" fmla="*/ 84 h 204"/>
                  <a:gd name="T14" fmla="*/ 17 w 228"/>
                  <a:gd name="T15" fmla="*/ 84 h 204"/>
                  <a:gd name="T16" fmla="*/ 93 w 228"/>
                  <a:gd name="T17" fmla="*/ 137 h 204"/>
                  <a:gd name="T18" fmla="*/ 93 w 228"/>
                  <a:gd name="T19" fmla="*/ 204 h 204"/>
                  <a:gd name="T20" fmla="*/ 104 w 228"/>
                  <a:gd name="T21" fmla="*/ 204 h 204"/>
                  <a:gd name="T22" fmla="*/ 124 w 228"/>
                  <a:gd name="T23" fmla="*/ 204 h 204"/>
                  <a:gd name="T24" fmla="*/ 228 w 228"/>
                  <a:gd name="T25" fmla="*/ 167 h 204"/>
                  <a:gd name="T26" fmla="*/ 228 w 228"/>
                  <a:gd name="T27" fmla="*/ 80 h 204"/>
                  <a:gd name="T28" fmla="*/ 148 w 228"/>
                  <a:gd name="T29" fmla="*/ 0 h 204"/>
                  <a:gd name="T30" fmla="*/ 114 w 228"/>
                  <a:gd name="T31" fmla="*/ 151 h 204"/>
                  <a:gd name="T32" fmla="*/ 101 w 228"/>
                  <a:gd name="T33" fmla="*/ 132 h 204"/>
                  <a:gd name="T34" fmla="*/ 87 w 228"/>
                  <a:gd name="T35" fmla="*/ 112 h 204"/>
                  <a:gd name="T36" fmla="*/ 114 w 228"/>
                  <a:gd name="T37" fmla="*/ 13 h 204"/>
                  <a:gd name="T38" fmla="*/ 141 w 228"/>
                  <a:gd name="T39" fmla="*/ 112 h 204"/>
                  <a:gd name="T40" fmla="*/ 114 w 228"/>
                  <a:gd name="T41" fmla="*/ 1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204">
                    <a:moveTo>
                      <a:pt x="148" y="0"/>
                    </a:moveTo>
                    <a:cubicBezTo>
                      <a:pt x="148" y="0"/>
                      <a:pt x="148" y="0"/>
                      <a:pt x="148" y="0"/>
                    </a:cubicBezTo>
                    <a:cubicBezTo>
                      <a:pt x="114" y="13"/>
                      <a:pt x="114" y="13"/>
                      <a:pt x="114" y="13"/>
                    </a:cubicBezTo>
                    <a:cubicBezTo>
                      <a:pt x="80" y="0"/>
                      <a:pt x="80" y="0"/>
                      <a:pt x="80" y="0"/>
                    </a:cubicBezTo>
                    <a:cubicBezTo>
                      <a:pt x="50" y="9"/>
                      <a:pt x="0" y="30"/>
                      <a:pt x="0" y="80"/>
                    </a:cubicBezTo>
                    <a:cubicBezTo>
                      <a:pt x="0" y="87"/>
                      <a:pt x="0" y="92"/>
                      <a:pt x="0" y="98"/>
                    </a:cubicBezTo>
                    <a:cubicBezTo>
                      <a:pt x="5" y="90"/>
                      <a:pt x="7" y="84"/>
                      <a:pt x="7" y="84"/>
                    </a:cubicBezTo>
                    <a:cubicBezTo>
                      <a:pt x="17" y="84"/>
                      <a:pt x="17" y="84"/>
                      <a:pt x="17" y="84"/>
                    </a:cubicBezTo>
                    <a:cubicBezTo>
                      <a:pt x="17" y="84"/>
                      <a:pt x="33" y="137"/>
                      <a:pt x="93" y="137"/>
                    </a:cubicBezTo>
                    <a:cubicBezTo>
                      <a:pt x="93" y="204"/>
                      <a:pt x="93" y="204"/>
                      <a:pt x="93" y="204"/>
                    </a:cubicBezTo>
                    <a:cubicBezTo>
                      <a:pt x="97" y="204"/>
                      <a:pt x="100" y="204"/>
                      <a:pt x="104" y="204"/>
                    </a:cubicBezTo>
                    <a:cubicBezTo>
                      <a:pt x="124" y="204"/>
                      <a:pt x="124" y="204"/>
                      <a:pt x="124" y="204"/>
                    </a:cubicBezTo>
                    <a:cubicBezTo>
                      <a:pt x="225" y="204"/>
                      <a:pt x="228" y="167"/>
                      <a:pt x="228" y="167"/>
                    </a:cubicBezTo>
                    <a:cubicBezTo>
                      <a:pt x="228" y="167"/>
                      <a:pt x="228" y="154"/>
                      <a:pt x="228" y="80"/>
                    </a:cubicBezTo>
                    <a:cubicBezTo>
                      <a:pt x="228" y="30"/>
                      <a:pt x="178" y="9"/>
                      <a:pt x="148" y="0"/>
                    </a:cubicBezTo>
                    <a:close/>
                    <a:moveTo>
                      <a:pt x="114" y="151"/>
                    </a:moveTo>
                    <a:cubicBezTo>
                      <a:pt x="101" y="132"/>
                      <a:pt x="101" y="132"/>
                      <a:pt x="101" y="132"/>
                    </a:cubicBezTo>
                    <a:cubicBezTo>
                      <a:pt x="87" y="112"/>
                      <a:pt x="87" y="112"/>
                      <a:pt x="87" y="112"/>
                    </a:cubicBezTo>
                    <a:cubicBezTo>
                      <a:pt x="114" y="13"/>
                      <a:pt x="114" y="13"/>
                      <a:pt x="114" y="13"/>
                    </a:cubicBezTo>
                    <a:cubicBezTo>
                      <a:pt x="141" y="112"/>
                      <a:pt x="141" y="112"/>
                      <a:pt x="141" y="112"/>
                    </a:cubicBezTo>
                    <a:lnTo>
                      <a:pt x="114"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31" name="Oval 457"/>
              <p:cNvSpPr>
                <a:spLocks noChangeArrowheads="1"/>
              </p:cNvSpPr>
              <p:nvPr/>
            </p:nvSpPr>
            <p:spPr bwMode="auto">
              <a:xfrm>
                <a:off x="10371712" y="3597432"/>
                <a:ext cx="195467" cy="2279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32" name="Freeform 458"/>
              <p:cNvSpPr>
                <a:spLocks/>
              </p:cNvSpPr>
              <p:nvPr/>
            </p:nvSpPr>
            <p:spPr bwMode="auto">
              <a:xfrm>
                <a:off x="10241882" y="4125408"/>
                <a:ext cx="108913" cy="109634"/>
              </a:xfrm>
              <a:custGeom>
                <a:avLst/>
                <a:gdLst>
                  <a:gd name="T0" fmla="*/ 20 w 64"/>
                  <a:gd name="T1" fmla="*/ 2 h 64"/>
                  <a:gd name="T2" fmla="*/ 0 w 64"/>
                  <a:gd name="T3" fmla="*/ 32 h 64"/>
                  <a:gd name="T4" fmla="*/ 32 w 64"/>
                  <a:gd name="T5" fmla="*/ 64 h 64"/>
                  <a:gd name="T6" fmla="*/ 64 w 64"/>
                  <a:gd name="T7" fmla="*/ 32 h 64"/>
                  <a:gd name="T8" fmla="*/ 64 w 64"/>
                  <a:gd name="T9" fmla="*/ 31 h 64"/>
                  <a:gd name="T10" fmla="*/ 32 w 64"/>
                  <a:gd name="T11" fmla="*/ 0 h 64"/>
                  <a:gd name="T12" fmla="*/ 20 w 64"/>
                  <a:gd name="T13" fmla="*/ 2 h 64"/>
                </a:gdLst>
                <a:ahLst/>
                <a:cxnLst>
                  <a:cxn ang="0">
                    <a:pos x="T0" y="T1"/>
                  </a:cxn>
                  <a:cxn ang="0">
                    <a:pos x="T2" y="T3"/>
                  </a:cxn>
                  <a:cxn ang="0">
                    <a:pos x="T4" y="T5"/>
                  </a:cxn>
                  <a:cxn ang="0">
                    <a:pos x="T6" y="T7"/>
                  </a:cxn>
                  <a:cxn ang="0">
                    <a:pos x="T8" y="T9"/>
                  </a:cxn>
                  <a:cxn ang="0">
                    <a:pos x="T10" y="T11"/>
                  </a:cxn>
                  <a:cxn ang="0">
                    <a:pos x="T12" y="T13"/>
                  </a:cxn>
                </a:cxnLst>
                <a:rect l="0" t="0" r="r" b="b"/>
                <a:pathLst>
                  <a:path w="64" h="64">
                    <a:moveTo>
                      <a:pt x="20" y="2"/>
                    </a:moveTo>
                    <a:cubicBezTo>
                      <a:pt x="8" y="7"/>
                      <a:pt x="0" y="18"/>
                      <a:pt x="0" y="32"/>
                    </a:cubicBezTo>
                    <a:cubicBezTo>
                      <a:pt x="0" y="49"/>
                      <a:pt x="14" y="64"/>
                      <a:pt x="32" y="64"/>
                    </a:cubicBezTo>
                    <a:cubicBezTo>
                      <a:pt x="50" y="64"/>
                      <a:pt x="64" y="49"/>
                      <a:pt x="64" y="32"/>
                    </a:cubicBezTo>
                    <a:cubicBezTo>
                      <a:pt x="64" y="32"/>
                      <a:pt x="64" y="31"/>
                      <a:pt x="64" y="31"/>
                    </a:cubicBezTo>
                    <a:cubicBezTo>
                      <a:pt x="64" y="14"/>
                      <a:pt x="49" y="0"/>
                      <a:pt x="32" y="0"/>
                    </a:cubicBezTo>
                    <a:cubicBezTo>
                      <a:pt x="28" y="0"/>
                      <a:pt x="24" y="1"/>
                      <a:pt x="2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33" name="Freeform 459"/>
              <p:cNvSpPr>
                <a:spLocks noEditPoints="1"/>
              </p:cNvSpPr>
              <p:nvPr/>
            </p:nvSpPr>
            <p:spPr bwMode="auto">
              <a:xfrm>
                <a:off x="10182016" y="4011446"/>
                <a:ext cx="228646" cy="305101"/>
              </a:xfrm>
              <a:custGeom>
                <a:avLst/>
                <a:gdLst>
                  <a:gd name="T0" fmla="*/ 66 w 134"/>
                  <a:gd name="T1" fmla="*/ 0 h 179"/>
                  <a:gd name="T2" fmla="*/ 54 w 134"/>
                  <a:gd name="T3" fmla="*/ 18 h 179"/>
                  <a:gd name="T4" fmla="*/ 0 w 134"/>
                  <a:gd name="T5" fmla="*/ 48 h 179"/>
                  <a:gd name="T6" fmla="*/ 0 w 134"/>
                  <a:gd name="T7" fmla="*/ 117 h 179"/>
                  <a:gd name="T8" fmla="*/ 66 w 134"/>
                  <a:gd name="T9" fmla="*/ 179 h 179"/>
                  <a:gd name="T10" fmla="*/ 134 w 134"/>
                  <a:gd name="T11" fmla="*/ 116 h 179"/>
                  <a:gd name="T12" fmla="*/ 134 w 134"/>
                  <a:gd name="T13" fmla="*/ 104 h 179"/>
                  <a:gd name="T14" fmla="*/ 134 w 134"/>
                  <a:gd name="T15" fmla="*/ 48 h 179"/>
                  <a:gd name="T16" fmla="*/ 66 w 134"/>
                  <a:gd name="T17" fmla="*/ 0 h 179"/>
                  <a:gd name="T18" fmla="*/ 107 w 134"/>
                  <a:gd name="T19" fmla="*/ 99 h 179"/>
                  <a:gd name="T20" fmla="*/ 107 w 134"/>
                  <a:gd name="T21" fmla="*/ 100 h 179"/>
                  <a:gd name="T22" fmla="*/ 67 w 134"/>
                  <a:gd name="T23" fmla="*/ 139 h 179"/>
                  <a:gd name="T24" fmla="*/ 27 w 134"/>
                  <a:gd name="T25" fmla="*/ 99 h 179"/>
                  <a:gd name="T26" fmla="*/ 54 w 134"/>
                  <a:gd name="T27" fmla="*/ 60 h 179"/>
                  <a:gd name="T28" fmla="*/ 67 w 134"/>
                  <a:gd name="T29" fmla="*/ 58 h 179"/>
                  <a:gd name="T30" fmla="*/ 107 w 134"/>
                  <a:gd name="T31" fmla="*/ 9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179">
                    <a:moveTo>
                      <a:pt x="66" y="0"/>
                    </a:moveTo>
                    <a:cubicBezTo>
                      <a:pt x="66" y="0"/>
                      <a:pt x="62" y="9"/>
                      <a:pt x="54" y="18"/>
                    </a:cubicBezTo>
                    <a:cubicBezTo>
                      <a:pt x="44" y="30"/>
                      <a:pt x="27" y="45"/>
                      <a:pt x="0" y="48"/>
                    </a:cubicBezTo>
                    <a:cubicBezTo>
                      <a:pt x="0" y="117"/>
                      <a:pt x="0" y="117"/>
                      <a:pt x="0" y="117"/>
                    </a:cubicBezTo>
                    <a:cubicBezTo>
                      <a:pt x="0" y="153"/>
                      <a:pt x="66" y="179"/>
                      <a:pt x="66" y="179"/>
                    </a:cubicBezTo>
                    <a:cubicBezTo>
                      <a:pt x="124" y="164"/>
                      <a:pt x="134" y="116"/>
                      <a:pt x="134" y="116"/>
                    </a:cubicBezTo>
                    <a:cubicBezTo>
                      <a:pt x="134" y="104"/>
                      <a:pt x="134" y="104"/>
                      <a:pt x="134" y="104"/>
                    </a:cubicBezTo>
                    <a:cubicBezTo>
                      <a:pt x="134" y="48"/>
                      <a:pt x="134" y="48"/>
                      <a:pt x="134" y="48"/>
                    </a:cubicBezTo>
                    <a:cubicBezTo>
                      <a:pt x="81" y="46"/>
                      <a:pt x="66" y="0"/>
                      <a:pt x="66" y="0"/>
                    </a:cubicBezTo>
                    <a:close/>
                    <a:moveTo>
                      <a:pt x="107" y="99"/>
                    </a:moveTo>
                    <a:cubicBezTo>
                      <a:pt x="107" y="99"/>
                      <a:pt x="107" y="100"/>
                      <a:pt x="107" y="100"/>
                    </a:cubicBezTo>
                    <a:cubicBezTo>
                      <a:pt x="106" y="122"/>
                      <a:pt x="89" y="139"/>
                      <a:pt x="67" y="139"/>
                    </a:cubicBezTo>
                    <a:cubicBezTo>
                      <a:pt x="45" y="139"/>
                      <a:pt x="27" y="121"/>
                      <a:pt x="27" y="99"/>
                    </a:cubicBezTo>
                    <a:cubicBezTo>
                      <a:pt x="27" y="81"/>
                      <a:pt x="38" y="66"/>
                      <a:pt x="54" y="60"/>
                    </a:cubicBezTo>
                    <a:cubicBezTo>
                      <a:pt x="58" y="59"/>
                      <a:pt x="63" y="58"/>
                      <a:pt x="67" y="58"/>
                    </a:cubicBezTo>
                    <a:cubicBezTo>
                      <a:pt x="89" y="58"/>
                      <a:pt x="107" y="76"/>
                      <a:pt x="10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grpSp>
      </p:grpSp>
      <p:grpSp>
        <p:nvGrpSpPr>
          <p:cNvPr id="149" name="组合 148"/>
          <p:cNvGrpSpPr/>
          <p:nvPr/>
        </p:nvGrpSpPr>
        <p:grpSpPr>
          <a:xfrm>
            <a:off x="5925597" y="4031032"/>
            <a:ext cx="2333142" cy="2334026"/>
            <a:chOff x="3201634" y="3992740"/>
            <a:chExt cx="2333142" cy="2334026"/>
          </a:xfrm>
        </p:grpSpPr>
        <p:grpSp>
          <p:nvGrpSpPr>
            <p:cNvPr id="150" name="组合 149"/>
            <p:cNvGrpSpPr/>
            <p:nvPr/>
          </p:nvGrpSpPr>
          <p:grpSpPr>
            <a:xfrm flipH="1" flipV="1">
              <a:off x="3201634" y="3992740"/>
              <a:ext cx="2333142" cy="2334026"/>
              <a:chOff x="3630019" y="998779"/>
              <a:chExt cx="2333142" cy="2334026"/>
            </a:xfrm>
          </p:grpSpPr>
          <p:sp>
            <p:nvSpPr>
              <p:cNvPr id="171" name="任意多边形 170"/>
              <p:cNvSpPr/>
              <p:nvPr/>
            </p:nvSpPr>
            <p:spPr>
              <a:xfrm>
                <a:off x="3630019" y="998779"/>
                <a:ext cx="2333142" cy="2333142"/>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gradFill flip="none" rotWithShape="1">
                <a:gsLst>
                  <a:gs pos="0">
                    <a:srgbClr val="FBFBFB"/>
                  </a:gs>
                  <a:gs pos="100000">
                    <a:srgbClr val="E6E6E6"/>
                  </a:gs>
                </a:gsLst>
                <a:lin ang="13500000" scaled="0"/>
                <a:tileRect/>
              </a:gradFill>
              <a:ln w="25400" cap="flat" cmpd="sng" algn="ctr">
                <a:noFill/>
                <a:prstDash val="solid"/>
              </a:ln>
              <a:effectLst>
                <a:outerShdw blurRad="101600" dist="50800" dir="2700000" algn="tl" rotWithShape="0">
                  <a:prstClr val="black">
                    <a:alpha val="29000"/>
                  </a:prstClr>
                </a:outerShdw>
              </a:effectLst>
            </p:spPr>
            <p:txBody>
              <a:bodyPr rtlCol="0" anchor="ctr"/>
              <a:lstStyle/>
              <a:p>
                <a:pPr algn="ctr">
                  <a:defRPr/>
                </a:pPr>
                <a:endParaRPr lang="zh-CN" altLang="en-US" kern="0">
                  <a:solidFill>
                    <a:sysClr val="window" lastClr="FFFFFF"/>
                  </a:solidFill>
                  <a:cs typeface="+mn-ea"/>
                  <a:sym typeface="+mn-lt"/>
                </a:endParaRPr>
              </a:p>
            </p:txBody>
          </p:sp>
          <p:sp>
            <p:nvSpPr>
              <p:cNvPr id="172" name="任意多边形 171"/>
              <p:cNvSpPr/>
              <p:nvPr/>
            </p:nvSpPr>
            <p:spPr>
              <a:xfrm>
                <a:off x="3630019" y="999663"/>
                <a:ext cx="2333142" cy="2333142"/>
              </a:xfrm>
              <a:custGeom>
                <a:avLst/>
                <a:gdLst>
                  <a:gd name="connsiteX0" fmla="*/ 325357 w 2333142"/>
                  <a:gd name="connsiteY0" fmla="*/ 0 h 2333142"/>
                  <a:gd name="connsiteX1" fmla="*/ 2007785 w 2333142"/>
                  <a:gd name="connsiteY1" fmla="*/ 0 h 2333142"/>
                  <a:gd name="connsiteX2" fmla="*/ 2333142 w 2333142"/>
                  <a:gd name="connsiteY2" fmla="*/ 325357 h 2333142"/>
                  <a:gd name="connsiteX3" fmla="*/ 2333142 w 2333142"/>
                  <a:gd name="connsiteY3" fmla="*/ 1307600 h 2333142"/>
                  <a:gd name="connsiteX4" fmla="*/ 2260334 w 2333142"/>
                  <a:gd name="connsiteY4" fmla="*/ 1307600 h 2333142"/>
                  <a:gd name="connsiteX5" fmla="*/ 1919778 w 2333142"/>
                  <a:gd name="connsiteY5" fmla="*/ 1307600 h 2333142"/>
                  <a:gd name="connsiteX6" fmla="*/ 1720799 w 2333142"/>
                  <a:gd name="connsiteY6" fmla="*/ 1421890 h 2333142"/>
                  <a:gd name="connsiteX7" fmla="*/ 1204927 w 2333142"/>
                  <a:gd name="connsiteY7" fmla="*/ 2315931 h 2333142"/>
                  <a:gd name="connsiteX8" fmla="*/ 1198574 w 2333142"/>
                  <a:gd name="connsiteY8" fmla="*/ 2333142 h 2333142"/>
                  <a:gd name="connsiteX9" fmla="*/ 325357 w 2333142"/>
                  <a:gd name="connsiteY9" fmla="*/ 2333142 h 2333142"/>
                  <a:gd name="connsiteX10" fmla="*/ 0 w 2333142"/>
                  <a:gd name="connsiteY10" fmla="*/ 2007785 h 2333142"/>
                  <a:gd name="connsiteX11" fmla="*/ 0 w 2333142"/>
                  <a:gd name="connsiteY11" fmla="*/ 325357 h 2333142"/>
                  <a:gd name="connsiteX12" fmla="*/ 325357 w 2333142"/>
                  <a:gd name="connsiteY12" fmla="*/ 0 h 233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3142" h="2333142">
                    <a:moveTo>
                      <a:pt x="325357" y="0"/>
                    </a:moveTo>
                    <a:lnTo>
                      <a:pt x="2007785" y="0"/>
                    </a:lnTo>
                    <a:cubicBezTo>
                      <a:pt x="2187475" y="0"/>
                      <a:pt x="2333142" y="145667"/>
                      <a:pt x="2333142" y="325357"/>
                    </a:cubicBezTo>
                    <a:lnTo>
                      <a:pt x="2333142" y="1307600"/>
                    </a:lnTo>
                    <a:lnTo>
                      <a:pt x="2260334" y="1307600"/>
                    </a:lnTo>
                    <a:cubicBezTo>
                      <a:pt x="2161593" y="1307600"/>
                      <a:pt x="2048746" y="1307600"/>
                      <a:pt x="1919778" y="1307600"/>
                    </a:cubicBezTo>
                    <a:cubicBezTo>
                      <a:pt x="1847924" y="1307600"/>
                      <a:pt x="1757647" y="1359215"/>
                      <a:pt x="1720799" y="1421890"/>
                    </a:cubicBezTo>
                    <a:cubicBezTo>
                      <a:pt x="1720799" y="1421890"/>
                      <a:pt x="1720799" y="1421890"/>
                      <a:pt x="1204927" y="2315931"/>
                    </a:cubicBezTo>
                    <a:lnTo>
                      <a:pt x="1198574" y="2333142"/>
                    </a:lnTo>
                    <a:lnTo>
                      <a:pt x="325357" y="2333142"/>
                    </a:lnTo>
                    <a:cubicBezTo>
                      <a:pt x="145667" y="2333142"/>
                      <a:pt x="0" y="2187475"/>
                      <a:pt x="0" y="2007785"/>
                    </a:cubicBezTo>
                    <a:lnTo>
                      <a:pt x="0" y="325357"/>
                    </a:lnTo>
                    <a:cubicBezTo>
                      <a:pt x="0" y="145667"/>
                      <a:pt x="145667" y="0"/>
                      <a:pt x="325357" y="0"/>
                    </a:cubicBezTo>
                    <a:close/>
                  </a:path>
                </a:pathLst>
              </a:custGeom>
              <a:solidFill>
                <a:srgbClr val="F7F7F7"/>
              </a:solidFill>
              <a:ln w="25400" cap="flat" cmpd="sng" algn="ctr">
                <a:noFill/>
                <a:prstDash val="solid"/>
              </a:ln>
              <a:effectLst>
                <a:softEdge rad="50800"/>
              </a:effectLst>
            </p:spPr>
            <p:txBody>
              <a:bodyPr rtlCol="0" anchor="ctr"/>
              <a:lstStyle/>
              <a:p>
                <a:pPr algn="ctr">
                  <a:defRPr/>
                </a:pPr>
                <a:endParaRPr lang="zh-CN" altLang="en-US" kern="0">
                  <a:solidFill>
                    <a:sysClr val="window" lastClr="FFFFFF"/>
                  </a:solidFill>
                  <a:cs typeface="+mn-ea"/>
                  <a:sym typeface="+mn-lt"/>
                </a:endParaRPr>
              </a:p>
            </p:txBody>
          </p:sp>
        </p:grpSp>
        <p:sp>
          <p:nvSpPr>
            <p:cNvPr id="151" name="同侧圆角矩形 150"/>
            <p:cNvSpPr/>
            <p:nvPr/>
          </p:nvSpPr>
          <p:spPr>
            <a:xfrm flipV="1">
              <a:off x="3311968" y="5097812"/>
              <a:ext cx="2112475" cy="1144429"/>
            </a:xfrm>
            <a:prstGeom prst="round2SameRect">
              <a:avLst>
                <a:gd name="adj1" fmla="val 24657"/>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52" name="文本框 109"/>
            <p:cNvSpPr txBox="1"/>
            <p:nvPr/>
          </p:nvSpPr>
          <p:spPr>
            <a:xfrm>
              <a:off x="3333777" y="5249298"/>
              <a:ext cx="1519165" cy="830972"/>
            </a:xfrm>
            <a:prstGeom prst="rect">
              <a:avLst/>
            </a:prstGeom>
            <a:noFill/>
          </p:spPr>
          <p:txBody>
            <a:bodyPr wrap="square" lIns="91415" tIns="45708" rIns="91415" bIns="45708" rtlCol="0">
              <a:spAutoFit/>
            </a:bodyPr>
            <a:lstStyle/>
            <a:p>
              <a:pPr algn="ctr"/>
              <a:r>
                <a:rPr lang="zh-CN" altLang="en-US" sz="2400" dirty="0">
                  <a:solidFill>
                    <a:schemeClr val="bg1"/>
                  </a:solidFill>
                  <a:cs typeface="+mn-ea"/>
                  <a:sym typeface="+mn-lt"/>
                </a:rPr>
                <a:t>添加</a:t>
              </a:r>
              <a:endParaRPr lang="en-US" altLang="zh-CN" sz="2400" dirty="0">
                <a:solidFill>
                  <a:schemeClr val="bg1"/>
                </a:solidFill>
                <a:cs typeface="+mn-ea"/>
                <a:sym typeface="+mn-lt"/>
              </a:endParaRPr>
            </a:p>
            <a:p>
              <a:pPr algn="ctr"/>
              <a:r>
                <a:rPr lang="zh-CN" altLang="en-US" sz="2400" dirty="0">
                  <a:solidFill>
                    <a:schemeClr val="bg1"/>
                  </a:solidFill>
                  <a:cs typeface="+mn-ea"/>
                  <a:sym typeface="+mn-lt"/>
                </a:rPr>
                <a:t>标题</a:t>
              </a:r>
            </a:p>
          </p:txBody>
        </p:sp>
        <p:sp>
          <p:nvSpPr>
            <p:cNvPr id="170" name="椭圆 169"/>
            <p:cNvSpPr/>
            <p:nvPr/>
          </p:nvSpPr>
          <p:spPr>
            <a:xfrm>
              <a:off x="4759596" y="4835152"/>
              <a:ext cx="440894" cy="440895"/>
            </a:xfrm>
            <a:prstGeom prst="ellipse">
              <a:avLst/>
            </a:prstGeom>
            <a:solidFill>
              <a:srgbClr val="F7F7F7"/>
            </a:solidFill>
            <a:ln w="34925" cap="flat" cmpd="sng" algn="ctr">
              <a:solidFill>
                <a:schemeClr val="accent1"/>
              </a:solidFill>
              <a:prstDash val="solid"/>
            </a:ln>
            <a:effectLst>
              <a:innerShdw blurRad="50800" dist="38100" dir="13500000">
                <a:prstClr val="black">
                  <a:alpha val="30000"/>
                </a:prstClr>
              </a:innerShdw>
            </a:effectLst>
          </p:spPr>
          <p:txBody>
            <a:bodyPr rtlCol="0" anchor="ctr"/>
            <a:lstStyle/>
            <a:p>
              <a:pPr algn="ctr"/>
              <a:endParaRPr lang="zh-CN" altLang="en-US" kern="0">
                <a:solidFill>
                  <a:sysClr val="window" lastClr="FFFFFF"/>
                </a:solidFill>
                <a:cs typeface="+mn-ea"/>
                <a:sym typeface="+mn-lt"/>
              </a:endParaRPr>
            </a:p>
          </p:txBody>
        </p:sp>
        <p:sp>
          <p:nvSpPr>
            <p:cNvPr id="154" name="文本框 128"/>
            <p:cNvSpPr txBox="1"/>
            <p:nvPr/>
          </p:nvSpPr>
          <p:spPr>
            <a:xfrm>
              <a:off x="4690475" y="4835151"/>
              <a:ext cx="639868" cy="400085"/>
            </a:xfrm>
            <a:prstGeom prst="rect">
              <a:avLst/>
            </a:prstGeom>
            <a:noFill/>
          </p:spPr>
          <p:txBody>
            <a:bodyPr wrap="square" lIns="91415" tIns="45708" rIns="91415" bIns="45708" rtlCol="0">
              <a:spAutoFit/>
            </a:bodyPr>
            <a:lstStyle/>
            <a:p>
              <a:pPr algn="ctr"/>
              <a:r>
                <a:rPr lang="en-US" altLang="zh-CN" sz="2000" dirty="0">
                  <a:solidFill>
                    <a:schemeClr val="accent1"/>
                  </a:solidFill>
                  <a:cs typeface="+mn-ea"/>
                  <a:sym typeface="+mn-lt"/>
                </a:rPr>
                <a:t>01</a:t>
              </a:r>
              <a:endParaRPr lang="zh-CN" altLang="en-US" sz="2000" dirty="0">
                <a:solidFill>
                  <a:schemeClr val="accent1"/>
                </a:solidFill>
                <a:cs typeface="+mn-ea"/>
                <a:sym typeface="+mn-lt"/>
              </a:endParaRPr>
            </a:p>
          </p:txBody>
        </p:sp>
        <p:sp>
          <p:nvSpPr>
            <p:cNvPr id="155" name="文本框 134"/>
            <p:cNvSpPr txBox="1"/>
            <p:nvPr/>
          </p:nvSpPr>
          <p:spPr>
            <a:xfrm>
              <a:off x="4599825" y="4448540"/>
              <a:ext cx="754082" cy="338530"/>
            </a:xfrm>
            <a:prstGeom prst="rect">
              <a:avLst/>
            </a:prstGeom>
            <a:noFill/>
          </p:spPr>
          <p:txBody>
            <a:bodyPr wrap="square" lIns="91415" tIns="45708" rIns="91415" bIns="45708" rtlCol="0">
              <a:spAutoFit/>
            </a:bodyPr>
            <a:lstStyle/>
            <a:p>
              <a:pPr algn="ctr"/>
              <a:r>
                <a:rPr lang="en-US" altLang="zh-CN" sz="1600" kern="0" dirty="0">
                  <a:solidFill>
                    <a:sysClr val="windowText" lastClr="000000">
                      <a:lumMod val="50000"/>
                      <a:lumOff val="50000"/>
                    </a:sysClr>
                  </a:solidFill>
                  <a:cs typeface="+mn-ea"/>
                  <a:sym typeface="+mn-lt"/>
                </a:rPr>
                <a:t>STEP</a:t>
              </a:r>
              <a:endParaRPr lang="zh-CN" altLang="en-US" sz="1600" kern="0" dirty="0">
                <a:solidFill>
                  <a:sysClr val="windowText" lastClr="000000">
                    <a:lumMod val="50000"/>
                    <a:lumOff val="50000"/>
                  </a:sysClr>
                </a:solidFill>
                <a:cs typeface="+mn-ea"/>
                <a:sym typeface="+mn-lt"/>
              </a:endParaRPr>
            </a:p>
          </p:txBody>
        </p:sp>
        <p:grpSp>
          <p:nvGrpSpPr>
            <p:cNvPr id="156" name="组合 155"/>
            <p:cNvGrpSpPr/>
            <p:nvPr/>
          </p:nvGrpSpPr>
          <p:grpSpPr>
            <a:xfrm>
              <a:off x="4826788" y="5447857"/>
              <a:ext cx="378236" cy="427094"/>
              <a:chOff x="1027865" y="1177546"/>
              <a:chExt cx="670069" cy="756622"/>
            </a:xfrm>
            <a:solidFill>
              <a:sysClr val="window" lastClr="FFFFFF"/>
            </a:solidFill>
            <a:effectLst/>
          </p:grpSpPr>
          <p:sp>
            <p:nvSpPr>
              <p:cNvPr id="157" name="Oval 648"/>
              <p:cNvSpPr>
                <a:spLocks noChangeArrowheads="1"/>
              </p:cNvSpPr>
              <p:nvPr/>
            </p:nvSpPr>
            <p:spPr bwMode="auto">
              <a:xfrm>
                <a:off x="1494533" y="1264821"/>
                <a:ext cx="189697" cy="21926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58" name="Freeform 649"/>
              <p:cNvSpPr>
                <a:spLocks noEditPoints="1"/>
              </p:cNvSpPr>
              <p:nvPr/>
            </p:nvSpPr>
            <p:spPr bwMode="auto">
              <a:xfrm>
                <a:off x="1301951" y="1177546"/>
                <a:ext cx="199795" cy="173829"/>
              </a:xfrm>
              <a:custGeom>
                <a:avLst/>
                <a:gdLst>
                  <a:gd name="T0" fmla="*/ 106 w 117"/>
                  <a:gd name="T1" fmla="*/ 67 h 102"/>
                  <a:gd name="T2" fmla="*/ 117 w 117"/>
                  <a:gd name="T3" fmla="*/ 45 h 102"/>
                  <a:gd name="T4" fmla="*/ 117 w 117"/>
                  <a:gd name="T5" fmla="*/ 24 h 102"/>
                  <a:gd name="T6" fmla="*/ 94 w 117"/>
                  <a:gd name="T7" fmla="*/ 0 h 102"/>
                  <a:gd name="T8" fmla="*/ 23 w 117"/>
                  <a:gd name="T9" fmla="*/ 0 h 102"/>
                  <a:gd name="T10" fmla="*/ 0 w 117"/>
                  <a:gd name="T11" fmla="*/ 24 h 102"/>
                  <a:gd name="T12" fmla="*/ 0 w 117"/>
                  <a:gd name="T13" fmla="*/ 45 h 102"/>
                  <a:gd name="T14" fmla="*/ 23 w 117"/>
                  <a:gd name="T15" fmla="*/ 70 h 102"/>
                  <a:gd name="T16" fmla="*/ 73 w 117"/>
                  <a:gd name="T17" fmla="*/ 70 h 102"/>
                  <a:gd name="T18" fmla="*/ 110 w 117"/>
                  <a:gd name="T19" fmla="*/ 102 h 102"/>
                  <a:gd name="T20" fmla="*/ 106 w 117"/>
                  <a:gd name="T21" fmla="*/ 67 h 102"/>
                  <a:gd name="T22" fmla="*/ 88 w 117"/>
                  <a:gd name="T23" fmla="*/ 60 h 102"/>
                  <a:gd name="T24" fmla="*/ 31 w 117"/>
                  <a:gd name="T25" fmla="*/ 60 h 102"/>
                  <a:gd name="T26" fmla="*/ 13 w 117"/>
                  <a:gd name="T27" fmla="*/ 43 h 102"/>
                  <a:gd name="T28" fmla="*/ 13 w 117"/>
                  <a:gd name="T29" fmla="*/ 27 h 102"/>
                  <a:gd name="T30" fmla="*/ 31 w 117"/>
                  <a:gd name="T31" fmla="*/ 9 h 102"/>
                  <a:gd name="T32" fmla="*/ 88 w 117"/>
                  <a:gd name="T33" fmla="*/ 9 h 102"/>
                  <a:gd name="T34" fmla="*/ 106 w 117"/>
                  <a:gd name="T35" fmla="*/ 27 h 102"/>
                  <a:gd name="T36" fmla="*/ 106 w 117"/>
                  <a:gd name="T37" fmla="*/ 43 h 102"/>
                  <a:gd name="T38" fmla="*/ 88 w 117"/>
                  <a:gd name="T3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02">
                    <a:moveTo>
                      <a:pt x="106" y="67"/>
                    </a:moveTo>
                    <a:cubicBezTo>
                      <a:pt x="112" y="62"/>
                      <a:pt x="117" y="55"/>
                      <a:pt x="117" y="45"/>
                    </a:cubicBezTo>
                    <a:cubicBezTo>
                      <a:pt x="117" y="24"/>
                      <a:pt x="117" y="24"/>
                      <a:pt x="117" y="24"/>
                    </a:cubicBezTo>
                    <a:cubicBezTo>
                      <a:pt x="117" y="11"/>
                      <a:pt x="107" y="0"/>
                      <a:pt x="94" y="0"/>
                    </a:cubicBezTo>
                    <a:cubicBezTo>
                      <a:pt x="23" y="0"/>
                      <a:pt x="23" y="0"/>
                      <a:pt x="23" y="0"/>
                    </a:cubicBezTo>
                    <a:cubicBezTo>
                      <a:pt x="10" y="0"/>
                      <a:pt x="0" y="11"/>
                      <a:pt x="0" y="24"/>
                    </a:cubicBezTo>
                    <a:cubicBezTo>
                      <a:pt x="0" y="45"/>
                      <a:pt x="0" y="45"/>
                      <a:pt x="0" y="45"/>
                    </a:cubicBezTo>
                    <a:cubicBezTo>
                      <a:pt x="0" y="59"/>
                      <a:pt x="10" y="70"/>
                      <a:pt x="23" y="70"/>
                    </a:cubicBezTo>
                    <a:cubicBezTo>
                      <a:pt x="73" y="70"/>
                      <a:pt x="73" y="70"/>
                      <a:pt x="73" y="70"/>
                    </a:cubicBezTo>
                    <a:cubicBezTo>
                      <a:pt x="110" y="102"/>
                      <a:pt x="110" y="102"/>
                      <a:pt x="110" y="102"/>
                    </a:cubicBezTo>
                    <a:lnTo>
                      <a:pt x="106" y="67"/>
                    </a:lnTo>
                    <a:close/>
                    <a:moveTo>
                      <a:pt x="88" y="60"/>
                    </a:moveTo>
                    <a:cubicBezTo>
                      <a:pt x="31" y="60"/>
                      <a:pt x="31" y="60"/>
                      <a:pt x="31" y="60"/>
                    </a:cubicBezTo>
                    <a:cubicBezTo>
                      <a:pt x="21" y="60"/>
                      <a:pt x="13" y="52"/>
                      <a:pt x="13" y="43"/>
                    </a:cubicBezTo>
                    <a:cubicBezTo>
                      <a:pt x="13" y="27"/>
                      <a:pt x="13" y="27"/>
                      <a:pt x="13" y="27"/>
                    </a:cubicBezTo>
                    <a:cubicBezTo>
                      <a:pt x="13" y="17"/>
                      <a:pt x="21" y="9"/>
                      <a:pt x="31" y="9"/>
                    </a:cubicBezTo>
                    <a:cubicBezTo>
                      <a:pt x="88" y="9"/>
                      <a:pt x="88" y="9"/>
                      <a:pt x="88" y="9"/>
                    </a:cubicBezTo>
                    <a:cubicBezTo>
                      <a:pt x="98" y="9"/>
                      <a:pt x="106" y="17"/>
                      <a:pt x="106" y="27"/>
                    </a:cubicBezTo>
                    <a:cubicBezTo>
                      <a:pt x="106" y="43"/>
                      <a:pt x="106" y="43"/>
                      <a:pt x="106" y="43"/>
                    </a:cubicBezTo>
                    <a:cubicBezTo>
                      <a:pt x="106" y="52"/>
                      <a:pt x="98" y="60"/>
                      <a:pt x="8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59" name="Freeform 650"/>
              <p:cNvSpPr>
                <a:spLocks/>
              </p:cNvSpPr>
              <p:nvPr/>
            </p:nvSpPr>
            <p:spPr bwMode="auto">
              <a:xfrm>
                <a:off x="1455584" y="1491302"/>
                <a:ext cx="242350" cy="325297"/>
              </a:xfrm>
              <a:custGeom>
                <a:avLst/>
                <a:gdLst>
                  <a:gd name="T0" fmla="*/ 71 w 142"/>
                  <a:gd name="T1" fmla="*/ 3 h 191"/>
                  <a:gd name="T2" fmla="*/ 57 w 142"/>
                  <a:gd name="T3" fmla="*/ 97 h 191"/>
                  <a:gd name="T4" fmla="*/ 15 w 142"/>
                  <a:gd name="T5" fmla="*/ 123 h 191"/>
                  <a:gd name="T6" fmla="*/ 15 w 142"/>
                  <a:gd name="T7" fmla="*/ 85 h 191"/>
                  <a:gd name="T8" fmla="*/ 71 w 142"/>
                  <a:gd name="T9" fmla="*/ 3 h 191"/>
                  <a:gd name="T10" fmla="*/ 0 w 142"/>
                  <a:gd name="T11" fmla="*/ 97 h 191"/>
                  <a:gd name="T12" fmla="*/ 0 w 142"/>
                  <a:gd name="T13" fmla="*/ 150 h 191"/>
                  <a:gd name="T14" fmla="*/ 71 w 142"/>
                  <a:gd name="T15" fmla="*/ 191 h 191"/>
                  <a:gd name="T16" fmla="*/ 142 w 142"/>
                  <a:gd name="T17" fmla="*/ 163 h 191"/>
                  <a:gd name="T18" fmla="*/ 142 w 142"/>
                  <a:gd name="T19" fmla="*/ 49 h 191"/>
                  <a:gd name="T20" fmla="*/ 71 w 142"/>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91">
                    <a:moveTo>
                      <a:pt x="71" y="3"/>
                    </a:moveTo>
                    <a:cubicBezTo>
                      <a:pt x="57" y="97"/>
                      <a:pt x="57" y="97"/>
                      <a:pt x="57" y="97"/>
                    </a:cubicBezTo>
                    <a:cubicBezTo>
                      <a:pt x="15" y="123"/>
                      <a:pt x="15" y="123"/>
                      <a:pt x="15" y="123"/>
                    </a:cubicBezTo>
                    <a:cubicBezTo>
                      <a:pt x="15" y="85"/>
                      <a:pt x="15" y="85"/>
                      <a:pt x="15" y="85"/>
                    </a:cubicBezTo>
                    <a:cubicBezTo>
                      <a:pt x="71" y="3"/>
                      <a:pt x="71" y="3"/>
                      <a:pt x="71" y="3"/>
                    </a:cubicBezTo>
                    <a:cubicBezTo>
                      <a:pt x="16" y="3"/>
                      <a:pt x="0" y="97"/>
                      <a:pt x="0" y="97"/>
                    </a:cubicBezTo>
                    <a:cubicBezTo>
                      <a:pt x="0" y="97"/>
                      <a:pt x="0" y="128"/>
                      <a:pt x="0" y="150"/>
                    </a:cubicBezTo>
                    <a:cubicBezTo>
                      <a:pt x="0" y="173"/>
                      <a:pt x="8" y="191"/>
                      <a:pt x="71" y="191"/>
                    </a:cubicBezTo>
                    <a:cubicBezTo>
                      <a:pt x="134" y="191"/>
                      <a:pt x="142" y="163"/>
                      <a:pt x="142" y="163"/>
                    </a:cubicBezTo>
                    <a:cubicBezTo>
                      <a:pt x="142" y="163"/>
                      <a:pt x="142" y="98"/>
                      <a:pt x="142" y="49"/>
                    </a:cubicBezTo>
                    <a:cubicBezTo>
                      <a:pt x="142" y="0"/>
                      <a:pt x="71" y="3"/>
                      <a:pt x="7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0" name="Oval 651"/>
              <p:cNvSpPr>
                <a:spLocks noChangeArrowheads="1"/>
              </p:cNvSpPr>
              <p:nvPr/>
            </p:nvSpPr>
            <p:spPr bwMode="auto">
              <a:xfrm>
                <a:off x="1421683" y="1225150"/>
                <a:ext cx="21638" cy="23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1" name="Oval 652"/>
              <p:cNvSpPr>
                <a:spLocks noChangeArrowheads="1"/>
              </p:cNvSpPr>
              <p:nvPr/>
            </p:nvSpPr>
            <p:spPr bwMode="auto">
              <a:xfrm>
                <a:off x="1387062" y="1225150"/>
                <a:ext cx="23802" cy="23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2" name="Oval 653"/>
              <p:cNvSpPr>
                <a:spLocks noChangeArrowheads="1"/>
              </p:cNvSpPr>
              <p:nvPr/>
            </p:nvSpPr>
            <p:spPr bwMode="auto">
              <a:xfrm>
                <a:off x="1351719" y="1223708"/>
                <a:ext cx="23802" cy="23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3" name="Oval 654"/>
              <p:cNvSpPr>
                <a:spLocks noChangeArrowheads="1"/>
              </p:cNvSpPr>
              <p:nvPr/>
            </p:nvSpPr>
            <p:spPr bwMode="auto">
              <a:xfrm>
                <a:off x="1353162" y="1396094"/>
                <a:ext cx="22360" cy="21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4" name="Oval 655"/>
              <p:cNvSpPr>
                <a:spLocks noChangeArrowheads="1"/>
              </p:cNvSpPr>
              <p:nvPr/>
            </p:nvSpPr>
            <p:spPr bwMode="auto">
              <a:xfrm>
                <a:off x="1317098" y="1397536"/>
                <a:ext cx="22360" cy="223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5" name="Oval 656"/>
              <p:cNvSpPr>
                <a:spLocks noChangeArrowheads="1"/>
              </p:cNvSpPr>
              <p:nvPr/>
            </p:nvSpPr>
            <p:spPr bwMode="auto">
              <a:xfrm>
                <a:off x="1283198" y="1397536"/>
                <a:ext cx="23802" cy="223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6" name="Freeform 657"/>
              <p:cNvSpPr>
                <a:spLocks/>
              </p:cNvSpPr>
              <p:nvPr/>
            </p:nvSpPr>
            <p:spPr bwMode="auto">
              <a:xfrm>
                <a:off x="1027865" y="1608871"/>
                <a:ext cx="240186" cy="325297"/>
              </a:xfrm>
              <a:custGeom>
                <a:avLst/>
                <a:gdLst>
                  <a:gd name="T0" fmla="*/ 71 w 141"/>
                  <a:gd name="T1" fmla="*/ 3 h 191"/>
                  <a:gd name="T2" fmla="*/ 127 w 141"/>
                  <a:gd name="T3" fmla="*/ 84 h 191"/>
                  <a:gd name="T4" fmla="*/ 127 w 141"/>
                  <a:gd name="T5" fmla="*/ 122 h 191"/>
                  <a:gd name="T6" fmla="*/ 85 w 141"/>
                  <a:gd name="T7" fmla="*/ 97 h 191"/>
                  <a:gd name="T8" fmla="*/ 71 w 141"/>
                  <a:gd name="T9" fmla="*/ 3 h 191"/>
                  <a:gd name="T10" fmla="*/ 0 w 141"/>
                  <a:gd name="T11" fmla="*/ 48 h 191"/>
                  <a:gd name="T12" fmla="*/ 0 w 141"/>
                  <a:gd name="T13" fmla="*/ 163 h 191"/>
                  <a:gd name="T14" fmla="*/ 71 w 141"/>
                  <a:gd name="T15" fmla="*/ 191 h 191"/>
                  <a:gd name="T16" fmla="*/ 141 w 141"/>
                  <a:gd name="T17" fmla="*/ 150 h 191"/>
                  <a:gd name="T18" fmla="*/ 141 w 141"/>
                  <a:gd name="T19" fmla="*/ 97 h 191"/>
                  <a:gd name="T20" fmla="*/ 71 w 141"/>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91">
                    <a:moveTo>
                      <a:pt x="71" y="3"/>
                    </a:moveTo>
                    <a:cubicBezTo>
                      <a:pt x="127" y="84"/>
                      <a:pt x="127" y="84"/>
                      <a:pt x="127" y="84"/>
                    </a:cubicBezTo>
                    <a:cubicBezTo>
                      <a:pt x="127" y="122"/>
                      <a:pt x="127" y="122"/>
                      <a:pt x="127" y="122"/>
                    </a:cubicBezTo>
                    <a:cubicBezTo>
                      <a:pt x="85" y="97"/>
                      <a:pt x="85" y="97"/>
                      <a:pt x="85" y="97"/>
                    </a:cubicBezTo>
                    <a:cubicBezTo>
                      <a:pt x="71" y="3"/>
                      <a:pt x="71" y="3"/>
                      <a:pt x="71" y="3"/>
                    </a:cubicBezTo>
                    <a:cubicBezTo>
                      <a:pt x="71" y="3"/>
                      <a:pt x="0" y="0"/>
                      <a:pt x="0" y="48"/>
                    </a:cubicBezTo>
                    <a:cubicBezTo>
                      <a:pt x="0" y="98"/>
                      <a:pt x="0" y="163"/>
                      <a:pt x="0" y="163"/>
                    </a:cubicBezTo>
                    <a:cubicBezTo>
                      <a:pt x="0" y="163"/>
                      <a:pt x="8" y="191"/>
                      <a:pt x="71" y="191"/>
                    </a:cubicBezTo>
                    <a:cubicBezTo>
                      <a:pt x="134" y="191"/>
                      <a:pt x="141" y="173"/>
                      <a:pt x="141" y="150"/>
                    </a:cubicBezTo>
                    <a:cubicBezTo>
                      <a:pt x="141" y="127"/>
                      <a:pt x="141" y="97"/>
                      <a:pt x="141" y="97"/>
                    </a:cubicBezTo>
                    <a:cubicBezTo>
                      <a:pt x="141" y="97"/>
                      <a:pt x="126" y="3"/>
                      <a:pt x="7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7" name="Freeform 658"/>
              <p:cNvSpPr>
                <a:spLocks noEditPoints="1"/>
              </p:cNvSpPr>
              <p:nvPr/>
            </p:nvSpPr>
            <p:spPr bwMode="auto">
              <a:xfrm>
                <a:off x="1226938" y="1347768"/>
                <a:ext cx="197631" cy="175992"/>
              </a:xfrm>
              <a:custGeom>
                <a:avLst/>
                <a:gdLst>
                  <a:gd name="T0" fmla="*/ 94 w 116"/>
                  <a:gd name="T1" fmla="*/ 0 h 103"/>
                  <a:gd name="T2" fmla="*/ 22 w 116"/>
                  <a:gd name="T3" fmla="*/ 0 h 103"/>
                  <a:gd name="T4" fmla="*/ 0 w 116"/>
                  <a:gd name="T5" fmla="*/ 25 h 103"/>
                  <a:gd name="T6" fmla="*/ 0 w 116"/>
                  <a:gd name="T7" fmla="*/ 46 h 103"/>
                  <a:gd name="T8" fmla="*/ 11 w 116"/>
                  <a:gd name="T9" fmla="*/ 67 h 103"/>
                  <a:gd name="T10" fmla="*/ 6 w 116"/>
                  <a:gd name="T11" fmla="*/ 103 h 103"/>
                  <a:gd name="T12" fmla="*/ 43 w 116"/>
                  <a:gd name="T13" fmla="*/ 71 h 103"/>
                  <a:gd name="T14" fmla="*/ 94 w 116"/>
                  <a:gd name="T15" fmla="*/ 71 h 103"/>
                  <a:gd name="T16" fmla="*/ 116 w 116"/>
                  <a:gd name="T17" fmla="*/ 46 h 103"/>
                  <a:gd name="T18" fmla="*/ 116 w 116"/>
                  <a:gd name="T19" fmla="*/ 25 h 103"/>
                  <a:gd name="T20" fmla="*/ 94 w 116"/>
                  <a:gd name="T21" fmla="*/ 0 h 103"/>
                  <a:gd name="T22" fmla="*/ 104 w 116"/>
                  <a:gd name="T23" fmla="*/ 43 h 103"/>
                  <a:gd name="T24" fmla="*/ 86 w 116"/>
                  <a:gd name="T25" fmla="*/ 61 h 103"/>
                  <a:gd name="T26" fmla="*/ 29 w 116"/>
                  <a:gd name="T27" fmla="*/ 61 h 103"/>
                  <a:gd name="T28" fmla="*/ 11 w 116"/>
                  <a:gd name="T29" fmla="*/ 43 h 103"/>
                  <a:gd name="T30" fmla="*/ 11 w 116"/>
                  <a:gd name="T31" fmla="*/ 28 h 103"/>
                  <a:gd name="T32" fmla="*/ 29 w 116"/>
                  <a:gd name="T33" fmla="*/ 10 h 103"/>
                  <a:gd name="T34" fmla="*/ 86 w 116"/>
                  <a:gd name="T35" fmla="*/ 10 h 103"/>
                  <a:gd name="T36" fmla="*/ 104 w 116"/>
                  <a:gd name="T37" fmla="*/ 28 h 103"/>
                  <a:gd name="T38" fmla="*/ 104 w 116"/>
                  <a:gd name="T39"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03">
                    <a:moveTo>
                      <a:pt x="94" y="0"/>
                    </a:moveTo>
                    <a:cubicBezTo>
                      <a:pt x="22" y="0"/>
                      <a:pt x="22" y="0"/>
                      <a:pt x="22" y="0"/>
                    </a:cubicBezTo>
                    <a:cubicBezTo>
                      <a:pt x="10" y="0"/>
                      <a:pt x="0" y="11"/>
                      <a:pt x="0" y="25"/>
                    </a:cubicBezTo>
                    <a:cubicBezTo>
                      <a:pt x="0" y="46"/>
                      <a:pt x="0" y="46"/>
                      <a:pt x="0" y="46"/>
                    </a:cubicBezTo>
                    <a:cubicBezTo>
                      <a:pt x="0" y="55"/>
                      <a:pt x="4" y="63"/>
                      <a:pt x="11" y="67"/>
                    </a:cubicBezTo>
                    <a:cubicBezTo>
                      <a:pt x="6" y="103"/>
                      <a:pt x="6" y="103"/>
                      <a:pt x="6" y="103"/>
                    </a:cubicBezTo>
                    <a:cubicBezTo>
                      <a:pt x="43" y="71"/>
                      <a:pt x="43" y="71"/>
                      <a:pt x="43" y="71"/>
                    </a:cubicBezTo>
                    <a:cubicBezTo>
                      <a:pt x="94" y="71"/>
                      <a:pt x="94" y="71"/>
                      <a:pt x="94" y="71"/>
                    </a:cubicBezTo>
                    <a:cubicBezTo>
                      <a:pt x="106" y="71"/>
                      <a:pt x="116" y="60"/>
                      <a:pt x="116" y="46"/>
                    </a:cubicBezTo>
                    <a:cubicBezTo>
                      <a:pt x="116" y="25"/>
                      <a:pt x="116" y="25"/>
                      <a:pt x="116" y="25"/>
                    </a:cubicBezTo>
                    <a:cubicBezTo>
                      <a:pt x="116" y="11"/>
                      <a:pt x="106" y="0"/>
                      <a:pt x="94" y="0"/>
                    </a:cubicBezTo>
                    <a:close/>
                    <a:moveTo>
                      <a:pt x="104" y="43"/>
                    </a:moveTo>
                    <a:cubicBezTo>
                      <a:pt x="104" y="53"/>
                      <a:pt x="96" y="61"/>
                      <a:pt x="86" y="61"/>
                    </a:cubicBezTo>
                    <a:cubicBezTo>
                      <a:pt x="29" y="61"/>
                      <a:pt x="29" y="61"/>
                      <a:pt x="29" y="61"/>
                    </a:cubicBezTo>
                    <a:cubicBezTo>
                      <a:pt x="19" y="61"/>
                      <a:pt x="11" y="53"/>
                      <a:pt x="11" y="43"/>
                    </a:cubicBezTo>
                    <a:cubicBezTo>
                      <a:pt x="11" y="28"/>
                      <a:pt x="11" y="28"/>
                      <a:pt x="11" y="28"/>
                    </a:cubicBezTo>
                    <a:cubicBezTo>
                      <a:pt x="11" y="18"/>
                      <a:pt x="19" y="10"/>
                      <a:pt x="29" y="10"/>
                    </a:cubicBezTo>
                    <a:cubicBezTo>
                      <a:pt x="86" y="10"/>
                      <a:pt x="86" y="10"/>
                      <a:pt x="86" y="10"/>
                    </a:cubicBezTo>
                    <a:cubicBezTo>
                      <a:pt x="96" y="10"/>
                      <a:pt x="104" y="18"/>
                      <a:pt x="104" y="28"/>
                    </a:cubicBezTo>
                    <a:lnTo>
                      <a:pt x="10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sp>
            <p:nvSpPr>
              <p:cNvPr id="168" name="Oval 659"/>
              <p:cNvSpPr>
                <a:spLocks noChangeArrowheads="1"/>
              </p:cNvSpPr>
              <p:nvPr/>
            </p:nvSpPr>
            <p:spPr bwMode="auto">
              <a:xfrm>
                <a:off x="1041569" y="1380225"/>
                <a:ext cx="188975" cy="222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kern="0">
                  <a:solidFill>
                    <a:sysClr val="windowText" lastClr="000000"/>
                  </a:solidFill>
                  <a:cs typeface="+mn-ea"/>
                  <a:sym typeface="+mn-lt"/>
                </a:endParaRPr>
              </a:p>
            </p:txBody>
          </p:sp>
        </p:grpSp>
      </p:grpSp>
      <p:grpSp>
        <p:nvGrpSpPr>
          <p:cNvPr id="173" name="组合 172"/>
          <p:cNvGrpSpPr/>
          <p:nvPr/>
        </p:nvGrpSpPr>
        <p:grpSpPr>
          <a:xfrm>
            <a:off x="4695917" y="2922440"/>
            <a:ext cx="2277905" cy="2023912"/>
            <a:chOff x="1971954" y="2884148"/>
            <a:chExt cx="2277905" cy="2023912"/>
          </a:xfrm>
        </p:grpSpPr>
        <p:grpSp>
          <p:nvGrpSpPr>
            <p:cNvPr id="174" name="组合 173"/>
            <p:cNvGrpSpPr/>
            <p:nvPr/>
          </p:nvGrpSpPr>
          <p:grpSpPr>
            <a:xfrm>
              <a:off x="1971954" y="2884148"/>
              <a:ext cx="2277905" cy="2023912"/>
              <a:chOff x="4955253" y="2421147"/>
              <a:chExt cx="2277905" cy="2023912"/>
            </a:xfrm>
          </p:grpSpPr>
          <p:sp>
            <p:nvSpPr>
              <p:cNvPr id="177" name="Freeform 5"/>
              <p:cNvSpPr>
                <a:spLocks/>
              </p:cNvSpPr>
              <p:nvPr/>
            </p:nvSpPr>
            <p:spPr bwMode="auto">
              <a:xfrm>
                <a:off x="4958842" y="2421147"/>
                <a:ext cx="2274316" cy="20157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100000">
                    <a:srgbClr val="ECECEC"/>
                  </a:gs>
                </a:gsLst>
                <a:lin ang="2700000" scaled="1"/>
                <a:tileRect/>
              </a:gradFill>
              <a:ln w="15875">
                <a:noFill/>
              </a:ln>
              <a:effectLst>
                <a:outerShdw blurRad="127000" dist="50800" dir="2700000" algn="tl" rotWithShape="0">
                  <a:prstClr val="black">
                    <a:alpha val="29000"/>
                  </a:prstClr>
                </a:outerShdw>
              </a:effectLst>
            </p:spPr>
            <p:txBody>
              <a:bodyPr vert="horz" wrap="square" lIns="91440" tIns="45720" rIns="91440" bIns="45720" numCol="1" anchor="t" anchorCtr="0" compatLnSpc="1">
                <a:prstTxWarp prst="textNoShape">
                  <a:avLst/>
                </a:prstTxWarp>
              </a:bodyPr>
              <a:lstStyle/>
              <a:p>
                <a:pPr>
                  <a:defRPr/>
                </a:pPr>
                <a:endParaRPr lang="zh-CN" altLang="en-US" kern="0">
                  <a:solidFill>
                    <a:prstClr val="black"/>
                  </a:solidFill>
                  <a:cs typeface="+mn-ea"/>
                  <a:sym typeface="+mn-lt"/>
                </a:endParaRPr>
              </a:p>
            </p:txBody>
          </p:sp>
          <p:sp>
            <p:nvSpPr>
              <p:cNvPr id="178" name="Freeform 5"/>
              <p:cNvSpPr>
                <a:spLocks/>
              </p:cNvSpPr>
              <p:nvPr/>
            </p:nvSpPr>
            <p:spPr bwMode="auto">
              <a:xfrm>
                <a:off x="4955253" y="2429352"/>
                <a:ext cx="2274316" cy="20157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7F7F7"/>
              </a:solidFill>
              <a:ln w="15875">
                <a:noFill/>
              </a:ln>
              <a:effectLst>
                <a:softEdge rad="50800"/>
              </a:effectLst>
            </p:spPr>
            <p:txBody>
              <a:bodyPr vert="horz" wrap="square" lIns="91440" tIns="45720" rIns="91440" bIns="45720" numCol="1" anchor="t" anchorCtr="0" compatLnSpc="1">
                <a:prstTxWarp prst="textNoShape">
                  <a:avLst/>
                </a:prstTxWarp>
              </a:bodyPr>
              <a:lstStyle/>
              <a:p>
                <a:pPr>
                  <a:defRPr/>
                </a:pPr>
                <a:endParaRPr lang="zh-CN" altLang="en-US" kern="0">
                  <a:solidFill>
                    <a:prstClr val="black"/>
                  </a:solidFill>
                  <a:cs typeface="+mn-ea"/>
                  <a:sym typeface="+mn-lt"/>
                </a:endParaRPr>
              </a:p>
            </p:txBody>
          </p:sp>
        </p:grpSp>
        <p:sp>
          <p:nvSpPr>
            <p:cNvPr id="175" name="文本框 181"/>
            <p:cNvSpPr txBox="1"/>
            <p:nvPr/>
          </p:nvSpPr>
          <p:spPr>
            <a:xfrm>
              <a:off x="2271883" y="3795461"/>
              <a:ext cx="1674459" cy="752746"/>
            </a:xfrm>
            <a:prstGeom prst="rect">
              <a:avLst/>
            </a:prstGeom>
            <a:noFill/>
          </p:spPr>
          <p:txBody>
            <a:bodyPr wrap="square" lIns="91415" tIns="45708" rIns="91415" bIns="45708" rtlCol="0">
              <a:spAutoFit/>
            </a:bodyPr>
            <a:lstStyle/>
            <a:p>
              <a:pPr algn="ctr" fontAlgn="base">
                <a:lnSpc>
                  <a:spcPct val="125000"/>
                </a:lnSpc>
                <a:spcBef>
                  <a:spcPct val="0"/>
                </a:spcBef>
                <a:spcAft>
                  <a:spcPct val="0"/>
                </a:spcAft>
              </a:pPr>
              <a:r>
                <a:rPr lang="zh-CN" altLang="en-US" dirty="0">
                  <a:solidFill>
                    <a:schemeClr val="bg1">
                      <a:lumMod val="50000"/>
                    </a:schemeClr>
                  </a:solidFill>
                  <a:cs typeface="+mn-ea"/>
                  <a:sym typeface="+mn-lt"/>
                </a:rPr>
                <a:t>添加需要</a:t>
              </a:r>
              <a:endParaRPr lang="en-US" altLang="zh-CN" dirty="0">
                <a:solidFill>
                  <a:schemeClr val="bg1">
                    <a:lumMod val="50000"/>
                  </a:schemeClr>
                </a:solidFill>
                <a:cs typeface="+mn-ea"/>
                <a:sym typeface="+mn-lt"/>
              </a:endParaRPr>
            </a:p>
            <a:p>
              <a:pPr algn="ctr" fontAlgn="base">
                <a:lnSpc>
                  <a:spcPct val="125000"/>
                </a:lnSpc>
                <a:spcBef>
                  <a:spcPct val="0"/>
                </a:spcBef>
                <a:spcAft>
                  <a:spcPct val="0"/>
                </a:spcAft>
              </a:pPr>
              <a:r>
                <a:rPr lang="zh-CN" altLang="en-US" dirty="0">
                  <a:solidFill>
                    <a:schemeClr val="bg1">
                      <a:lumMod val="50000"/>
                    </a:schemeClr>
                  </a:solidFill>
                  <a:cs typeface="+mn-ea"/>
                  <a:sym typeface="+mn-lt"/>
                </a:rPr>
                <a:t>大标题</a:t>
              </a:r>
              <a:endParaRPr lang="en-US" altLang="zh-CN" dirty="0">
                <a:solidFill>
                  <a:schemeClr val="bg1">
                    <a:lumMod val="50000"/>
                  </a:schemeClr>
                </a:solidFill>
                <a:cs typeface="+mn-ea"/>
                <a:sym typeface="+mn-lt"/>
              </a:endParaRPr>
            </a:p>
          </p:txBody>
        </p:sp>
        <p:sp>
          <p:nvSpPr>
            <p:cNvPr id="176" name="Freeform 48"/>
            <p:cNvSpPr>
              <a:spLocks noEditPoints="1"/>
            </p:cNvSpPr>
            <p:nvPr/>
          </p:nvSpPr>
          <p:spPr bwMode="auto">
            <a:xfrm>
              <a:off x="2906126" y="3161817"/>
              <a:ext cx="404502" cy="439937"/>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bg1">
                <a:lumMod val="65000"/>
              </a:schemeClr>
            </a:solidFill>
            <a:ln>
              <a:noFill/>
            </a:ln>
          </p:spPr>
          <p:txBody>
            <a:bodyPr vert="horz" wrap="square" lIns="91415" tIns="45708" rIns="91415" bIns="45708" numCol="1" anchor="t" anchorCtr="0" compatLnSpc="1">
              <a:prstTxWarp prst="textNoShape">
                <a:avLst/>
              </a:prstTxWarp>
            </a:bodyPr>
            <a:lstStyle/>
            <a:p>
              <a:endParaRPr lang="zh-CN" altLang="en-US" b="1">
                <a:cs typeface="+mn-ea"/>
                <a:sym typeface="+mn-lt"/>
              </a:endParaRPr>
            </a:p>
          </p:txBody>
        </p:sp>
      </p:grpSp>
    </p:spTree>
    <p:extLst>
      <p:ext uri="{BB962C8B-B14F-4D97-AF65-F5344CB8AC3E}">
        <p14:creationId xmlns:p14="http://schemas.microsoft.com/office/powerpoint/2010/main" val="319624860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31" presetClass="entr" presetSubtype="0" fill="hold" nodeType="afterEffect">
                                  <p:stCondLst>
                                    <p:cond delay="0"/>
                                  </p:stCondLst>
                                  <p:childTnLst>
                                    <p:set>
                                      <p:cBhvr>
                                        <p:cTn id="24" dur="1" fill="hold">
                                          <p:stCondLst>
                                            <p:cond delay="0"/>
                                          </p:stCondLst>
                                        </p:cTn>
                                        <p:tgtEl>
                                          <p:spTgt spid="173"/>
                                        </p:tgtEl>
                                        <p:attrNameLst>
                                          <p:attrName>style.visibility</p:attrName>
                                        </p:attrNameLst>
                                      </p:cBhvr>
                                      <p:to>
                                        <p:strVal val="visible"/>
                                      </p:to>
                                    </p:set>
                                    <p:anim calcmode="lin" valueType="num">
                                      <p:cBhvr>
                                        <p:cTn id="25" dur="1000" fill="hold"/>
                                        <p:tgtEl>
                                          <p:spTgt spid="173"/>
                                        </p:tgtEl>
                                        <p:attrNameLst>
                                          <p:attrName>ppt_w</p:attrName>
                                        </p:attrNameLst>
                                      </p:cBhvr>
                                      <p:tavLst>
                                        <p:tav tm="0">
                                          <p:val>
                                            <p:fltVal val="0"/>
                                          </p:val>
                                        </p:tav>
                                        <p:tav tm="100000">
                                          <p:val>
                                            <p:strVal val="#ppt_w"/>
                                          </p:val>
                                        </p:tav>
                                      </p:tavLst>
                                    </p:anim>
                                    <p:anim calcmode="lin" valueType="num">
                                      <p:cBhvr>
                                        <p:cTn id="26" dur="1000" fill="hold"/>
                                        <p:tgtEl>
                                          <p:spTgt spid="173"/>
                                        </p:tgtEl>
                                        <p:attrNameLst>
                                          <p:attrName>ppt_h</p:attrName>
                                        </p:attrNameLst>
                                      </p:cBhvr>
                                      <p:tavLst>
                                        <p:tav tm="0">
                                          <p:val>
                                            <p:fltVal val="0"/>
                                          </p:val>
                                        </p:tav>
                                        <p:tav tm="100000">
                                          <p:val>
                                            <p:strVal val="#ppt_h"/>
                                          </p:val>
                                        </p:tav>
                                      </p:tavLst>
                                    </p:anim>
                                    <p:anim calcmode="lin" valueType="num">
                                      <p:cBhvr>
                                        <p:cTn id="27" dur="1000" fill="hold"/>
                                        <p:tgtEl>
                                          <p:spTgt spid="173"/>
                                        </p:tgtEl>
                                        <p:attrNameLst>
                                          <p:attrName>style.rotation</p:attrName>
                                        </p:attrNameLst>
                                      </p:cBhvr>
                                      <p:tavLst>
                                        <p:tav tm="0">
                                          <p:val>
                                            <p:fltVal val="90"/>
                                          </p:val>
                                        </p:tav>
                                        <p:tav tm="100000">
                                          <p:val>
                                            <p:fltVal val="0"/>
                                          </p:val>
                                        </p:tav>
                                      </p:tavLst>
                                    </p:anim>
                                    <p:animEffect transition="in" filter="fade">
                                      <p:cBhvr>
                                        <p:cTn id="28" dur="1000"/>
                                        <p:tgtEl>
                                          <p:spTgt spid="173"/>
                                        </p:tgtEl>
                                      </p:cBhvr>
                                    </p:animEffect>
                                  </p:childTnLst>
                                </p:cTn>
                              </p:par>
                            </p:childTnLst>
                          </p:cTn>
                        </p:par>
                        <p:par>
                          <p:cTn id="29" fill="hold">
                            <p:stCondLst>
                              <p:cond delay="4100"/>
                            </p:stCondLst>
                            <p:childTnLst>
                              <p:par>
                                <p:cTn id="30" presetID="2" presetClass="entr" presetSubtype="4"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500" fill="hold"/>
                                        <p:tgtEl>
                                          <p:spTgt spid="60"/>
                                        </p:tgtEl>
                                        <p:attrNameLst>
                                          <p:attrName>ppt_x</p:attrName>
                                        </p:attrNameLst>
                                      </p:cBhvr>
                                      <p:tavLst>
                                        <p:tav tm="0">
                                          <p:val>
                                            <p:strVal val="#ppt_x"/>
                                          </p:val>
                                        </p:tav>
                                        <p:tav tm="100000">
                                          <p:val>
                                            <p:strVal val="#ppt_x"/>
                                          </p:val>
                                        </p:tav>
                                      </p:tavLst>
                                    </p:anim>
                                    <p:anim calcmode="lin" valueType="num">
                                      <p:cBhvr additive="base">
                                        <p:cTn id="33" dur="500" fill="hold"/>
                                        <p:tgtEl>
                                          <p:spTgt spid="60"/>
                                        </p:tgtEl>
                                        <p:attrNameLst>
                                          <p:attrName>ppt_y</p:attrName>
                                        </p:attrNameLst>
                                      </p:cBhvr>
                                      <p:tavLst>
                                        <p:tav tm="0">
                                          <p:val>
                                            <p:strVal val="1+#ppt_h/2"/>
                                          </p:val>
                                        </p:tav>
                                        <p:tav tm="100000">
                                          <p:val>
                                            <p:strVal val="#ppt_y"/>
                                          </p:val>
                                        </p:tav>
                                      </p:tavLst>
                                    </p:anim>
                                  </p:childTnLst>
                                </p:cTn>
                              </p:par>
                            </p:childTnLst>
                          </p:cTn>
                        </p:par>
                        <p:par>
                          <p:cTn id="34" fill="hold">
                            <p:stCondLst>
                              <p:cond delay="4600"/>
                            </p:stCondLst>
                            <p:childTnLst>
                              <p:par>
                                <p:cTn id="35" presetID="2" presetClass="entr" presetSubtype="4"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ppt_x"/>
                                          </p:val>
                                        </p:tav>
                                        <p:tav tm="100000">
                                          <p:val>
                                            <p:strVal val="#ppt_x"/>
                                          </p:val>
                                        </p:tav>
                                      </p:tavLst>
                                    </p:anim>
                                    <p:anim calcmode="lin" valueType="num">
                                      <p:cBhvr additive="base">
                                        <p:cTn id="38" dur="500" fill="hold"/>
                                        <p:tgtEl>
                                          <p:spTgt spid="89"/>
                                        </p:tgtEl>
                                        <p:attrNameLst>
                                          <p:attrName>ppt_y</p:attrName>
                                        </p:attrNameLst>
                                      </p:cBhvr>
                                      <p:tavLst>
                                        <p:tav tm="0">
                                          <p:val>
                                            <p:strVal val="1+#ppt_h/2"/>
                                          </p:val>
                                        </p:tav>
                                        <p:tav tm="100000">
                                          <p:val>
                                            <p:strVal val="#ppt_y"/>
                                          </p:val>
                                        </p:tav>
                                      </p:tavLst>
                                    </p:anim>
                                  </p:childTnLst>
                                </p:cTn>
                              </p:par>
                            </p:childTnLst>
                          </p:cTn>
                        </p:par>
                        <p:par>
                          <p:cTn id="39" fill="hold">
                            <p:stCondLst>
                              <p:cond delay="5100"/>
                            </p:stCondLst>
                            <p:childTnLst>
                              <p:par>
                                <p:cTn id="40" presetID="2" presetClass="entr" presetSubtype="4"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 calcmode="lin" valueType="num">
                                      <p:cBhvr additive="base">
                                        <p:cTn id="42" dur="500" fill="hold"/>
                                        <p:tgtEl>
                                          <p:spTgt spid="122"/>
                                        </p:tgtEl>
                                        <p:attrNameLst>
                                          <p:attrName>ppt_x</p:attrName>
                                        </p:attrNameLst>
                                      </p:cBhvr>
                                      <p:tavLst>
                                        <p:tav tm="0">
                                          <p:val>
                                            <p:strVal val="#ppt_x"/>
                                          </p:val>
                                        </p:tav>
                                        <p:tav tm="100000">
                                          <p:val>
                                            <p:strVal val="#ppt_x"/>
                                          </p:val>
                                        </p:tav>
                                      </p:tavLst>
                                    </p:anim>
                                    <p:anim calcmode="lin" valueType="num">
                                      <p:cBhvr additive="base">
                                        <p:cTn id="43" dur="500" fill="hold"/>
                                        <p:tgtEl>
                                          <p:spTgt spid="122"/>
                                        </p:tgtEl>
                                        <p:attrNameLst>
                                          <p:attrName>ppt_y</p:attrName>
                                        </p:attrNameLst>
                                      </p:cBhvr>
                                      <p:tavLst>
                                        <p:tav tm="0">
                                          <p:val>
                                            <p:strVal val="1+#ppt_h/2"/>
                                          </p:val>
                                        </p:tav>
                                        <p:tav tm="100000">
                                          <p:val>
                                            <p:strVal val="#ppt_y"/>
                                          </p:val>
                                        </p:tav>
                                      </p:tavLst>
                                    </p:anim>
                                  </p:childTnLst>
                                </p:cTn>
                              </p:par>
                            </p:childTnLst>
                          </p:cTn>
                        </p:par>
                        <p:par>
                          <p:cTn id="44" fill="hold">
                            <p:stCondLst>
                              <p:cond delay="5600"/>
                            </p:stCondLst>
                            <p:childTnLst>
                              <p:par>
                                <p:cTn id="45" presetID="2" presetClass="entr" presetSubtype="4" fill="hold" nodeType="afterEffect">
                                  <p:stCondLst>
                                    <p:cond delay="0"/>
                                  </p:stCondLst>
                                  <p:childTnLst>
                                    <p:set>
                                      <p:cBhvr>
                                        <p:cTn id="46" dur="1" fill="hold">
                                          <p:stCondLst>
                                            <p:cond delay="0"/>
                                          </p:stCondLst>
                                        </p:cTn>
                                        <p:tgtEl>
                                          <p:spTgt spid="149"/>
                                        </p:tgtEl>
                                        <p:attrNameLst>
                                          <p:attrName>style.visibility</p:attrName>
                                        </p:attrNameLst>
                                      </p:cBhvr>
                                      <p:to>
                                        <p:strVal val="visible"/>
                                      </p:to>
                                    </p:set>
                                    <p:anim calcmode="lin" valueType="num">
                                      <p:cBhvr additive="base">
                                        <p:cTn id="47" dur="500" fill="hold"/>
                                        <p:tgtEl>
                                          <p:spTgt spid="149"/>
                                        </p:tgtEl>
                                        <p:attrNameLst>
                                          <p:attrName>ppt_x</p:attrName>
                                        </p:attrNameLst>
                                      </p:cBhvr>
                                      <p:tavLst>
                                        <p:tav tm="0">
                                          <p:val>
                                            <p:strVal val="#ppt_x"/>
                                          </p:val>
                                        </p:tav>
                                        <p:tav tm="100000">
                                          <p:val>
                                            <p:strVal val="#ppt_x"/>
                                          </p:val>
                                        </p:tav>
                                      </p:tavLst>
                                    </p:anim>
                                    <p:anim calcmode="lin" valueType="num">
                                      <p:cBhvr additive="base">
                                        <p:cTn id="48" dur="500" fill="hold"/>
                                        <p:tgtEl>
                                          <p:spTgt spid="149"/>
                                        </p:tgtEl>
                                        <p:attrNameLst>
                                          <p:attrName>ppt_y</p:attrName>
                                        </p:attrNameLst>
                                      </p:cBhvr>
                                      <p:tavLst>
                                        <p:tav tm="0">
                                          <p:val>
                                            <p:strVal val="1+#ppt_h/2"/>
                                          </p:val>
                                        </p:tav>
                                        <p:tav tm="100000">
                                          <p:val>
                                            <p:strVal val="#ppt_y"/>
                                          </p:val>
                                        </p:tav>
                                      </p:tavLst>
                                    </p:anim>
                                  </p:childTnLst>
                                </p:cTn>
                              </p:par>
                            </p:childTnLst>
                          </p:cTn>
                        </p:par>
                        <p:par>
                          <p:cTn id="49" fill="hold">
                            <p:stCondLst>
                              <p:cond delay="6100"/>
                            </p:stCondLst>
                            <p:childTnLst>
                              <p:par>
                                <p:cTn id="50" presetID="22" presetClass="entr" presetSubtype="2"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right)">
                                      <p:cBhvr>
                                        <p:cTn id="52" dur="500"/>
                                        <p:tgtEl>
                                          <p:spTgt spid="47"/>
                                        </p:tgtEl>
                                      </p:cBhvr>
                                    </p:animEffect>
                                  </p:childTnLst>
                                </p:cTn>
                              </p:par>
                            </p:childTnLst>
                          </p:cTn>
                        </p:par>
                        <p:par>
                          <p:cTn id="53" fill="hold">
                            <p:stCondLst>
                              <p:cond delay="6600"/>
                            </p:stCondLst>
                            <p:childTnLst>
                              <p:par>
                                <p:cTn id="54" presetID="22" presetClass="entr" presetSubtype="8"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left)">
                                      <p:cBhvr>
                                        <p:cTn id="56" dur="500"/>
                                        <p:tgtEl>
                                          <p:spTgt spid="54"/>
                                        </p:tgtEl>
                                      </p:cBhvr>
                                    </p:animEffect>
                                  </p:childTnLst>
                                </p:cTn>
                              </p:par>
                            </p:childTnLst>
                          </p:cTn>
                        </p:par>
                        <p:par>
                          <p:cTn id="57" fill="hold">
                            <p:stCondLst>
                              <p:cond delay="7100"/>
                            </p:stCondLst>
                            <p:childTnLst>
                              <p:par>
                                <p:cTn id="58" presetID="22" presetClass="entr" presetSubtype="8"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par>
                          <p:cTn id="61" fill="hold">
                            <p:stCondLst>
                              <p:cond delay="7600"/>
                            </p:stCondLst>
                            <p:childTnLst>
                              <p:par>
                                <p:cTn id="62" presetID="22" presetClass="entr" presetSubtype="2"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right)">
                                      <p:cBhvr>
                                        <p:cTn id="6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1" name="组合 30"/>
          <p:cNvGrpSpPr/>
          <p:nvPr/>
        </p:nvGrpSpPr>
        <p:grpSpPr>
          <a:xfrm>
            <a:off x="1443792" y="2686583"/>
            <a:ext cx="9279012" cy="2332052"/>
            <a:chOff x="1260022" y="2163164"/>
            <a:chExt cx="6960165" cy="1748634"/>
          </a:xfrm>
          <a:noFill/>
          <a:effectLst>
            <a:outerShdw blurRad="76200" dist="38100" dir="5400000" algn="t" rotWithShape="0">
              <a:prstClr val="black">
                <a:alpha val="28000"/>
              </a:prstClr>
            </a:outerShdw>
          </a:effectLst>
        </p:grpSpPr>
        <p:sp>
          <p:nvSpPr>
            <p:cNvPr id="32"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33"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34"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35"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grpSp>
      <p:grpSp>
        <p:nvGrpSpPr>
          <p:cNvPr id="36" name="组合 35"/>
          <p:cNvGrpSpPr/>
          <p:nvPr/>
        </p:nvGrpSpPr>
        <p:grpSpPr>
          <a:xfrm>
            <a:off x="1507968" y="1908921"/>
            <a:ext cx="2225761" cy="1072722"/>
            <a:chOff x="6084168" y="1274556"/>
            <a:chExt cx="1669538" cy="804356"/>
          </a:xfrm>
        </p:grpSpPr>
        <p:sp>
          <p:nvSpPr>
            <p:cNvPr id="37" name="TextBox 36"/>
            <p:cNvSpPr txBox="1"/>
            <p:nvPr/>
          </p:nvSpPr>
          <p:spPr>
            <a:xfrm>
              <a:off x="6084168" y="1514664"/>
              <a:ext cx="1669538" cy="564248"/>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65000"/>
                      <a:lumOff val="35000"/>
                    </a:schemeClr>
                  </a:solidFill>
                  <a:cs typeface="+mn-ea"/>
                  <a:sym typeface="+mn-lt"/>
                </a:rPr>
                <a:t>您的内容打在这里，或者通过您的内容打在这里，或者您的内容打在这里，</a:t>
              </a:r>
            </a:p>
          </p:txBody>
        </p:sp>
        <p:sp>
          <p:nvSpPr>
            <p:cNvPr id="38" name="TextBox 37"/>
            <p:cNvSpPr txBox="1"/>
            <p:nvPr/>
          </p:nvSpPr>
          <p:spPr>
            <a:xfrm>
              <a:off x="6532344" y="1274556"/>
              <a:ext cx="1008112" cy="244001"/>
            </a:xfrm>
            <a:prstGeom prst="rect">
              <a:avLst/>
            </a:prstGeom>
            <a:noFill/>
          </p:spPr>
          <p:txBody>
            <a:bodyPr wrap="square" lIns="91431" tIns="0" rIns="91431" bIns="0" rtlCol="0" anchor="t">
              <a:spAutoFit/>
            </a:bodyPr>
            <a:lstStyle/>
            <a:p>
              <a:pPr>
                <a:lnSpc>
                  <a:spcPct val="150000"/>
                </a:lnSpc>
              </a:pPr>
              <a:r>
                <a:rPr lang="zh-CN" altLang="en-US" sz="1600" dirty="0">
                  <a:solidFill>
                    <a:schemeClr val="accent1"/>
                  </a:solidFill>
                  <a:cs typeface="+mn-ea"/>
                  <a:sym typeface="+mn-lt"/>
                </a:rPr>
                <a:t>添加标题</a:t>
              </a:r>
            </a:p>
          </p:txBody>
        </p:sp>
      </p:grpSp>
      <p:grpSp>
        <p:nvGrpSpPr>
          <p:cNvPr id="39" name="组合 38"/>
          <p:cNvGrpSpPr/>
          <p:nvPr/>
        </p:nvGrpSpPr>
        <p:grpSpPr>
          <a:xfrm>
            <a:off x="3838436" y="5000482"/>
            <a:ext cx="2225761" cy="1072722"/>
            <a:chOff x="6084168" y="1274556"/>
            <a:chExt cx="1669538" cy="804356"/>
          </a:xfrm>
        </p:grpSpPr>
        <p:sp>
          <p:nvSpPr>
            <p:cNvPr id="40" name="TextBox 39"/>
            <p:cNvSpPr txBox="1"/>
            <p:nvPr/>
          </p:nvSpPr>
          <p:spPr>
            <a:xfrm>
              <a:off x="6084168" y="1514664"/>
              <a:ext cx="1669538" cy="564248"/>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65000"/>
                      <a:lumOff val="35000"/>
                    </a:schemeClr>
                  </a:solidFill>
                  <a:cs typeface="+mn-ea"/>
                  <a:sym typeface="+mn-lt"/>
                </a:rPr>
                <a:t>您的内容打在这里，或者通过您的内容打在这里，或者您的内容打在这里，</a:t>
              </a:r>
            </a:p>
          </p:txBody>
        </p:sp>
        <p:sp>
          <p:nvSpPr>
            <p:cNvPr id="41" name="TextBox 40"/>
            <p:cNvSpPr txBox="1"/>
            <p:nvPr/>
          </p:nvSpPr>
          <p:spPr>
            <a:xfrm>
              <a:off x="6532344" y="1274556"/>
              <a:ext cx="1008112" cy="244001"/>
            </a:xfrm>
            <a:prstGeom prst="rect">
              <a:avLst/>
            </a:prstGeom>
            <a:noFill/>
          </p:spPr>
          <p:txBody>
            <a:bodyPr wrap="square" lIns="91431" tIns="0" rIns="91431" bIns="0" rtlCol="0" anchor="t">
              <a:spAutoFit/>
            </a:bodyPr>
            <a:lstStyle/>
            <a:p>
              <a:pPr>
                <a:lnSpc>
                  <a:spcPct val="150000"/>
                </a:lnSpc>
              </a:pPr>
              <a:r>
                <a:rPr lang="zh-CN" altLang="en-US" sz="1600" dirty="0">
                  <a:solidFill>
                    <a:schemeClr val="accent1"/>
                  </a:solidFill>
                  <a:cs typeface="+mn-ea"/>
                  <a:sym typeface="+mn-lt"/>
                </a:rPr>
                <a:t>添加标题</a:t>
              </a:r>
            </a:p>
          </p:txBody>
        </p:sp>
      </p:grpSp>
      <p:grpSp>
        <p:nvGrpSpPr>
          <p:cNvPr id="42" name="组合 41"/>
          <p:cNvGrpSpPr/>
          <p:nvPr/>
        </p:nvGrpSpPr>
        <p:grpSpPr>
          <a:xfrm>
            <a:off x="6083296" y="1908921"/>
            <a:ext cx="2225761" cy="1072722"/>
            <a:chOff x="6084168" y="1274556"/>
            <a:chExt cx="1669538" cy="804356"/>
          </a:xfrm>
        </p:grpSpPr>
        <p:sp>
          <p:nvSpPr>
            <p:cNvPr id="43" name="TextBox 42"/>
            <p:cNvSpPr txBox="1"/>
            <p:nvPr/>
          </p:nvSpPr>
          <p:spPr>
            <a:xfrm>
              <a:off x="6084168" y="1514664"/>
              <a:ext cx="1669538" cy="564248"/>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65000"/>
                      <a:lumOff val="35000"/>
                    </a:schemeClr>
                  </a:solidFill>
                  <a:cs typeface="+mn-ea"/>
                  <a:sym typeface="+mn-lt"/>
                </a:rPr>
                <a:t>您的内容打在这里，或者通过您的内容打在这里，或者您的内容打在这里，</a:t>
              </a:r>
            </a:p>
          </p:txBody>
        </p:sp>
        <p:sp>
          <p:nvSpPr>
            <p:cNvPr id="44" name="TextBox 43"/>
            <p:cNvSpPr txBox="1"/>
            <p:nvPr/>
          </p:nvSpPr>
          <p:spPr>
            <a:xfrm>
              <a:off x="6532344" y="1274556"/>
              <a:ext cx="1008112" cy="244001"/>
            </a:xfrm>
            <a:prstGeom prst="rect">
              <a:avLst/>
            </a:prstGeom>
            <a:noFill/>
          </p:spPr>
          <p:txBody>
            <a:bodyPr wrap="square" lIns="91431" tIns="0" rIns="91431" bIns="0" rtlCol="0" anchor="t">
              <a:spAutoFit/>
            </a:bodyPr>
            <a:lstStyle/>
            <a:p>
              <a:pPr>
                <a:lnSpc>
                  <a:spcPct val="150000"/>
                </a:lnSpc>
              </a:pPr>
              <a:r>
                <a:rPr lang="zh-CN" altLang="en-US" sz="1600" dirty="0">
                  <a:solidFill>
                    <a:schemeClr val="accent1"/>
                  </a:solidFill>
                  <a:cs typeface="+mn-ea"/>
                  <a:sym typeface="+mn-lt"/>
                </a:rPr>
                <a:t>添加标题</a:t>
              </a:r>
            </a:p>
          </p:txBody>
        </p:sp>
      </p:grpSp>
      <p:grpSp>
        <p:nvGrpSpPr>
          <p:cNvPr id="45" name="组合 44"/>
          <p:cNvGrpSpPr/>
          <p:nvPr/>
        </p:nvGrpSpPr>
        <p:grpSpPr>
          <a:xfrm>
            <a:off x="8500838" y="5000483"/>
            <a:ext cx="2225761" cy="1072723"/>
            <a:chOff x="6084168" y="1274556"/>
            <a:chExt cx="1669538" cy="804356"/>
          </a:xfrm>
        </p:grpSpPr>
        <p:sp>
          <p:nvSpPr>
            <p:cNvPr id="46" name="TextBox 45"/>
            <p:cNvSpPr txBox="1"/>
            <p:nvPr/>
          </p:nvSpPr>
          <p:spPr>
            <a:xfrm>
              <a:off x="6084168" y="1514664"/>
              <a:ext cx="1669538" cy="564248"/>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65000"/>
                      <a:lumOff val="35000"/>
                    </a:schemeClr>
                  </a:solidFill>
                  <a:cs typeface="+mn-ea"/>
                  <a:sym typeface="+mn-lt"/>
                </a:rPr>
                <a:t>您的内容打在这里，或者通过您的内容打在这里，或者您的内容打在这里，</a:t>
              </a:r>
            </a:p>
          </p:txBody>
        </p:sp>
        <p:sp>
          <p:nvSpPr>
            <p:cNvPr id="47" name="TextBox 46"/>
            <p:cNvSpPr txBox="1"/>
            <p:nvPr/>
          </p:nvSpPr>
          <p:spPr>
            <a:xfrm>
              <a:off x="6532344" y="1274556"/>
              <a:ext cx="1008112" cy="244001"/>
            </a:xfrm>
            <a:prstGeom prst="rect">
              <a:avLst/>
            </a:prstGeom>
            <a:noFill/>
          </p:spPr>
          <p:txBody>
            <a:bodyPr wrap="square" lIns="91431" tIns="0" rIns="91431" bIns="0" rtlCol="0" anchor="t">
              <a:spAutoFit/>
            </a:bodyPr>
            <a:lstStyle/>
            <a:p>
              <a:pPr>
                <a:lnSpc>
                  <a:spcPct val="150000"/>
                </a:lnSpc>
              </a:pPr>
              <a:r>
                <a:rPr lang="zh-CN" altLang="en-US" sz="1600" dirty="0">
                  <a:solidFill>
                    <a:schemeClr val="accent1"/>
                  </a:solidFill>
                  <a:cs typeface="+mn-ea"/>
                  <a:sym typeface="+mn-lt"/>
                </a:rPr>
                <a:t>添加标题</a:t>
              </a:r>
            </a:p>
          </p:txBody>
        </p:sp>
      </p:grpSp>
      <p:grpSp>
        <p:nvGrpSpPr>
          <p:cNvPr id="48" name="组合 47"/>
          <p:cNvGrpSpPr/>
          <p:nvPr/>
        </p:nvGrpSpPr>
        <p:grpSpPr>
          <a:xfrm>
            <a:off x="1840846" y="3076429"/>
            <a:ext cx="1608586" cy="1563819"/>
            <a:chOff x="2201071" y="3406041"/>
            <a:chExt cx="1805286" cy="1805938"/>
          </a:xfrm>
        </p:grpSpPr>
        <p:grpSp>
          <p:nvGrpSpPr>
            <p:cNvPr id="49" name="组合 48"/>
            <p:cNvGrpSpPr/>
            <p:nvPr/>
          </p:nvGrpSpPr>
          <p:grpSpPr>
            <a:xfrm>
              <a:off x="2201071" y="3406041"/>
              <a:ext cx="1805286" cy="1805938"/>
              <a:chOff x="4345444" y="2542859"/>
              <a:chExt cx="1810550" cy="1811205"/>
            </a:xfrm>
          </p:grpSpPr>
          <p:grpSp>
            <p:nvGrpSpPr>
              <p:cNvPr id="51" name="组合 5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3" name="同心圆 5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4" name="椭圆 5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2" name="椭圆 51"/>
              <p:cNvSpPr/>
              <p:nvPr/>
            </p:nvSpPr>
            <p:spPr>
              <a:xfrm>
                <a:off x="4565570" y="2763062"/>
                <a:ext cx="1370298" cy="13707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50" name="TextBox 49"/>
            <p:cNvSpPr txBox="1"/>
            <p:nvPr/>
          </p:nvSpPr>
          <p:spPr>
            <a:xfrm>
              <a:off x="2740391" y="3882497"/>
              <a:ext cx="1023614" cy="746399"/>
            </a:xfrm>
            <a:prstGeom prst="rect">
              <a:avLst/>
            </a:prstGeom>
            <a:noFill/>
          </p:spPr>
          <p:txBody>
            <a:bodyPr wrap="square" rtlCol="0">
              <a:spAutoFit/>
            </a:bodyPr>
            <a:lstStyle/>
            <a:p>
              <a:r>
                <a:rPr lang="zh-CN" altLang="en-US" dirty="0">
                  <a:solidFill>
                    <a:schemeClr val="bg1"/>
                  </a:solidFill>
                  <a:cs typeface="+mn-ea"/>
                  <a:sym typeface="+mn-lt"/>
                </a:rPr>
                <a:t>添加</a:t>
              </a:r>
              <a:endParaRPr lang="en-US" altLang="zh-CN" dirty="0">
                <a:solidFill>
                  <a:schemeClr val="bg1"/>
                </a:solidFill>
                <a:cs typeface="+mn-ea"/>
                <a:sym typeface="+mn-lt"/>
              </a:endParaRPr>
            </a:p>
            <a:p>
              <a:r>
                <a:rPr lang="zh-CN" altLang="en-US" dirty="0">
                  <a:solidFill>
                    <a:schemeClr val="bg1"/>
                  </a:solidFill>
                  <a:cs typeface="+mn-ea"/>
                  <a:sym typeface="+mn-lt"/>
                </a:rPr>
                <a:t>内容</a:t>
              </a:r>
            </a:p>
          </p:txBody>
        </p:sp>
      </p:grpSp>
      <p:grpSp>
        <p:nvGrpSpPr>
          <p:cNvPr id="55" name="组合 54"/>
          <p:cNvGrpSpPr/>
          <p:nvPr/>
        </p:nvGrpSpPr>
        <p:grpSpPr>
          <a:xfrm>
            <a:off x="6457503" y="3076429"/>
            <a:ext cx="1608586" cy="1563819"/>
            <a:chOff x="7382260" y="3406041"/>
            <a:chExt cx="1805286" cy="1805938"/>
          </a:xfrm>
        </p:grpSpPr>
        <p:grpSp>
          <p:nvGrpSpPr>
            <p:cNvPr id="56" name="组合 55"/>
            <p:cNvGrpSpPr/>
            <p:nvPr/>
          </p:nvGrpSpPr>
          <p:grpSpPr>
            <a:xfrm>
              <a:off x="7382260" y="3406041"/>
              <a:ext cx="1805286" cy="1805938"/>
              <a:chOff x="4345444" y="2542859"/>
              <a:chExt cx="1810550" cy="1811205"/>
            </a:xfrm>
          </p:grpSpPr>
          <p:grpSp>
            <p:nvGrpSpPr>
              <p:cNvPr id="58" name="组合 5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0" name="同心圆 5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1" name="椭圆 60"/>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椭圆 58"/>
              <p:cNvSpPr/>
              <p:nvPr/>
            </p:nvSpPr>
            <p:spPr>
              <a:xfrm>
                <a:off x="4565570" y="2763062"/>
                <a:ext cx="1370298" cy="13707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57" name="TextBox 56"/>
            <p:cNvSpPr txBox="1"/>
            <p:nvPr/>
          </p:nvSpPr>
          <p:spPr>
            <a:xfrm>
              <a:off x="7923066" y="3891261"/>
              <a:ext cx="1023614" cy="746399"/>
            </a:xfrm>
            <a:prstGeom prst="rect">
              <a:avLst/>
            </a:prstGeom>
            <a:noFill/>
          </p:spPr>
          <p:txBody>
            <a:bodyPr wrap="square" rtlCol="0">
              <a:spAutoFit/>
            </a:bodyPr>
            <a:lstStyle/>
            <a:p>
              <a:r>
                <a:rPr lang="zh-CN" altLang="en-US" dirty="0">
                  <a:solidFill>
                    <a:schemeClr val="bg1"/>
                  </a:solidFill>
                  <a:cs typeface="+mn-ea"/>
                  <a:sym typeface="+mn-lt"/>
                </a:rPr>
                <a:t>添加</a:t>
              </a:r>
              <a:endParaRPr lang="en-US" altLang="zh-CN" dirty="0">
                <a:solidFill>
                  <a:schemeClr val="bg1"/>
                </a:solidFill>
                <a:cs typeface="+mn-ea"/>
                <a:sym typeface="+mn-lt"/>
              </a:endParaRPr>
            </a:p>
            <a:p>
              <a:r>
                <a:rPr lang="zh-CN" altLang="en-US" dirty="0">
                  <a:solidFill>
                    <a:schemeClr val="bg1"/>
                  </a:solidFill>
                  <a:cs typeface="+mn-ea"/>
                  <a:sym typeface="+mn-lt"/>
                </a:rPr>
                <a:t>内容</a:t>
              </a:r>
            </a:p>
          </p:txBody>
        </p:sp>
      </p:grpSp>
      <p:grpSp>
        <p:nvGrpSpPr>
          <p:cNvPr id="62" name="组合 61"/>
          <p:cNvGrpSpPr/>
          <p:nvPr/>
        </p:nvGrpSpPr>
        <p:grpSpPr>
          <a:xfrm>
            <a:off x="4166482" y="3076429"/>
            <a:ext cx="1608586" cy="1563819"/>
            <a:chOff x="4811090" y="3406041"/>
            <a:chExt cx="1805286" cy="1805938"/>
          </a:xfrm>
        </p:grpSpPr>
        <p:grpSp>
          <p:nvGrpSpPr>
            <p:cNvPr id="63" name="组合 62"/>
            <p:cNvGrpSpPr/>
            <p:nvPr/>
          </p:nvGrpSpPr>
          <p:grpSpPr>
            <a:xfrm>
              <a:off x="4811090" y="3406041"/>
              <a:ext cx="1805286" cy="1805938"/>
              <a:chOff x="4345444" y="2542859"/>
              <a:chExt cx="1810550" cy="1811205"/>
            </a:xfrm>
          </p:grpSpPr>
          <p:grpSp>
            <p:nvGrpSpPr>
              <p:cNvPr id="65" name="组合 6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7" name="同心圆 6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8" name="椭圆 6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6" name="椭圆 65"/>
              <p:cNvSpPr/>
              <p:nvPr/>
            </p:nvSpPr>
            <p:spPr>
              <a:xfrm>
                <a:off x="4565570" y="2763062"/>
                <a:ext cx="1370298" cy="13707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grpSp>
        <p:sp>
          <p:nvSpPr>
            <p:cNvPr id="64" name="TextBox 63"/>
            <p:cNvSpPr txBox="1"/>
            <p:nvPr/>
          </p:nvSpPr>
          <p:spPr>
            <a:xfrm>
              <a:off x="5304027" y="3920614"/>
              <a:ext cx="1023614" cy="746399"/>
            </a:xfrm>
            <a:prstGeom prst="rect">
              <a:avLst/>
            </a:prstGeom>
            <a:noFill/>
          </p:spPr>
          <p:txBody>
            <a:bodyPr wrap="square" rtlCol="0">
              <a:spAutoFit/>
            </a:bodyPr>
            <a:lstStyle/>
            <a:p>
              <a:r>
                <a:rPr lang="zh-CN" altLang="en-US" dirty="0">
                  <a:solidFill>
                    <a:schemeClr val="bg1"/>
                  </a:solidFill>
                  <a:cs typeface="+mn-ea"/>
                  <a:sym typeface="+mn-lt"/>
                </a:rPr>
                <a:t>添加</a:t>
              </a:r>
              <a:endParaRPr lang="en-US" altLang="zh-CN" dirty="0">
                <a:solidFill>
                  <a:schemeClr val="bg1"/>
                </a:solidFill>
                <a:cs typeface="+mn-ea"/>
                <a:sym typeface="+mn-lt"/>
              </a:endParaRPr>
            </a:p>
            <a:p>
              <a:r>
                <a:rPr lang="zh-CN" altLang="en-US" dirty="0">
                  <a:solidFill>
                    <a:schemeClr val="bg1"/>
                  </a:solidFill>
                  <a:cs typeface="+mn-ea"/>
                  <a:sym typeface="+mn-lt"/>
                </a:rPr>
                <a:t>内容</a:t>
              </a:r>
            </a:p>
          </p:txBody>
        </p:sp>
      </p:grpSp>
      <p:grpSp>
        <p:nvGrpSpPr>
          <p:cNvPr id="69" name="组合 68"/>
          <p:cNvGrpSpPr/>
          <p:nvPr/>
        </p:nvGrpSpPr>
        <p:grpSpPr>
          <a:xfrm>
            <a:off x="8758635" y="3076429"/>
            <a:ext cx="1608586" cy="1563819"/>
            <a:chOff x="9964778" y="3406041"/>
            <a:chExt cx="1805286" cy="1805938"/>
          </a:xfrm>
        </p:grpSpPr>
        <p:grpSp>
          <p:nvGrpSpPr>
            <p:cNvPr id="70" name="组合 69"/>
            <p:cNvGrpSpPr/>
            <p:nvPr/>
          </p:nvGrpSpPr>
          <p:grpSpPr>
            <a:xfrm>
              <a:off x="9964778" y="3406041"/>
              <a:ext cx="1805286" cy="1805938"/>
              <a:chOff x="4345444" y="2542859"/>
              <a:chExt cx="1810550" cy="1811205"/>
            </a:xfrm>
          </p:grpSpPr>
          <p:grpSp>
            <p:nvGrpSpPr>
              <p:cNvPr id="72" name="组合 7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4" name="同心圆 7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5" name="椭圆 7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 name="椭圆 72"/>
              <p:cNvSpPr/>
              <p:nvPr/>
            </p:nvSpPr>
            <p:spPr>
              <a:xfrm>
                <a:off x="4565570" y="2763062"/>
                <a:ext cx="1370298" cy="13707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71" name="TextBox 70"/>
            <p:cNvSpPr txBox="1"/>
            <p:nvPr/>
          </p:nvSpPr>
          <p:spPr>
            <a:xfrm>
              <a:off x="10479095" y="3920614"/>
              <a:ext cx="1023614" cy="746399"/>
            </a:xfrm>
            <a:prstGeom prst="rect">
              <a:avLst/>
            </a:prstGeom>
            <a:noFill/>
          </p:spPr>
          <p:txBody>
            <a:bodyPr wrap="square" rtlCol="0">
              <a:spAutoFit/>
            </a:bodyPr>
            <a:lstStyle/>
            <a:p>
              <a:r>
                <a:rPr lang="zh-CN" altLang="en-US" dirty="0">
                  <a:solidFill>
                    <a:schemeClr val="bg1"/>
                  </a:solidFill>
                  <a:cs typeface="+mn-ea"/>
                  <a:sym typeface="+mn-lt"/>
                </a:rPr>
                <a:t>添加</a:t>
              </a:r>
              <a:endParaRPr lang="en-US" altLang="zh-CN" dirty="0">
                <a:solidFill>
                  <a:schemeClr val="bg1"/>
                </a:solidFill>
                <a:cs typeface="+mn-ea"/>
                <a:sym typeface="+mn-lt"/>
              </a:endParaRPr>
            </a:p>
            <a:p>
              <a:r>
                <a:rPr lang="zh-CN" altLang="en-US" dirty="0">
                  <a:solidFill>
                    <a:schemeClr val="bg1"/>
                  </a:solidFill>
                  <a:cs typeface="+mn-ea"/>
                  <a:sym typeface="+mn-lt"/>
                </a:rPr>
                <a:t>内容</a:t>
              </a:r>
            </a:p>
          </p:txBody>
        </p:sp>
      </p:grpSp>
    </p:spTree>
    <p:extLst>
      <p:ext uri="{BB962C8B-B14F-4D97-AF65-F5344CB8AC3E}">
        <p14:creationId xmlns:p14="http://schemas.microsoft.com/office/powerpoint/2010/main" val="30576840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1000"/>
                                        <p:tgtEl>
                                          <p:spTgt spid="31"/>
                                        </p:tgtEl>
                                      </p:cBhvr>
                                    </p:animEffect>
                                  </p:childTnLst>
                                </p:cTn>
                              </p:par>
                            </p:childTnLst>
                          </p:cTn>
                        </p:par>
                        <p:par>
                          <p:cTn id="26" fill="hold">
                            <p:stCondLst>
                              <p:cond delay="4100"/>
                            </p:stCondLst>
                            <p:childTnLst>
                              <p:par>
                                <p:cTn id="27" presetID="23" presetClass="entr" presetSubtype="16"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ppt_w</p:attrName>
                                        </p:attrNameLst>
                                      </p:cBhvr>
                                      <p:tavLst>
                                        <p:tav tm="0">
                                          <p:val>
                                            <p:fltVal val="0"/>
                                          </p:val>
                                        </p:tav>
                                        <p:tav tm="100000">
                                          <p:val>
                                            <p:strVal val="#ppt_w"/>
                                          </p:val>
                                        </p:tav>
                                      </p:tavLst>
                                    </p:anim>
                                    <p:anim calcmode="lin" valueType="num">
                                      <p:cBhvr>
                                        <p:cTn id="34" dur="500" fill="hold"/>
                                        <p:tgtEl>
                                          <p:spTgt spid="62"/>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fltVal val="0"/>
                                          </p:val>
                                        </p:tav>
                                        <p:tav tm="100000">
                                          <p:val>
                                            <p:strVal val="#ppt_w"/>
                                          </p:val>
                                        </p:tav>
                                      </p:tavLst>
                                    </p:anim>
                                    <p:anim calcmode="lin" valueType="num">
                                      <p:cBhvr>
                                        <p:cTn id="38" dur="500" fill="hold"/>
                                        <p:tgtEl>
                                          <p:spTgt spid="55"/>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p:cTn id="41" dur="500" fill="hold"/>
                                        <p:tgtEl>
                                          <p:spTgt spid="69"/>
                                        </p:tgtEl>
                                        <p:attrNameLst>
                                          <p:attrName>ppt_w</p:attrName>
                                        </p:attrNameLst>
                                      </p:cBhvr>
                                      <p:tavLst>
                                        <p:tav tm="0">
                                          <p:val>
                                            <p:fltVal val="0"/>
                                          </p:val>
                                        </p:tav>
                                        <p:tav tm="100000">
                                          <p:val>
                                            <p:strVal val="#ppt_w"/>
                                          </p:val>
                                        </p:tav>
                                      </p:tavLst>
                                    </p:anim>
                                    <p:anim calcmode="lin" valueType="num">
                                      <p:cBhvr>
                                        <p:cTn id="42" dur="500" fill="hold"/>
                                        <p:tgtEl>
                                          <p:spTgt spid="69"/>
                                        </p:tgtEl>
                                        <p:attrNameLst>
                                          <p:attrName>ppt_h</p:attrName>
                                        </p:attrNameLst>
                                      </p:cBhvr>
                                      <p:tavLst>
                                        <p:tav tm="0">
                                          <p:val>
                                            <p:fltVal val="0"/>
                                          </p:val>
                                        </p:tav>
                                        <p:tav tm="100000">
                                          <p:val>
                                            <p:strVal val="#ppt_h"/>
                                          </p:val>
                                        </p:tav>
                                      </p:tavLst>
                                    </p:anim>
                                  </p:childTnLst>
                                </p:cTn>
                              </p:par>
                            </p:childTnLst>
                          </p:cTn>
                        </p:par>
                        <p:par>
                          <p:cTn id="43" fill="hold">
                            <p:stCondLst>
                              <p:cond delay="4600"/>
                            </p:stCondLst>
                            <p:childTnLst>
                              <p:par>
                                <p:cTn id="44" presetID="42" presetClass="entr" presetSubtype="0"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1000"/>
                                        <p:tgtEl>
                                          <p:spTgt spid="36"/>
                                        </p:tgtEl>
                                      </p:cBhvr>
                                    </p:animEffect>
                                    <p:anim calcmode="lin" valueType="num">
                                      <p:cBhvr>
                                        <p:cTn id="47" dur="1000" fill="hold"/>
                                        <p:tgtEl>
                                          <p:spTgt spid="36"/>
                                        </p:tgtEl>
                                        <p:attrNameLst>
                                          <p:attrName>ppt_x</p:attrName>
                                        </p:attrNameLst>
                                      </p:cBhvr>
                                      <p:tavLst>
                                        <p:tav tm="0">
                                          <p:val>
                                            <p:strVal val="#ppt_x"/>
                                          </p:val>
                                        </p:tav>
                                        <p:tav tm="100000">
                                          <p:val>
                                            <p:strVal val="#ppt_x"/>
                                          </p:val>
                                        </p:tav>
                                      </p:tavLst>
                                    </p:anim>
                                    <p:anim calcmode="lin" valueType="num">
                                      <p:cBhvr>
                                        <p:cTn id="48" dur="1000" fill="hold"/>
                                        <p:tgtEl>
                                          <p:spTgt spid="3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anim calcmode="lin" valueType="num">
                                      <p:cBhvr>
                                        <p:cTn id="57" dur="1000" fill="hold"/>
                                        <p:tgtEl>
                                          <p:spTgt spid="39"/>
                                        </p:tgtEl>
                                        <p:attrNameLst>
                                          <p:attrName>ppt_x</p:attrName>
                                        </p:attrNameLst>
                                      </p:cBhvr>
                                      <p:tavLst>
                                        <p:tav tm="0">
                                          <p:val>
                                            <p:strVal val="#ppt_x"/>
                                          </p:val>
                                        </p:tav>
                                        <p:tav tm="100000">
                                          <p:val>
                                            <p:strVal val="#ppt_x"/>
                                          </p:val>
                                        </p:tav>
                                      </p:tavLst>
                                    </p:anim>
                                    <p:anim calcmode="lin" valueType="num">
                                      <p:cBhvr>
                                        <p:cTn id="58" dur="1000" fill="hold"/>
                                        <p:tgtEl>
                                          <p:spTgt spid="39"/>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1000"/>
                                        <p:tgtEl>
                                          <p:spTgt spid="45"/>
                                        </p:tgtEl>
                                      </p:cBhvr>
                                    </p:animEffect>
                                    <p:anim calcmode="lin" valueType="num">
                                      <p:cBhvr>
                                        <p:cTn id="62" dur="1000" fill="hold"/>
                                        <p:tgtEl>
                                          <p:spTgt spid="45"/>
                                        </p:tgtEl>
                                        <p:attrNameLst>
                                          <p:attrName>ppt_x</p:attrName>
                                        </p:attrNameLst>
                                      </p:cBhvr>
                                      <p:tavLst>
                                        <p:tav tm="0">
                                          <p:val>
                                            <p:strVal val="#ppt_x"/>
                                          </p:val>
                                        </p:tav>
                                        <p:tav tm="100000">
                                          <p:val>
                                            <p:strVal val="#ppt_x"/>
                                          </p:val>
                                        </p:tav>
                                      </p:tavLst>
                                    </p:anim>
                                    <p:anim calcmode="lin" valueType="num">
                                      <p:cBhvr>
                                        <p:cTn id="6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168" name="Group 10"/>
          <p:cNvGrpSpPr/>
          <p:nvPr/>
        </p:nvGrpSpPr>
        <p:grpSpPr>
          <a:xfrm rot="10800000">
            <a:off x="5399603" y="1836576"/>
            <a:ext cx="548400" cy="797834"/>
            <a:chOff x="2209800" y="2190750"/>
            <a:chExt cx="1600200" cy="1295400"/>
          </a:xfrm>
        </p:grpSpPr>
        <p:sp>
          <p:nvSpPr>
            <p:cNvPr id="169" name="Chevron 29"/>
            <p:cNvSpPr/>
            <p:nvPr/>
          </p:nvSpPr>
          <p:spPr bwMode="auto">
            <a:xfrm>
              <a:off x="2209800" y="2343150"/>
              <a:ext cx="990600" cy="990600"/>
            </a:xfrm>
            <a:prstGeom prst="chevron">
              <a:avLst/>
            </a:prstGeom>
            <a:solidFill>
              <a:schemeClr val="accent5">
                <a:lumMod val="75000"/>
                <a:alpha val="79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sp>
          <p:nvSpPr>
            <p:cNvPr id="170" name="Chevron 30"/>
            <p:cNvSpPr/>
            <p:nvPr/>
          </p:nvSpPr>
          <p:spPr bwMode="auto">
            <a:xfrm>
              <a:off x="2514600" y="2190750"/>
              <a:ext cx="1295400" cy="1295400"/>
            </a:xfrm>
            <a:prstGeom prst="chevron">
              <a:avLst/>
            </a:prstGeom>
            <a:solidFill>
              <a:schemeClr val="accent5">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grpSp>
        <p:nvGrpSpPr>
          <p:cNvPr id="171" name="Group 15"/>
          <p:cNvGrpSpPr/>
          <p:nvPr/>
        </p:nvGrpSpPr>
        <p:grpSpPr>
          <a:xfrm rot="10800000">
            <a:off x="5399603" y="3114500"/>
            <a:ext cx="548400" cy="797839"/>
            <a:chOff x="2209800" y="2190750"/>
            <a:chExt cx="1600200" cy="1295400"/>
          </a:xfrm>
        </p:grpSpPr>
        <p:sp>
          <p:nvSpPr>
            <p:cNvPr id="172" name="Chevron 32"/>
            <p:cNvSpPr/>
            <p:nvPr/>
          </p:nvSpPr>
          <p:spPr bwMode="auto">
            <a:xfrm>
              <a:off x="2209800" y="2343150"/>
              <a:ext cx="990600" cy="990600"/>
            </a:xfrm>
            <a:prstGeom prst="chevron">
              <a:avLst/>
            </a:prstGeom>
            <a:solidFill>
              <a:schemeClr val="accent5">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sp>
          <p:nvSpPr>
            <p:cNvPr id="173" name="Chevron 33"/>
            <p:cNvSpPr/>
            <p:nvPr/>
          </p:nvSpPr>
          <p:spPr bwMode="auto">
            <a:xfrm>
              <a:off x="2514600" y="2190750"/>
              <a:ext cx="1295400" cy="1295400"/>
            </a:xfrm>
            <a:prstGeom prst="chevron">
              <a:avLst/>
            </a:prstGeom>
            <a:solidFill>
              <a:schemeClr val="accent5"/>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grpSp>
        <p:nvGrpSpPr>
          <p:cNvPr id="174" name="Group 12"/>
          <p:cNvGrpSpPr/>
          <p:nvPr/>
        </p:nvGrpSpPr>
        <p:grpSpPr>
          <a:xfrm rot="10800000" flipH="1">
            <a:off x="6353833" y="1836575"/>
            <a:ext cx="548400" cy="797839"/>
            <a:chOff x="5105400" y="2190750"/>
            <a:chExt cx="1600200" cy="1295400"/>
          </a:xfrm>
        </p:grpSpPr>
        <p:sp>
          <p:nvSpPr>
            <p:cNvPr id="175" name="Chevron 35"/>
            <p:cNvSpPr/>
            <p:nvPr/>
          </p:nvSpPr>
          <p:spPr bwMode="auto">
            <a:xfrm>
              <a:off x="5105400" y="2343150"/>
              <a:ext cx="990600" cy="990600"/>
            </a:xfrm>
            <a:prstGeom prst="chevron">
              <a:avLst/>
            </a:prstGeom>
            <a:solidFill>
              <a:schemeClr val="accent5">
                <a:lumMod val="75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sp>
          <p:nvSpPr>
            <p:cNvPr id="176" name="Chevron 36"/>
            <p:cNvSpPr/>
            <p:nvPr/>
          </p:nvSpPr>
          <p:spPr bwMode="auto">
            <a:xfrm>
              <a:off x="5410200" y="2190750"/>
              <a:ext cx="1295400" cy="1295400"/>
            </a:xfrm>
            <a:prstGeom prst="chevron">
              <a:avLst/>
            </a:prstGeom>
            <a:solidFill>
              <a:schemeClr val="accent5">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grpSp>
        <p:nvGrpSpPr>
          <p:cNvPr id="177" name="Group 11"/>
          <p:cNvGrpSpPr/>
          <p:nvPr/>
        </p:nvGrpSpPr>
        <p:grpSpPr>
          <a:xfrm rot="10800000">
            <a:off x="5399603" y="4454356"/>
            <a:ext cx="548400" cy="797834"/>
            <a:chOff x="5105400" y="2190750"/>
            <a:chExt cx="1600200" cy="1295400"/>
          </a:xfrm>
        </p:grpSpPr>
        <p:sp>
          <p:nvSpPr>
            <p:cNvPr id="178" name="Chevron 38"/>
            <p:cNvSpPr/>
            <p:nvPr/>
          </p:nvSpPr>
          <p:spPr bwMode="auto">
            <a:xfrm>
              <a:off x="5105400" y="2343150"/>
              <a:ext cx="990600" cy="990600"/>
            </a:xfrm>
            <a:prstGeom prst="chevron">
              <a:avLst/>
            </a:prstGeom>
            <a:solidFill>
              <a:schemeClr val="accent5">
                <a:lumMod val="60000"/>
                <a:lumOff val="4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sp>
          <p:nvSpPr>
            <p:cNvPr id="179" name="Chevron 39"/>
            <p:cNvSpPr/>
            <p:nvPr/>
          </p:nvSpPr>
          <p:spPr bwMode="auto">
            <a:xfrm>
              <a:off x="5410200" y="2190750"/>
              <a:ext cx="1295400" cy="1295400"/>
            </a:xfrm>
            <a:prstGeom prst="chevron">
              <a:avLst/>
            </a:prstGeom>
            <a:solidFill>
              <a:schemeClr val="accent5">
                <a:lumMod val="60000"/>
                <a:lumOff val="4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grpSp>
        <p:nvGrpSpPr>
          <p:cNvPr id="180" name="Group 12"/>
          <p:cNvGrpSpPr/>
          <p:nvPr/>
        </p:nvGrpSpPr>
        <p:grpSpPr>
          <a:xfrm rot="10800000" flipH="1">
            <a:off x="6353835" y="3114502"/>
            <a:ext cx="548398" cy="797834"/>
            <a:chOff x="5105400" y="2190750"/>
            <a:chExt cx="1600200" cy="1295400"/>
          </a:xfrm>
        </p:grpSpPr>
        <p:sp>
          <p:nvSpPr>
            <p:cNvPr id="181" name="Chevron 41"/>
            <p:cNvSpPr/>
            <p:nvPr/>
          </p:nvSpPr>
          <p:spPr bwMode="auto">
            <a:xfrm>
              <a:off x="5105400" y="2343150"/>
              <a:ext cx="990600" cy="990600"/>
            </a:xfrm>
            <a:prstGeom prst="chevron">
              <a:avLst/>
            </a:prstGeom>
            <a:solidFill>
              <a:schemeClr val="accent5">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sp>
          <p:nvSpPr>
            <p:cNvPr id="182" name="Chevron 42"/>
            <p:cNvSpPr/>
            <p:nvPr/>
          </p:nvSpPr>
          <p:spPr bwMode="auto">
            <a:xfrm>
              <a:off x="5410200" y="2190750"/>
              <a:ext cx="1295400" cy="1295400"/>
            </a:xfrm>
            <a:prstGeom prst="chevron">
              <a:avLst/>
            </a:prstGeom>
            <a:solidFill>
              <a:schemeClr val="accent5"/>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grpSp>
        <p:nvGrpSpPr>
          <p:cNvPr id="183" name="Group 12"/>
          <p:cNvGrpSpPr/>
          <p:nvPr/>
        </p:nvGrpSpPr>
        <p:grpSpPr>
          <a:xfrm rot="10800000" flipH="1">
            <a:off x="6353836" y="4454356"/>
            <a:ext cx="548398" cy="797834"/>
            <a:chOff x="5105400" y="2190750"/>
            <a:chExt cx="1600200" cy="1295400"/>
          </a:xfrm>
        </p:grpSpPr>
        <p:sp>
          <p:nvSpPr>
            <p:cNvPr id="184" name="Chevron 44"/>
            <p:cNvSpPr/>
            <p:nvPr/>
          </p:nvSpPr>
          <p:spPr bwMode="auto">
            <a:xfrm>
              <a:off x="5105400" y="2343150"/>
              <a:ext cx="990600" cy="990600"/>
            </a:xfrm>
            <a:prstGeom prst="chevron">
              <a:avLst/>
            </a:prstGeom>
            <a:solidFill>
              <a:schemeClr val="accent5">
                <a:lumMod val="60000"/>
                <a:lumOff val="4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sp>
          <p:nvSpPr>
            <p:cNvPr id="185" name="Chevron 45"/>
            <p:cNvSpPr/>
            <p:nvPr/>
          </p:nvSpPr>
          <p:spPr bwMode="auto">
            <a:xfrm>
              <a:off x="5410200" y="2190750"/>
              <a:ext cx="1295400" cy="1295400"/>
            </a:xfrm>
            <a:prstGeom prst="chevron">
              <a:avLst/>
            </a:prstGeom>
            <a:solidFill>
              <a:schemeClr val="accent5">
                <a:lumMod val="60000"/>
                <a:lumOff val="4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grpSp>
        <p:nvGrpSpPr>
          <p:cNvPr id="186" name="Group 1"/>
          <p:cNvGrpSpPr/>
          <p:nvPr/>
        </p:nvGrpSpPr>
        <p:grpSpPr>
          <a:xfrm>
            <a:off x="2512163" y="1803778"/>
            <a:ext cx="2732788" cy="735152"/>
            <a:chOff x="2712932" y="1576122"/>
            <a:chExt cx="2732788" cy="735152"/>
          </a:xfrm>
        </p:grpSpPr>
        <p:sp>
          <p:nvSpPr>
            <p:cNvPr id="187" name="Text Placeholder 1"/>
            <p:cNvSpPr txBox="1">
              <a:spLocks/>
            </p:cNvSpPr>
            <p:nvPr/>
          </p:nvSpPr>
          <p:spPr>
            <a:xfrm>
              <a:off x="2794304" y="1852272"/>
              <a:ext cx="2651416" cy="459002"/>
            </a:xfrm>
            <a:prstGeom prst="rect">
              <a:avLst/>
            </a:prstGeom>
          </p:spPr>
          <p:txBody>
            <a:bodyPr vert="horz" lIns="0" tIns="45720" rIns="91440" bIns="45720" rtlCol="0" anchor="ctr">
              <a:normAutofit fontScale="85000"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06143">
                <a:lnSpc>
                  <a:spcPct val="130000"/>
                </a:lnSpc>
                <a:defRPr/>
              </a:pPr>
              <a:r>
                <a:rPr lang="zh-CN" altLang="en-US" kern="0" dirty="0">
                  <a:solidFill>
                    <a:schemeClr val="bg1">
                      <a:lumMod val="50000"/>
                    </a:schemeClr>
                  </a:solidFill>
                  <a:cs typeface="+mn-ea"/>
                  <a:sym typeface="+mn-lt"/>
                </a:rPr>
                <a:t>您的内容打在这里，或者通过复制您的文本后，在此框中选择粘贴，并选择只保留文字。</a:t>
              </a:r>
            </a:p>
          </p:txBody>
        </p:sp>
        <p:sp>
          <p:nvSpPr>
            <p:cNvPr id="188" name="Text Placeholder 8"/>
            <p:cNvSpPr txBox="1">
              <a:spLocks/>
            </p:cNvSpPr>
            <p:nvPr/>
          </p:nvSpPr>
          <p:spPr>
            <a:xfrm>
              <a:off x="2712932" y="1576122"/>
              <a:ext cx="1895493" cy="37339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grpSp>
      <p:grpSp>
        <p:nvGrpSpPr>
          <p:cNvPr id="189" name="Group 57"/>
          <p:cNvGrpSpPr/>
          <p:nvPr/>
        </p:nvGrpSpPr>
        <p:grpSpPr>
          <a:xfrm>
            <a:off x="2512163" y="3146174"/>
            <a:ext cx="2732788" cy="735152"/>
            <a:chOff x="2712932" y="1576122"/>
            <a:chExt cx="2732788" cy="735152"/>
          </a:xfrm>
        </p:grpSpPr>
        <p:sp>
          <p:nvSpPr>
            <p:cNvPr id="190" name="Text Placeholder 1"/>
            <p:cNvSpPr txBox="1">
              <a:spLocks/>
            </p:cNvSpPr>
            <p:nvPr/>
          </p:nvSpPr>
          <p:spPr>
            <a:xfrm>
              <a:off x="2794304" y="1852272"/>
              <a:ext cx="2651416" cy="459002"/>
            </a:xfrm>
            <a:prstGeom prst="rect">
              <a:avLst/>
            </a:prstGeom>
          </p:spPr>
          <p:txBody>
            <a:bodyPr vert="horz" lIns="0" tIns="45720" rIns="91440" bIns="45720" rtlCol="0" anchor="ctr">
              <a:normAutofit fontScale="85000"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06143">
                <a:lnSpc>
                  <a:spcPct val="130000"/>
                </a:lnSpc>
                <a:defRPr/>
              </a:pPr>
              <a:r>
                <a:rPr lang="zh-CN" altLang="en-US" kern="0" dirty="0">
                  <a:solidFill>
                    <a:schemeClr val="bg1">
                      <a:lumMod val="50000"/>
                    </a:schemeClr>
                  </a:solidFill>
                  <a:cs typeface="+mn-ea"/>
                  <a:sym typeface="+mn-lt"/>
                </a:rPr>
                <a:t>您的内容打在这里，或者通过复制您的文本后，在此框中选择粘贴，并选择只保留文字。</a:t>
              </a:r>
            </a:p>
          </p:txBody>
        </p:sp>
        <p:sp>
          <p:nvSpPr>
            <p:cNvPr id="191" name="Text Placeholder 8"/>
            <p:cNvSpPr txBox="1">
              <a:spLocks/>
            </p:cNvSpPr>
            <p:nvPr/>
          </p:nvSpPr>
          <p:spPr>
            <a:xfrm>
              <a:off x="2712932" y="1576122"/>
              <a:ext cx="1895493" cy="37339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grpSp>
      <p:grpSp>
        <p:nvGrpSpPr>
          <p:cNvPr id="192" name="Group 60"/>
          <p:cNvGrpSpPr/>
          <p:nvPr/>
        </p:nvGrpSpPr>
        <p:grpSpPr>
          <a:xfrm>
            <a:off x="2512163" y="4466730"/>
            <a:ext cx="2732788" cy="735152"/>
            <a:chOff x="2712932" y="1576122"/>
            <a:chExt cx="2732788" cy="735152"/>
          </a:xfrm>
        </p:grpSpPr>
        <p:sp>
          <p:nvSpPr>
            <p:cNvPr id="193" name="Text Placeholder 1"/>
            <p:cNvSpPr txBox="1">
              <a:spLocks/>
            </p:cNvSpPr>
            <p:nvPr/>
          </p:nvSpPr>
          <p:spPr>
            <a:xfrm>
              <a:off x="2794304" y="1852272"/>
              <a:ext cx="2651416" cy="459002"/>
            </a:xfrm>
            <a:prstGeom prst="rect">
              <a:avLst/>
            </a:prstGeom>
          </p:spPr>
          <p:txBody>
            <a:bodyPr vert="horz" lIns="0" tIns="45720" rIns="91440" bIns="45720" rtlCol="0" anchor="ctr">
              <a:normAutofit fontScale="85000"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06143">
                <a:lnSpc>
                  <a:spcPct val="130000"/>
                </a:lnSpc>
                <a:defRPr/>
              </a:pPr>
              <a:r>
                <a:rPr lang="zh-CN" altLang="en-US" kern="0" dirty="0">
                  <a:solidFill>
                    <a:schemeClr val="bg1">
                      <a:lumMod val="50000"/>
                    </a:schemeClr>
                  </a:solidFill>
                  <a:cs typeface="+mn-ea"/>
                  <a:sym typeface="+mn-lt"/>
                </a:rPr>
                <a:t>您的内容打在这里，或者通过复制您的文本后，在此框中选择粘贴，并选择只保留文字。</a:t>
              </a:r>
            </a:p>
          </p:txBody>
        </p:sp>
        <p:sp>
          <p:nvSpPr>
            <p:cNvPr id="194" name="Text Placeholder 8"/>
            <p:cNvSpPr txBox="1">
              <a:spLocks/>
            </p:cNvSpPr>
            <p:nvPr/>
          </p:nvSpPr>
          <p:spPr>
            <a:xfrm>
              <a:off x="2712932" y="1576122"/>
              <a:ext cx="1895493" cy="37339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grpSp>
      <p:grpSp>
        <p:nvGrpSpPr>
          <p:cNvPr id="195" name="Group 63"/>
          <p:cNvGrpSpPr/>
          <p:nvPr/>
        </p:nvGrpSpPr>
        <p:grpSpPr>
          <a:xfrm>
            <a:off x="7102006" y="1803778"/>
            <a:ext cx="2652321" cy="735152"/>
            <a:chOff x="2794304" y="1576122"/>
            <a:chExt cx="2652321" cy="735152"/>
          </a:xfrm>
        </p:grpSpPr>
        <p:sp>
          <p:nvSpPr>
            <p:cNvPr id="196" name="Text Placeholder 1"/>
            <p:cNvSpPr txBox="1">
              <a:spLocks/>
            </p:cNvSpPr>
            <p:nvPr/>
          </p:nvSpPr>
          <p:spPr>
            <a:xfrm>
              <a:off x="2794304" y="1852272"/>
              <a:ext cx="2651416" cy="459002"/>
            </a:xfrm>
            <a:prstGeom prst="rect">
              <a:avLst/>
            </a:prstGeom>
          </p:spPr>
          <p:txBody>
            <a:bodyPr vert="horz" lIns="0" tIns="45720" rIns="91440" bIns="45720" rtlCol="0" anchor="ctr">
              <a:normAutofit fontScale="85000"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6143">
                <a:lnSpc>
                  <a:spcPct val="130000"/>
                </a:lnSpc>
                <a:defRPr/>
              </a:pPr>
              <a:r>
                <a:rPr lang="zh-CN" altLang="en-US" kern="0" dirty="0">
                  <a:solidFill>
                    <a:schemeClr val="bg1">
                      <a:lumMod val="50000"/>
                    </a:schemeClr>
                  </a:solidFill>
                  <a:cs typeface="+mn-ea"/>
                  <a:sym typeface="+mn-lt"/>
                </a:rPr>
                <a:t>您的内容打在这里，或者通过复制您的文本后，在此框中选择粘贴，并选择只保留文字。</a:t>
              </a:r>
            </a:p>
          </p:txBody>
        </p:sp>
        <p:sp>
          <p:nvSpPr>
            <p:cNvPr id="197" name="Text Placeholder 8"/>
            <p:cNvSpPr txBox="1">
              <a:spLocks/>
            </p:cNvSpPr>
            <p:nvPr/>
          </p:nvSpPr>
          <p:spPr>
            <a:xfrm>
              <a:off x="3551132" y="1576122"/>
              <a:ext cx="1895493" cy="37339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grpSp>
      <p:grpSp>
        <p:nvGrpSpPr>
          <p:cNvPr id="198" name="Group 66"/>
          <p:cNvGrpSpPr/>
          <p:nvPr/>
        </p:nvGrpSpPr>
        <p:grpSpPr>
          <a:xfrm>
            <a:off x="7102006" y="3151364"/>
            <a:ext cx="2652321" cy="735152"/>
            <a:chOff x="2794304" y="1576122"/>
            <a:chExt cx="2652321" cy="735152"/>
          </a:xfrm>
        </p:grpSpPr>
        <p:sp>
          <p:nvSpPr>
            <p:cNvPr id="199" name="Text Placeholder 1"/>
            <p:cNvSpPr txBox="1">
              <a:spLocks/>
            </p:cNvSpPr>
            <p:nvPr/>
          </p:nvSpPr>
          <p:spPr>
            <a:xfrm>
              <a:off x="2794304" y="1852272"/>
              <a:ext cx="2651416" cy="459002"/>
            </a:xfrm>
            <a:prstGeom prst="rect">
              <a:avLst/>
            </a:prstGeom>
          </p:spPr>
          <p:txBody>
            <a:bodyPr vert="horz" lIns="0" tIns="45720" rIns="91440" bIns="45720" rtlCol="0" anchor="ctr">
              <a:normAutofit fontScale="85000"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6143">
                <a:lnSpc>
                  <a:spcPct val="130000"/>
                </a:lnSpc>
                <a:defRPr/>
              </a:pPr>
              <a:r>
                <a:rPr lang="zh-CN" altLang="en-US" kern="0" dirty="0">
                  <a:solidFill>
                    <a:schemeClr val="bg1">
                      <a:lumMod val="50000"/>
                    </a:schemeClr>
                  </a:solidFill>
                  <a:cs typeface="+mn-ea"/>
                  <a:sym typeface="+mn-lt"/>
                </a:rPr>
                <a:t>您的内容打在这里，或者通过复制您的文本后，在此框中选择粘贴，并选择只保留文字。</a:t>
              </a:r>
            </a:p>
          </p:txBody>
        </p:sp>
        <p:sp>
          <p:nvSpPr>
            <p:cNvPr id="200" name="Text Placeholder 8"/>
            <p:cNvSpPr txBox="1">
              <a:spLocks/>
            </p:cNvSpPr>
            <p:nvPr/>
          </p:nvSpPr>
          <p:spPr>
            <a:xfrm>
              <a:off x="3551132" y="1576122"/>
              <a:ext cx="1895493" cy="37339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grpSp>
      <p:grpSp>
        <p:nvGrpSpPr>
          <p:cNvPr id="201" name="Group 69"/>
          <p:cNvGrpSpPr/>
          <p:nvPr/>
        </p:nvGrpSpPr>
        <p:grpSpPr>
          <a:xfrm>
            <a:off x="7102006" y="4472269"/>
            <a:ext cx="2652321" cy="735152"/>
            <a:chOff x="2794304" y="1576122"/>
            <a:chExt cx="2652321" cy="735152"/>
          </a:xfrm>
        </p:grpSpPr>
        <p:sp>
          <p:nvSpPr>
            <p:cNvPr id="202" name="Text Placeholder 1"/>
            <p:cNvSpPr txBox="1">
              <a:spLocks/>
            </p:cNvSpPr>
            <p:nvPr/>
          </p:nvSpPr>
          <p:spPr>
            <a:xfrm>
              <a:off x="2794304" y="1852272"/>
              <a:ext cx="2651416" cy="459002"/>
            </a:xfrm>
            <a:prstGeom prst="rect">
              <a:avLst/>
            </a:prstGeom>
          </p:spPr>
          <p:txBody>
            <a:bodyPr vert="horz" lIns="0" tIns="45720" rIns="91440" bIns="45720" rtlCol="0" anchor="ctr">
              <a:normAutofit fontScale="85000"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6143">
                <a:lnSpc>
                  <a:spcPct val="130000"/>
                </a:lnSpc>
                <a:defRPr/>
              </a:pPr>
              <a:r>
                <a:rPr lang="zh-CN" altLang="en-US" kern="0" dirty="0">
                  <a:solidFill>
                    <a:schemeClr val="bg1">
                      <a:lumMod val="50000"/>
                    </a:schemeClr>
                  </a:solidFill>
                  <a:cs typeface="+mn-ea"/>
                  <a:sym typeface="+mn-lt"/>
                </a:rPr>
                <a:t>您的内容打在这里，或者通过复制您的文本后，在此框中选择粘贴，并选择只保留文字。</a:t>
              </a:r>
            </a:p>
          </p:txBody>
        </p:sp>
        <p:sp>
          <p:nvSpPr>
            <p:cNvPr id="203" name="Text Placeholder 8"/>
            <p:cNvSpPr txBox="1">
              <a:spLocks/>
            </p:cNvSpPr>
            <p:nvPr/>
          </p:nvSpPr>
          <p:spPr>
            <a:xfrm>
              <a:off x="3551132" y="1576122"/>
              <a:ext cx="1895493" cy="37339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grpSp>
      <p:grpSp>
        <p:nvGrpSpPr>
          <p:cNvPr id="204" name="Group 2"/>
          <p:cNvGrpSpPr/>
          <p:nvPr/>
        </p:nvGrpSpPr>
        <p:grpSpPr>
          <a:xfrm>
            <a:off x="914082" y="1654717"/>
            <a:ext cx="9972391" cy="4326038"/>
            <a:chOff x="835450" y="1427062"/>
            <a:chExt cx="9972391" cy="4326038"/>
          </a:xfrm>
        </p:grpSpPr>
        <p:sp>
          <p:nvSpPr>
            <p:cNvPr id="205" name="U-Turn Arrow 3"/>
            <p:cNvSpPr/>
            <p:nvPr/>
          </p:nvSpPr>
          <p:spPr bwMode="auto">
            <a:xfrm rot="10800000">
              <a:off x="835450" y="1738182"/>
              <a:ext cx="9480029" cy="4014918"/>
            </a:xfrm>
            <a:prstGeom prst="uturnArrow">
              <a:avLst>
                <a:gd name="adj1" fmla="val 3223"/>
                <a:gd name="adj2" fmla="val 25000"/>
                <a:gd name="adj3" fmla="val 0"/>
                <a:gd name="adj4" fmla="val 12505"/>
                <a:gd name="adj5" fmla="val 100000"/>
              </a:avLst>
            </a:prstGeom>
            <a:solidFill>
              <a:schemeClr val="tx1">
                <a:lumMod val="50000"/>
                <a:lumOff val="5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cs typeface="+mn-ea"/>
                <a:sym typeface="+mn-lt"/>
              </a:endParaRPr>
            </a:p>
          </p:txBody>
        </p:sp>
        <p:grpSp>
          <p:nvGrpSpPr>
            <p:cNvPr id="206" name="Group 6"/>
            <p:cNvGrpSpPr/>
            <p:nvPr/>
          </p:nvGrpSpPr>
          <p:grpSpPr>
            <a:xfrm>
              <a:off x="1284695" y="1427062"/>
              <a:ext cx="1134696" cy="1134696"/>
              <a:chOff x="1284695" y="1427062"/>
              <a:chExt cx="1134696" cy="1134696"/>
            </a:xfrm>
          </p:grpSpPr>
          <p:sp>
            <p:nvSpPr>
              <p:cNvPr id="247" name="Oval 5"/>
              <p:cNvSpPr/>
              <p:nvPr/>
            </p:nvSpPr>
            <p:spPr>
              <a:xfrm>
                <a:off x="1284695" y="1427062"/>
                <a:ext cx="1134696" cy="1134696"/>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48" name="Freeform 37"/>
              <p:cNvSpPr>
                <a:spLocks noEditPoints="1"/>
              </p:cNvSpPr>
              <p:nvPr/>
            </p:nvSpPr>
            <p:spPr bwMode="auto">
              <a:xfrm>
                <a:off x="1565422" y="1696238"/>
                <a:ext cx="608365" cy="60414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grpSp>
          <p:nvGrpSpPr>
            <p:cNvPr id="207" name="Group 4"/>
            <p:cNvGrpSpPr/>
            <p:nvPr/>
          </p:nvGrpSpPr>
          <p:grpSpPr>
            <a:xfrm>
              <a:off x="9673138" y="1427062"/>
              <a:ext cx="1134696" cy="1134696"/>
              <a:chOff x="9673138" y="1427062"/>
              <a:chExt cx="1134696" cy="1134696"/>
            </a:xfrm>
          </p:grpSpPr>
          <p:sp>
            <p:nvSpPr>
              <p:cNvPr id="231" name="Oval 8"/>
              <p:cNvSpPr/>
              <p:nvPr/>
            </p:nvSpPr>
            <p:spPr>
              <a:xfrm>
                <a:off x="9673138" y="1427062"/>
                <a:ext cx="1134696" cy="1134696"/>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nvGrpSpPr>
              <p:cNvPr id="232" name="Group 73"/>
              <p:cNvGrpSpPr/>
              <p:nvPr/>
            </p:nvGrpSpPr>
            <p:grpSpPr>
              <a:xfrm>
                <a:off x="9985892" y="1741017"/>
                <a:ext cx="510738" cy="494476"/>
                <a:chOff x="2339975" y="3200401"/>
                <a:chExt cx="249238" cy="241302"/>
              </a:xfrm>
              <a:solidFill>
                <a:schemeClr val="bg1"/>
              </a:solidFill>
            </p:grpSpPr>
            <p:sp>
              <p:nvSpPr>
                <p:cNvPr id="233"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34"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35"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36"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37"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38"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39"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0"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1"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2"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3"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4" name="Freeform 29"/>
                <p:cNvSpPr>
                  <a:spLocks noEditPoints="1"/>
                </p:cNvSpPr>
                <p:nvPr/>
              </p:nvSpPr>
              <p:spPr bwMode="auto">
                <a:xfrm>
                  <a:off x="2339975" y="3217865"/>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5"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246"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grpSp>
        <p:grpSp>
          <p:nvGrpSpPr>
            <p:cNvPr id="208" name="Group 7"/>
            <p:cNvGrpSpPr/>
            <p:nvPr/>
          </p:nvGrpSpPr>
          <p:grpSpPr>
            <a:xfrm>
              <a:off x="1284695" y="2704988"/>
              <a:ext cx="1134696" cy="1134696"/>
              <a:chOff x="1284695" y="2704988"/>
              <a:chExt cx="1134696" cy="1134696"/>
            </a:xfrm>
          </p:grpSpPr>
          <p:sp>
            <p:nvSpPr>
              <p:cNvPr id="229" name="Oval 11"/>
              <p:cNvSpPr/>
              <p:nvPr/>
            </p:nvSpPr>
            <p:spPr>
              <a:xfrm>
                <a:off x="1284695" y="2704988"/>
                <a:ext cx="1134696" cy="1134696"/>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30" name="Freeform 11"/>
              <p:cNvSpPr>
                <a:spLocks noEditPoints="1"/>
              </p:cNvSpPr>
              <p:nvPr/>
            </p:nvSpPr>
            <p:spPr bwMode="auto">
              <a:xfrm>
                <a:off x="1586244" y="3017372"/>
                <a:ext cx="546973" cy="485982"/>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grpSp>
          <p:nvGrpSpPr>
            <p:cNvPr id="209" name="Group 9"/>
            <p:cNvGrpSpPr/>
            <p:nvPr/>
          </p:nvGrpSpPr>
          <p:grpSpPr>
            <a:xfrm>
              <a:off x="9673136" y="2704988"/>
              <a:ext cx="1134696" cy="1134696"/>
              <a:chOff x="9673136" y="2704988"/>
              <a:chExt cx="1134696" cy="1134696"/>
            </a:xfrm>
          </p:grpSpPr>
          <p:sp>
            <p:nvSpPr>
              <p:cNvPr id="219" name="Oval 14"/>
              <p:cNvSpPr/>
              <p:nvPr/>
            </p:nvSpPr>
            <p:spPr>
              <a:xfrm>
                <a:off x="9673136" y="2704988"/>
                <a:ext cx="1134696" cy="1134696"/>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nvGrpSpPr>
              <p:cNvPr id="220" name="Group 89"/>
              <p:cNvGrpSpPr/>
              <p:nvPr/>
            </p:nvGrpSpPr>
            <p:grpSpPr>
              <a:xfrm>
                <a:off x="9991403" y="2977268"/>
                <a:ext cx="526991" cy="585239"/>
                <a:chOff x="7502526" y="2405063"/>
                <a:chExt cx="301625" cy="334964"/>
              </a:xfrm>
              <a:solidFill>
                <a:schemeClr val="bg1"/>
              </a:solidFill>
            </p:grpSpPr>
            <p:sp>
              <p:nvSpPr>
                <p:cNvPr id="221" name="Freeform 112"/>
                <p:cNvSpPr>
                  <a:spLocks/>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2"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3" name="Freeform 114"/>
                <p:cNvSpPr>
                  <a:spLocks/>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4" name="Freeform 115"/>
                <p:cNvSpPr>
                  <a:spLocks/>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5" name="Freeform 116"/>
                <p:cNvSpPr>
                  <a:spLocks/>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6" name="Freeform 117"/>
                <p:cNvSpPr>
                  <a:spLocks/>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7" name="Freeform 118"/>
                <p:cNvSpPr>
                  <a:spLocks/>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228" name="Freeform 119"/>
                <p:cNvSpPr>
                  <a:spLocks/>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grpSp>
          <p:nvGrpSpPr>
            <p:cNvPr id="210" name="Group 10"/>
            <p:cNvGrpSpPr/>
            <p:nvPr/>
          </p:nvGrpSpPr>
          <p:grpSpPr>
            <a:xfrm>
              <a:off x="1284696" y="4044842"/>
              <a:ext cx="1134696" cy="1134696"/>
              <a:chOff x="1284696" y="4044842"/>
              <a:chExt cx="1134696" cy="1134696"/>
            </a:xfrm>
          </p:grpSpPr>
          <p:sp>
            <p:nvSpPr>
              <p:cNvPr id="217" name="Oval 20"/>
              <p:cNvSpPr/>
              <p:nvPr/>
            </p:nvSpPr>
            <p:spPr>
              <a:xfrm>
                <a:off x="1284696" y="4044842"/>
                <a:ext cx="1134696" cy="1134696"/>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218" name="Shape 940"/>
              <p:cNvSpPr/>
              <p:nvPr/>
            </p:nvSpPr>
            <p:spPr>
              <a:xfrm>
                <a:off x="1563236" y="4396596"/>
                <a:ext cx="588553" cy="392098"/>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cs typeface="+mn-ea"/>
                  <a:sym typeface="+mn-lt"/>
                </a:endParaRPr>
              </a:p>
            </p:txBody>
          </p:sp>
        </p:grpSp>
        <p:grpSp>
          <p:nvGrpSpPr>
            <p:cNvPr id="211" name="Group 12"/>
            <p:cNvGrpSpPr/>
            <p:nvPr/>
          </p:nvGrpSpPr>
          <p:grpSpPr>
            <a:xfrm>
              <a:off x="9673144" y="4044846"/>
              <a:ext cx="1134697" cy="1134697"/>
              <a:chOff x="9673144" y="4044846"/>
              <a:chExt cx="1134697" cy="1134697"/>
            </a:xfrm>
          </p:grpSpPr>
          <p:sp>
            <p:nvSpPr>
              <p:cNvPr id="212" name="Oval 17"/>
              <p:cNvSpPr/>
              <p:nvPr/>
            </p:nvSpPr>
            <p:spPr>
              <a:xfrm>
                <a:off x="9673144" y="4044846"/>
                <a:ext cx="1134697" cy="1134697"/>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nvGrpSpPr>
              <p:cNvPr id="213" name="Group 99"/>
              <p:cNvGrpSpPr/>
              <p:nvPr/>
            </p:nvGrpSpPr>
            <p:grpSpPr>
              <a:xfrm>
                <a:off x="9957133" y="4311652"/>
                <a:ext cx="584433" cy="592961"/>
                <a:chOff x="2360613" y="2686051"/>
                <a:chExt cx="217488" cy="220662"/>
              </a:xfrm>
              <a:solidFill>
                <a:schemeClr val="bg1"/>
              </a:solidFill>
            </p:grpSpPr>
            <p:sp>
              <p:nvSpPr>
                <p:cNvPr id="214" name="Freeform 34"/>
                <p:cNvSpPr>
                  <a:spLocks noEditPoints="1"/>
                </p:cNvSpPr>
                <p:nvPr/>
              </p:nvSpPr>
              <p:spPr bwMode="auto">
                <a:xfrm>
                  <a:off x="2427288" y="2686051"/>
                  <a:ext cx="150813" cy="150813"/>
                </a:xfrm>
                <a:custGeom>
                  <a:avLst/>
                  <a:gdLst>
                    <a:gd name="T0" fmla="*/ 65 w 79"/>
                    <a:gd name="T1" fmla="*/ 14 h 79"/>
                    <a:gd name="T2" fmla="*/ 14 w 79"/>
                    <a:gd name="T3" fmla="*/ 14 h 79"/>
                    <a:gd name="T4" fmla="*/ 12 w 79"/>
                    <a:gd name="T5" fmla="*/ 63 h 79"/>
                    <a:gd name="T6" fmla="*/ 12 w 79"/>
                    <a:gd name="T7" fmla="*/ 63 h 79"/>
                    <a:gd name="T8" fmla="*/ 17 w 79"/>
                    <a:gd name="T9" fmla="*/ 68 h 79"/>
                    <a:gd name="T10" fmla="*/ 65 w 79"/>
                    <a:gd name="T11" fmla="*/ 65 h 79"/>
                    <a:gd name="T12" fmla="*/ 65 w 79"/>
                    <a:gd name="T13" fmla="*/ 14 h 79"/>
                    <a:gd name="T14" fmla="*/ 58 w 79"/>
                    <a:gd name="T15" fmla="*/ 59 h 79"/>
                    <a:gd name="T16" fmla="*/ 20 w 79"/>
                    <a:gd name="T17" fmla="*/ 59 h 79"/>
                    <a:gd name="T18" fmla="*/ 20 w 79"/>
                    <a:gd name="T19" fmla="*/ 21 h 79"/>
                    <a:gd name="T20" fmla="*/ 59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1" y="27"/>
                        <a:pt x="0" y="48"/>
                        <a:pt x="12" y="63"/>
                      </a:cubicBezTo>
                      <a:cubicBezTo>
                        <a:pt x="12" y="63"/>
                        <a:pt x="12" y="63"/>
                        <a:pt x="12" y="63"/>
                      </a:cubicBezTo>
                      <a:cubicBezTo>
                        <a:pt x="14" y="65"/>
                        <a:pt x="15" y="66"/>
                        <a:pt x="17" y="68"/>
                      </a:cubicBezTo>
                      <a:cubicBezTo>
                        <a:pt x="31" y="79"/>
                        <a:pt x="52" y="78"/>
                        <a:pt x="65" y="65"/>
                      </a:cubicBezTo>
                      <a:cubicBezTo>
                        <a:pt x="79" y="51"/>
                        <a:pt x="79" y="28"/>
                        <a:pt x="65" y="14"/>
                      </a:cubicBezTo>
                      <a:close/>
                      <a:moveTo>
                        <a:pt x="58" y="59"/>
                      </a:moveTo>
                      <a:cubicBezTo>
                        <a:pt x="48" y="69"/>
                        <a:pt x="31" y="69"/>
                        <a:pt x="20" y="59"/>
                      </a:cubicBezTo>
                      <a:cubicBezTo>
                        <a:pt x="10" y="48"/>
                        <a:pt x="10" y="31"/>
                        <a:pt x="20" y="21"/>
                      </a:cubicBezTo>
                      <a:cubicBezTo>
                        <a:pt x="31" y="10"/>
                        <a:pt x="48" y="10"/>
                        <a:pt x="59"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15" name="Freeform 35"/>
                <p:cNvSpPr>
                  <a:spLocks/>
                </p:cNvSpPr>
                <p:nvPr/>
              </p:nvSpPr>
              <p:spPr bwMode="auto">
                <a:xfrm>
                  <a:off x="2360613" y="2814638"/>
                  <a:ext cx="92075" cy="92075"/>
                </a:xfrm>
                <a:custGeom>
                  <a:avLst/>
                  <a:gdLst>
                    <a:gd name="T0" fmla="*/ 0 w 58"/>
                    <a:gd name="T1" fmla="*/ 46 h 58"/>
                    <a:gd name="T2" fmla="*/ 11 w 58"/>
                    <a:gd name="T3" fmla="*/ 58 h 58"/>
                    <a:gd name="T4" fmla="*/ 58 w 58"/>
                    <a:gd name="T5" fmla="*/ 7 h 58"/>
                    <a:gd name="T6" fmla="*/ 50 w 58"/>
                    <a:gd name="T7" fmla="*/ 0 h 58"/>
                    <a:gd name="T8" fmla="*/ 0 w 58"/>
                    <a:gd name="T9" fmla="*/ 46 h 58"/>
                  </a:gdLst>
                  <a:ahLst/>
                  <a:cxnLst>
                    <a:cxn ang="0">
                      <a:pos x="T0" y="T1"/>
                    </a:cxn>
                    <a:cxn ang="0">
                      <a:pos x="T2" y="T3"/>
                    </a:cxn>
                    <a:cxn ang="0">
                      <a:pos x="T4" y="T5"/>
                    </a:cxn>
                    <a:cxn ang="0">
                      <a:pos x="T6" y="T7"/>
                    </a:cxn>
                    <a:cxn ang="0">
                      <a:pos x="T8" y="T9"/>
                    </a:cxn>
                  </a:cxnLst>
                  <a:rect l="0" t="0" r="r" b="b"/>
                  <a:pathLst>
                    <a:path w="58" h="58">
                      <a:moveTo>
                        <a:pt x="0" y="46"/>
                      </a:moveTo>
                      <a:lnTo>
                        <a:pt x="11" y="58"/>
                      </a:lnTo>
                      <a:lnTo>
                        <a:pt x="58" y="7"/>
                      </a:lnTo>
                      <a:lnTo>
                        <a:pt x="50" y="0"/>
                      </a:ln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216" name="Freeform 36"/>
                <p:cNvSpPr>
                  <a:spLocks/>
                </p:cNvSpPr>
                <p:nvPr/>
              </p:nvSpPr>
              <p:spPr bwMode="auto">
                <a:xfrm>
                  <a:off x="2505075" y="2736851"/>
                  <a:ext cx="57150" cy="68263"/>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1"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grpSp>
      </p:grpSp>
    </p:spTree>
    <p:extLst>
      <p:ext uri="{BB962C8B-B14F-4D97-AF65-F5344CB8AC3E}">
        <p14:creationId xmlns:p14="http://schemas.microsoft.com/office/powerpoint/2010/main" val="16647741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nodeType="afterEffect">
                                  <p:stCondLst>
                                    <p:cond delay="0"/>
                                  </p:stCondLst>
                                  <p:childTnLst>
                                    <p:set>
                                      <p:cBhvr>
                                        <p:cTn id="24" dur="1" fill="hold">
                                          <p:stCondLst>
                                            <p:cond delay="0"/>
                                          </p:stCondLst>
                                        </p:cTn>
                                        <p:tgtEl>
                                          <p:spTgt spid="204"/>
                                        </p:tgtEl>
                                        <p:attrNameLst>
                                          <p:attrName>style.visibility</p:attrName>
                                        </p:attrNameLst>
                                      </p:cBhvr>
                                      <p:to>
                                        <p:strVal val="visible"/>
                                      </p:to>
                                    </p:set>
                                    <p:animEffect transition="in" filter="fade">
                                      <p:cBhvr>
                                        <p:cTn id="25" dur="500"/>
                                        <p:tgtEl>
                                          <p:spTgt spid="204"/>
                                        </p:tgtEl>
                                      </p:cBhvr>
                                    </p:animEffect>
                                  </p:childTnLst>
                                </p:cTn>
                              </p:par>
                            </p:childTnLst>
                          </p:cTn>
                        </p:par>
                        <p:par>
                          <p:cTn id="26" fill="hold">
                            <p:stCondLst>
                              <p:cond delay="3600"/>
                            </p:stCondLst>
                            <p:childTnLst>
                              <p:par>
                                <p:cTn id="27" presetID="22" presetClass="entr" presetSubtype="2" fill="hold" nodeType="afterEffect">
                                  <p:stCondLst>
                                    <p:cond delay="0"/>
                                  </p:stCondLst>
                                  <p:childTnLst>
                                    <p:set>
                                      <p:cBhvr>
                                        <p:cTn id="28" dur="1" fill="hold">
                                          <p:stCondLst>
                                            <p:cond delay="0"/>
                                          </p:stCondLst>
                                        </p:cTn>
                                        <p:tgtEl>
                                          <p:spTgt spid="168"/>
                                        </p:tgtEl>
                                        <p:attrNameLst>
                                          <p:attrName>style.visibility</p:attrName>
                                        </p:attrNameLst>
                                      </p:cBhvr>
                                      <p:to>
                                        <p:strVal val="visible"/>
                                      </p:to>
                                    </p:set>
                                    <p:animEffect transition="in" filter="wipe(right)">
                                      <p:cBhvr>
                                        <p:cTn id="29" dur="500"/>
                                        <p:tgtEl>
                                          <p:spTgt spid="168"/>
                                        </p:tgtEl>
                                      </p:cBhvr>
                                    </p:animEffect>
                                  </p:childTnLst>
                                </p:cTn>
                              </p:par>
                            </p:childTnLst>
                          </p:cTn>
                        </p:par>
                        <p:par>
                          <p:cTn id="30" fill="hold">
                            <p:stCondLst>
                              <p:cond delay="4100"/>
                            </p:stCondLst>
                            <p:childTnLst>
                              <p:par>
                                <p:cTn id="31" presetID="10" presetClass="entr" presetSubtype="0" fill="hold" nodeType="afterEffect">
                                  <p:stCondLst>
                                    <p:cond delay="0"/>
                                  </p:stCondLst>
                                  <p:childTnLst>
                                    <p:set>
                                      <p:cBhvr>
                                        <p:cTn id="32" dur="1" fill="hold">
                                          <p:stCondLst>
                                            <p:cond delay="0"/>
                                          </p:stCondLst>
                                        </p:cTn>
                                        <p:tgtEl>
                                          <p:spTgt spid="186"/>
                                        </p:tgtEl>
                                        <p:attrNameLst>
                                          <p:attrName>style.visibility</p:attrName>
                                        </p:attrNameLst>
                                      </p:cBhvr>
                                      <p:to>
                                        <p:strVal val="visible"/>
                                      </p:to>
                                    </p:set>
                                    <p:animEffect transition="in" filter="fade">
                                      <p:cBhvr>
                                        <p:cTn id="33" dur="500"/>
                                        <p:tgtEl>
                                          <p:spTgt spid="186"/>
                                        </p:tgtEl>
                                      </p:cBhvr>
                                    </p:animEffect>
                                  </p:childTnLst>
                                </p:cTn>
                              </p:par>
                            </p:childTnLst>
                          </p:cTn>
                        </p:par>
                        <p:par>
                          <p:cTn id="34" fill="hold">
                            <p:stCondLst>
                              <p:cond delay="4600"/>
                            </p:stCondLst>
                            <p:childTnLst>
                              <p:par>
                                <p:cTn id="35" presetID="22" presetClass="entr" presetSubtype="8" fill="hold" nodeType="afterEffect">
                                  <p:stCondLst>
                                    <p:cond delay="0"/>
                                  </p:stCondLst>
                                  <p:childTnLst>
                                    <p:set>
                                      <p:cBhvr>
                                        <p:cTn id="36" dur="1" fill="hold">
                                          <p:stCondLst>
                                            <p:cond delay="0"/>
                                          </p:stCondLst>
                                        </p:cTn>
                                        <p:tgtEl>
                                          <p:spTgt spid="174"/>
                                        </p:tgtEl>
                                        <p:attrNameLst>
                                          <p:attrName>style.visibility</p:attrName>
                                        </p:attrNameLst>
                                      </p:cBhvr>
                                      <p:to>
                                        <p:strVal val="visible"/>
                                      </p:to>
                                    </p:set>
                                    <p:animEffect transition="in" filter="wipe(left)">
                                      <p:cBhvr>
                                        <p:cTn id="37" dur="500"/>
                                        <p:tgtEl>
                                          <p:spTgt spid="174"/>
                                        </p:tgtEl>
                                      </p:cBhvr>
                                    </p:animEffect>
                                  </p:childTnLst>
                                </p:cTn>
                              </p:par>
                            </p:childTnLst>
                          </p:cTn>
                        </p:par>
                        <p:par>
                          <p:cTn id="38" fill="hold">
                            <p:stCondLst>
                              <p:cond delay="5100"/>
                            </p:stCondLst>
                            <p:childTnLst>
                              <p:par>
                                <p:cTn id="39" presetID="10" presetClass="entr" presetSubtype="0" fill="hold"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fade">
                                      <p:cBhvr>
                                        <p:cTn id="41" dur="500"/>
                                        <p:tgtEl>
                                          <p:spTgt spid="195"/>
                                        </p:tgtEl>
                                      </p:cBhvr>
                                    </p:animEffect>
                                  </p:childTnLst>
                                </p:cTn>
                              </p:par>
                            </p:childTnLst>
                          </p:cTn>
                        </p:par>
                        <p:par>
                          <p:cTn id="42" fill="hold">
                            <p:stCondLst>
                              <p:cond delay="5600"/>
                            </p:stCondLst>
                            <p:childTnLst>
                              <p:par>
                                <p:cTn id="43" presetID="22" presetClass="entr" presetSubtype="8" fill="hold" nodeType="afterEffect">
                                  <p:stCondLst>
                                    <p:cond delay="0"/>
                                  </p:stCondLst>
                                  <p:childTnLst>
                                    <p:set>
                                      <p:cBhvr>
                                        <p:cTn id="44" dur="1" fill="hold">
                                          <p:stCondLst>
                                            <p:cond delay="0"/>
                                          </p:stCondLst>
                                        </p:cTn>
                                        <p:tgtEl>
                                          <p:spTgt spid="171"/>
                                        </p:tgtEl>
                                        <p:attrNameLst>
                                          <p:attrName>style.visibility</p:attrName>
                                        </p:attrNameLst>
                                      </p:cBhvr>
                                      <p:to>
                                        <p:strVal val="visible"/>
                                      </p:to>
                                    </p:set>
                                    <p:animEffect transition="in" filter="wipe(left)">
                                      <p:cBhvr>
                                        <p:cTn id="45" dur="500"/>
                                        <p:tgtEl>
                                          <p:spTgt spid="171"/>
                                        </p:tgtEl>
                                      </p:cBhvr>
                                    </p:animEffect>
                                  </p:childTnLst>
                                </p:cTn>
                              </p:par>
                            </p:childTnLst>
                          </p:cTn>
                        </p:par>
                        <p:par>
                          <p:cTn id="46" fill="hold">
                            <p:stCondLst>
                              <p:cond delay="6100"/>
                            </p:stCondLst>
                            <p:childTnLst>
                              <p:par>
                                <p:cTn id="47" presetID="10" presetClass="entr" presetSubtype="0" fill="hold" nodeType="afterEffect">
                                  <p:stCondLst>
                                    <p:cond delay="0"/>
                                  </p:stCondLst>
                                  <p:childTnLst>
                                    <p:set>
                                      <p:cBhvr>
                                        <p:cTn id="48" dur="1" fill="hold">
                                          <p:stCondLst>
                                            <p:cond delay="0"/>
                                          </p:stCondLst>
                                        </p:cTn>
                                        <p:tgtEl>
                                          <p:spTgt spid="189"/>
                                        </p:tgtEl>
                                        <p:attrNameLst>
                                          <p:attrName>style.visibility</p:attrName>
                                        </p:attrNameLst>
                                      </p:cBhvr>
                                      <p:to>
                                        <p:strVal val="visible"/>
                                      </p:to>
                                    </p:set>
                                    <p:animEffect transition="in" filter="fade">
                                      <p:cBhvr>
                                        <p:cTn id="49" dur="500"/>
                                        <p:tgtEl>
                                          <p:spTgt spid="189"/>
                                        </p:tgtEl>
                                      </p:cBhvr>
                                    </p:animEffect>
                                  </p:childTnLst>
                                </p:cTn>
                              </p:par>
                            </p:childTnLst>
                          </p:cTn>
                        </p:par>
                        <p:par>
                          <p:cTn id="50" fill="hold">
                            <p:stCondLst>
                              <p:cond delay="6600"/>
                            </p:stCondLst>
                            <p:childTnLst>
                              <p:par>
                                <p:cTn id="51" presetID="22" presetClass="entr" presetSubtype="8" fill="hold" nodeType="afterEffect">
                                  <p:stCondLst>
                                    <p:cond delay="0"/>
                                  </p:stCondLst>
                                  <p:childTnLst>
                                    <p:set>
                                      <p:cBhvr>
                                        <p:cTn id="52" dur="1" fill="hold">
                                          <p:stCondLst>
                                            <p:cond delay="0"/>
                                          </p:stCondLst>
                                        </p:cTn>
                                        <p:tgtEl>
                                          <p:spTgt spid="180"/>
                                        </p:tgtEl>
                                        <p:attrNameLst>
                                          <p:attrName>style.visibility</p:attrName>
                                        </p:attrNameLst>
                                      </p:cBhvr>
                                      <p:to>
                                        <p:strVal val="visible"/>
                                      </p:to>
                                    </p:set>
                                    <p:animEffect transition="in" filter="wipe(left)">
                                      <p:cBhvr>
                                        <p:cTn id="53" dur="500"/>
                                        <p:tgtEl>
                                          <p:spTgt spid="180"/>
                                        </p:tgtEl>
                                      </p:cBhvr>
                                    </p:animEffect>
                                  </p:childTnLst>
                                </p:cTn>
                              </p:par>
                            </p:childTnLst>
                          </p:cTn>
                        </p:par>
                        <p:par>
                          <p:cTn id="54" fill="hold">
                            <p:stCondLst>
                              <p:cond delay="7100"/>
                            </p:stCondLst>
                            <p:childTnLst>
                              <p:par>
                                <p:cTn id="55" presetID="10" presetClass="entr" presetSubtype="0" fill="hold" nodeType="afterEffect">
                                  <p:stCondLst>
                                    <p:cond delay="0"/>
                                  </p:stCondLst>
                                  <p:childTnLst>
                                    <p:set>
                                      <p:cBhvr>
                                        <p:cTn id="56" dur="1" fill="hold">
                                          <p:stCondLst>
                                            <p:cond delay="0"/>
                                          </p:stCondLst>
                                        </p:cTn>
                                        <p:tgtEl>
                                          <p:spTgt spid="198"/>
                                        </p:tgtEl>
                                        <p:attrNameLst>
                                          <p:attrName>style.visibility</p:attrName>
                                        </p:attrNameLst>
                                      </p:cBhvr>
                                      <p:to>
                                        <p:strVal val="visible"/>
                                      </p:to>
                                    </p:set>
                                    <p:animEffect transition="in" filter="fade">
                                      <p:cBhvr>
                                        <p:cTn id="57" dur="500"/>
                                        <p:tgtEl>
                                          <p:spTgt spid="198"/>
                                        </p:tgtEl>
                                      </p:cBhvr>
                                    </p:animEffect>
                                  </p:childTnLst>
                                </p:cTn>
                              </p:par>
                            </p:childTnLst>
                          </p:cTn>
                        </p:par>
                        <p:par>
                          <p:cTn id="58" fill="hold">
                            <p:stCondLst>
                              <p:cond delay="7600"/>
                            </p:stCondLst>
                            <p:childTnLst>
                              <p:par>
                                <p:cTn id="59" presetID="22" presetClass="entr" presetSubtype="2" fill="hold" nodeType="afterEffect">
                                  <p:stCondLst>
                                    <p:cond delay="0"/>
                                  </p:stCondLst>
                                  <p:childTnLst>
                                    <p:set>
                                      <p:cBhvr>
                                        <p:cTn id="60" dur="1" fill="hold">
                                          <p:stCondLst>
                                            <p:cond delay="0"/>
                                          </p:stCondLst>
                                        </p:cTn>
                                        <p:tgtEl>
                                          <p:spTgt spid="177"/>
                                        </p:tgtEl>
                                        <p:attrNameLst>
                                          <p:attrName>style.visibility</p:attrName>
                                        </p:attrNameLst>
                                      </p:cBhvr>
                                      <p:to>
                                        <p:strVal val="visible"/>
                                      </p:to>
                                    </p:set>
                                    <p:animEffect transition="in" filter="wipe(right)">
                                      <p:cBhvr>
                                        <p:cTn id="61" dur="500"/>
                                        <p:tgtEl>
                                          <p:spTgt spid="177"/>
                                        </p:tgtEl>
                                      </p:cBhvr>
                                    </p:animEffect>
                                  </p:childTnLst>
                                </p:cTn>
                              </p:par>
                            </p:childTnLst>
                          </p:cTn>
                        </p:par>
                        <p:par>
                          <p:cTn id="62" fill="hold">
                            <p:stCondLst>
                              <p:cond delay="8100"/>
                            </p:stCondLst>
                            <p:childTnLst>
                              <p:par>
                                <p:cTn id="63" presetID="10" presetClass="entr" presetSubtype="0" fill="hold" nodeType="afterEffect">
                                  <p:stCondLst>
                                    <p:cond delay="0"/>
                                  </p:stCondLst>
                                  <p:childTnLst>
                                    <p:set>
                                      <p:cBhvr>
                                        <p:cTn id="64" dur="1" fill="hold">
                                          <p:stCondLst>
                                            <p:cond delay="0"/>
                                          </p:stCondLst>
                                        </p:cTn>
                                        <p:tgtEl>
                                          <p:spTgt spid="192"/>
                                        </p:tgtEl>
                                        <p:attrNameLst>
                                          <p:attrName>style.visibility</p:attrName>
                                        </p:attrNameLst>
                                      </p:cBhvr>
                                      <p:to>
                                        <p:strVal val="visible"/>
                                      </p:to>
                                    </p:set>
                                    <p:animEffect transition="in" filter="fade">
                                      <p:cBhvr>
                                        <p:cTn id="65" dur="500"/>
                                        <p:tgtEl>
                                          <p:spTgt spid="192"/>
                                        </p:tgtEl>
                                      </p:cBhvr>
                                    </p:animEffect>
                                  </p:childTnLst>
                                </p:cTn>
                              </p:par>
                            </p:childTnLst>
                          </p:cTn>
                        </p:par>
                        <p:par>
                          <p:cTn id="66" fill="hold">
                            <p:stCondLst>
                              <p:cond delay="8600"/>
                            </p:stCondLst>
                            <p:childTnLst>
                              <p:par>
                                <p:cTn id="67" presetID="22" presetClass="entr" presetSubtype="8" fill="hold" nodeType="afterEffect">
                                  <p:stCondLst>
                                    <p:cond delay="0"/>
                                  </p:stCondLst>
                                  <p:childTnLst>
                                    <p:set>
                                      <p:cBhvr>
                                        <p:cTn id="68" dur="1" fill="hold">
                                          <p:stCondLst>
                                            <p:cond delay="0"/>
                                          </p:stCondLst>
                                        </p:cTn>
                                        <p:tgtEl>
                                          <p:spTgt spid="183"/>
                                        </p:tgtEl>
                                        <p:attrNameLst>
                                          <p:attrName>style.visibility</p:attrName>
                                        </p:attrNameLst>
                                      </p:cBhvr>
                                      <p:to>
                                        <p:strVal val="visible"/>
                                      </p:to>
                                    </p:set>
                                    <p:animEffect transition="in" filter="wipe(left)">
                                      <p:cBhvr>
                                        <p:cTn id="69" dur="500"/>
                                        <p:tgtEl>
                                          <p:spTgt spid="183"/>
                                        </p:tgtEl>
                                      </p:cBhvr>
                                    </p:animEffect>
                                  </p:childTnLst>
                                </p:cTn>
                              </p:par>
                            </p:childTnLst>
                          </p:cTn>
                        </p:par>
                        <p:par>
                          <p:cTn id="70" fill="hold">
                            <p:stCondLst>
                              <p:cond delay="9100"/>
                            </p:stCondLst>
                            <p:childTnLst>
                              <p:par>
                                <p:cTn id="71" presetID="10" presetClass="entr" presetSubtype="0" fill="hold" nodeType="afterEffect">
                                  <p:stCondLst>
                                    <p:cond delay="0"/>
                                  </p:stCondLst>
                                  <p:childTnLst>
                                    <p:set>
                                      <p:cBhvr>
                                        <p:cTn id="72" dur="1" fill="hold">
                                          <p:stCondLst>
                                            <p:cond delay="0"/>
                                          </p:stCondLst>
                                        </p:cTn>
                                        <p:tgtEl>
                                          <p:spTgt spid="201"/>
                                        </p:tgtEl>
                                        <p:attrNameLst>
                                          <p:attrName>style.visibility</p:attrName>
                                        </p:attrNameLst>
                                      </p:cBhvr>
                                      <p:to>
                                        <p:strVal val="visible"/>
                                      </p:to>
                                    </p:set>
                                    <p:animEffect transition="in" filter="fade">
                                      <p:cBhvr>
                                        <p:cTn id="73"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自由: 形状 1"/>
          <p:cNvSpPr>
            <a:spLocks/>
          </p:cNvSpPr>
          <p:nvPr/>
        </p:nvSpPr>
        <p:spPr bwMode="auto">
          <a:xfrm rot="10800000">
            <a:off x="3397230" y="2635896"/>
            <a:ext cx="8794770" cy="1971348"/>
          </a:xfrm>
          <a:custGeom>
            <a:avLst/>
            <a:gdLst>
              <a:gd name="connsiteX0" fmla="*/ 8142861 w 8794770"/>
              <a:gd name="connsiteY0" fmla="*/ 1971348 h 1971348"/>
              <a:gd name="connsiteX1" fmla="*/ 7474830 w 8794770"/>
              <a:gd name="connsiteY1" fmla="*/ 1971348 h 1971348"/>
              <a:gd name="connsiteX2" fmla="*/ 7236982 w 8794770"/>
              <a:gd name="connsiteY2" fmla="*/ 1971348 h 1971348"/>
              <a:gd name="connsiteX3" fmla="*/ 0 w 8794770"/>
              <a:gd name="connsiteY3" fmla="*/ 1971348 h 1971348"/>
              <a:gd name="connsiteX4" fmla="*/ 0 w 8794770"/>
              <a:gd name="connsiteY4" fmla="*/ 0 h 1971348"/>
              <a:gd name="connsiteX5" fmla="*/ 7236982 w 8794770"/>
              <a:gd name="connsiteY5" fmla="*/ 0 h 1971348"/>
              <a:gd name="connsiteX6" fmla="*/ 7474830 w 8794770"/>
              <a:gd name="connsiteY6" fmla="*/ 0 h 1971348"/>
              <a:gd name="connsiteX7" fmla="*/ 7535993 w 8794770"/>
              <a:gd name="connsiteY7" fmla="*/ 0 h 1971348"/>
              <a:gd name="connsiteX8" fmla="*/ 8142861 w 8794770"/>
              <a:gd name="connsiteY8" fmla="*/ 0 h 1971348"/>
              <a:gd name="connsiteX9" fmla="*/ 8317566 w 8794770"/>
              <a:gd name="connsiteY9" fmla="*/ 100348 h 1971348"/>
              <a:gd name="connsiteX10" fmla="*/ 8770506 w 8794770"/>
              <a:gd name="connsiteY10" fmla="*/ 885326 h 1971348"/>
              <a:gd name="connsiteX11" fmla="*/ 8770506 w 8794770"/>
              <a:gd name="connsiteY11" fmla="*/ 1086022 h 1971348"/>
              <a:gd name="connsiteX12" fmla="*/ 8317566 w 8794770"/>
              <a:gd name="connsiteY12" fmla="*/ 1871000 h 1971348"/>
              <a:gd name="connsiteX13" fmla="*/ 8142861 w 8794770"/>
              <a:gd name="connsiteY13" fmla="*/ 1971348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94770" h="1971348">
                <a:moveTo>
                  <a:pt x="8142861" y="1971348"/>
                </a:moveTo>
                <a:lnTo>
                  <a:pt x="7474830" y="1971348"/>
                </a:lnTo>
                <a:lnTo>
                  <a:pt x="7236982" y="1971348"/>
                </a:lnTo>
                <a:lnTo>
                  <a:pt x="0" y="1971348"/>
                </a:lnTo>
                <a:lnTo>
                  <a:pt x="0" y="0"/>
                </a:lnTo>
                <a:lnTo>
                  <a:pt x="7236982" y="0"/>
                </a:lnTo>
                <a:lnTo>
                  <a:pt x="7474830" y="0"/>
                </a:lnTo>
                <a:lnTo>
                  <a:pt x="7535993" y="0"/>
                </a:lnTo>
                <a:cubicBezTo>
                  <a:pt x="8142861" y="0"/>
                  <a:pt x="8142861" y="0"/>
                  <a:pt x="8142861" y="0"/>
                </a:cubicBezTo>
                <a:cubicBezTo>
                  <a:pt x="8207567" y="0"/>
                  <a:pt x="8285213" y="45318"/>
                  <a:pt x="8317566" y="100348"/>
                </a:cubicBezTo>
                <a:cubicBezTo>
                  <a:pt x="8770506" y="885326"/>
                  <a:pt x="8770506" y="885326"/>
                  <a:pt x="8770506" y="885326"/>
                </a:cubicBezTo>
                <a:cubicBezTo>
                  <a:pt x="8802859" y="940356"/>
                  <a:pt x="8802859" y="1030992"/>
                  <a:pt x="8770506" y="1086022"/>
                </a:cubicBezTo>
                <a:cubicBezTo>
                  <a:pt x="8317566" y="1871000"/>
                  <a:pt x="8317566" y="1871000"/>
                  <a:pt x="8317566" y="1871000"/>
                </a:cubicBezTo>
                <a:cubicBezTo>
                  <a:pt x="8285213" y="1926030"/>
                  <a:pt x="8207567" y="1971348"/>
                  <a:pt x="8142861" y="1971348"/>
                </a:cubicBezTo>
                <a:close/>
              </a:path>
            </a:pathLst>
          </a:custGeom>
          <a:solidFill>
            <a:srgbClr val="262626"/>
          </a:solidFill>
          <a:ln w="15875">
            <a:noFill/>
          </a:ln>
          <a:effec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 name="自由: 形状 2"/>
          <p:cNvSpPr/>
          <p:nvPr/>
        </p:nvSpPr>
        <p:spPr>
          <a:xfrm>
            <a:off x="0" y="2635895"/>
            <a:ext cx="3381456" cy="1971348"/>
          </a:xfrm>
          <a:custGeom>
            <a:avLst/>
            <a:gdLst>
              <a:gd name="connsiteX0" fmla="*/ 0 w 3381456"/>
              <a:gd name="connsiteY0" fmla="*/ 0 h 1971348"/>
              <a:gd name="connsiteX1" fmla="*/ 1824880 w 3381456"/>
              <a:gd name="connsiteY1" fmla="*/ 0 h 1971348"/>
              <a:gd name="connsiteX2" fmla="*/ 2061110 w 3381456"/>
              <a:gd name="connsiteY2" fmla="*/ 0 h 1971348"/>
              <a:gd name="connsiteX3" fmla="*/ 2730760 w 3381456"/>
              <a:gd name="connsiteY3" fmla="*/ 0 h 1971348"/>
              <a:gd name="connsiteX4" fmla="*/ 2905465 w 3381456"/>
              <a:gd name="connsiteY4" fmla="*/ 100348 h 1971348"/>
              <a:gd name="connsiteX5" fmla="*/ 3358405 w 3381456"/>
              <a:gd name="connsiteY5" fmla="*/ 885326 h 1971348"/>
              <a:gd name="connsiteX6" fmla="*/ 3358405 w 3381456"/>
              <a:gd name="connsiteY6" fmla="*/ 1086022 h 1971348"/>
              <a:gd name="connsiteX7" fmla="*/ 2905465 w 3381456"/>
              <a:gd name="connsiteY7" fmla="*/ 1871000 h 1971348"/>
              <a:gd name="connsiteX8" fmla="*/ 2730760 w 3381456"/>
              <a:gd name="connsiteY8" fmla="*/ 1971348 h 1971348"/>
              <a:gd name="connsiteX9" fmla="*/ 1824880 w 3381456"/>
              <a:gd name="connsiteY9" fmla="*/ 1971348 h 1971348"/>
              <a:gd name="connsiteX10" fmla="*/ 1824874 w 3381456"/>
              <a:gd name="connsiteY10" fmla="*/ 1971347 h 1971348"/>
              <a:gd name="connsiteX11" fmla="*/ 0 w 3381456"/>
              <a:gd name="connsiteY11" fmla="*/ 1971347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1456" h="1971348">
                <a:moveTo>
                  <a:pt x="0" y="0"/>
                </a:moveTo>
                <a:lnTo>
                  <a:pt x="1824880" y="0"/>
                </a:lnTo>
                <a:lnTo>
                  <a:pt x="2061110" y="0"/>
                </a:lnTo>
                <a:lnTo>
                  <a:pt x="2730760" y="0"/>
                </a:lnTo>
                <a:cubicBezTo>
                  <a:pt x="2793848" y="0"/>
                  <a:pt x="2873112" y="45318"/>
                  <a:pt x="2905465" y="100348"/>
                </a:cubicBezTo>
                <a:cubicBezTo>
                  <a:pt x="3358405" y="885326"/>
                  <a:pt x="3358405" y="885326"/>
                  <a:pt x="3358405" y="885326"/>
                </a:cubicBezTo>
                <a:cubicBezTo>
                  <a:pt x="3389140" y="940356"/>
                  <a:pt x="3389140" y="1030992"/>
                  <a:pt x="3358405" y="1086022"/>
                </a:cubicBezTo>
                <a:cubicBezTo>
                  <a:pt x="2905465" y="1871000"/>
                  <a:pt x="2905465" y="1871000"/>
                  <a:pt x="2905465" y="1871000"/>
                </a:cubicBezTo>
                <a:cubicBezTo>
                  <a:pt x="2873112" y="1926030"/>
                  <a:pt x="2793848" y="1971348"/>
                  <a:pt x="2730760" y="1971348"/>
                </a:cubicBezTo>
                <a:cubicBezTo>
                  <a:pt x="1824880" y="1971348"/>
                  <a:pt x="1824880" y="1971348"/>
                  <a:pt x="1824880" y="1971348"/>
                </a:cubicBezTo>
                <a:lnTo>
                  <a:pt x="1824874" y="1971347"/>
                </a:lnTo>
                <a:lnTo>
                  <a:pt x="0" y="19713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15277" y="3159904"/>
            <a:ext cx="954107" cy="923330"/>
          </a:xfrm>
          <a:prstGeom prst="rect">
            <a:avLst/>
          </a:prstGeom>
          <a:noFill/>
        </p:spPr>
        <p:txBody>
          <a:bodyPr wrap="none" rtlCol="0">
            <a:spAutoFit/>
          </a:bodyPr>
          <a:lstStyle/>
          <a:p>
            <a:r>
              <a:rPr lang="en-US" altLang="zh-CN" sz="5400" dirty="0" smtClean="0">
                <a:solidFill>
                  <a:schemeClr val="bg1"/>
                </a:solidFill>
                <a:cs typeface="+mn-ea"/>
                <a:sym typeface="+mn-lt"/>
              </a:rPr>
              <a:t>05</a:t>
            </a:r>
            <a:endParaRPr lang="zh-CN" altLang="en-US" sz="5400" dirty="0">
              <a:solidFill>
                <a:schemeClr val="bg1"/>
              </a:solidFill>
              <a:cs typeface="+mn-ea"/>
              <a:sym typeface="+mn-lt"/>
            </a:endParaRPr>
          </a:p>
        </p:txBody>
      </p:sp>
      <p:sp>
        <p:nvSpPr>
          <p:cNvPr id="5" name="文本框 4"/>
          <p:cNvSpPr txBox="1"/>
          <p:nvPr/>
        </p:nvSpPr>
        <p:spPr bwMode="auto">
          <a:xfrm>
            <a:off x="4838699" y="2954320"/>
            <a:ext cx="4273769" cy="830997"/>
          </a:xfrm>
          <a:prstGeom prst="rect">
            <a:avLst/>
          </a:prstGeom>
          <a:noFill/>
        </p:spPr>
        <p:txBody>
          <a:bodyPr wrap="square">
            <a:spAutoFit/>
          </a:bodyPr>
          <a:lstStyle/>
          <a:p>
            <a:pPr defTabSz="685754" eaLnBrk="1" fontAlgn="auto" hangingPunct="1">
              <a:spcBef>
                <a:spcPts val="0"/>
              </a:spcBef>
              <a:spcAft>
                <a:spcPts val="0"/>
              </a:spcAft>
              <a:defRPr/>
            </a:pPr>
            <a:r>
              <a:rPr lang="en-US" altLang="zh-CN" sz="4800" dirty="0">
                <a:solidFill>
                  <a:schemeClr val="bg1">
                    <a:lumMod val="95000"/>
                  </a:schemeClr>
                </a:solidFill>
                <a:cs typeface="+mn-ea"/>
                <a:sym typeface="+mn-lt"/>
              </a:rPr>
              <a:t>PART </a:t>
            </a:r>
            <a:r>
              <a:rPr lang="en-US" altLang="zh-CN" sz="4800" dirty="0" smtClean="0">
                <a:solidFill>
                  <a:schemeClr val="bg1">
                    <a:lumMod val="95000"/>
                  </a:schemeClr>
                </a:solidFill>
                <a:cs typeface="+mn-ea"/>
                <a:sym typeface="+mn-lt"/>
              </a:rPr>
              <a:t>5</a:t>
            </a:r>
            <a:endParaRPr lang="zh-CN" altLang="en-US" sz="4800" baseline="-3000" dirty="0">
              <a:solidFill>
                <a:schemeClr val="bg1">
                  <a:lumMod val="95000"/>
                </a:schemeClr>
              </a:solidFill>
              <a:cs typeface="+mn-ea"/>
              <a:sym typeface="+mn-lt"/>
            </a:endParaRPr>
          </a:p>
        </p:txBody>
      </p:sp>
      <p:sp>
        <p:nvSpPr>
          <p:cNvPr id="6" name="TextBox 111"/>
          <p:cNvSpPr txBox="1">
            <a:spLocks noChangeArrowheads="1"/>
          </p:cNvSpPr>
          <p:nvPr/>
        </p:nvSpPr>
        <p:spPr bwMode="auto">
          <a:xfrm>
            <a:off x="4838700" y="3735370"/>
            <a:ext cx="7023100" cy="43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lnSpc>
                <a:spcPct val="120000"/>
              </a:lnSpc>
              <a:spcBef>
                <a:spcPts val="0"/>
              </a:spcBef>
              <a:spcAft>
                <a:spcPts val="0"/>
              </a:spcAft>
              <a:defRPr/>
            </a:pPr>
            <a:r>
              <a:rPr lang="en-US" altLang="zh-CN" sz="1050" dirty="0">
                <a:solidFill>
                  <a:schemeClr val="bg1"/>
                </a:solidFill>
                <a:latin typeface="+mn-lt"/>
                <a:ea typeface="+mn-ea"/>
                <a:cs typeface="+mn-ea"/>
                <a:sym typeface="+mn-lt"/>
              </a:rPr>
              <a:t>Click here to modify the text , you may post text here . Click here to modify the text . Click here to modify the text , you may post text here . Click here to modify the text , you may post text here . </a:t>
            </a:r>
            <a:endParaRPr lang="zh-CN" altLang="en-US" sz="1050" baseline="-3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288717938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14"/>
          <p:cNvSpPr>
            <a:spLocks/>
          </p:cNvSpPr>
          <p:nvPr/>
        </p:nvSpPr>
        <p:spPr bwMode="auto">
          <a:xfrm rot="13500000">
            <a:off x="2907654" y="2743837"/>
            <a:ext cx="1159424" cy="1929367"/>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bg1">
              <a:lumMod val="50000"/>
            </a:schemeClr>
          </a:solidFill>
          <a:ln w="0">
            <a:noFill/>
            <a:prstDash val="solid"/>
            <a:round/>
            <a:headEnd/>
            <a:tailEnd/>
          </a:ln>
          <a:effectLst>
            <a:outerShdw algn="tl" rotWithShape="0">
              <a:srgbClr val="FFFFFF"/>
            </a:outerShdw>
          </a:effectLst>
        </p:spPr>
        <p:txBody>
          <a:bodyPr vert="horz" wrap="square" lIns="123718" tIns="61859" rIns="123718" bIns="61859"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sp>
        <p:nvSpPr>
          <p:cNvPr id="58" name="Freeform 6"/>
          <p:cNvSpPr>
            <a:spLocks/>
          </p:cNvSpPr>
          <p:nvPr/>
        </p:nvSpPr>
        <p:spPr bwMode="auto">
          <a:xfrm>
            <a:off x="-575932" y="2526233"/>
            <a:ext cx="11836986" cy="3103729"/>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bg1">
              <a:lumMod val="50000"/>
            </a:schemeClr>
          </a:solidFill>
          <a:ln w="0">
            <a:noFill/>
            <a:prstDash val="solid"/>
            <a:round/>
            <a:headEnd/>
            <a:tailEnd/>
          </a:ln>
          <a:effectLst>
            <a:outerShdw algn="tl" rotWithShape="0">
              <a:srgbClr val="FFFFFF"/>
            </a:outerShdw>
          </a:effectLst>
        </p:spPr>
        <p:txBody>
          <a:bodyPr vert="horz" wrap="square" lIns="123718" tIns="61859" rIns="123718" bIns="61859"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sp>
        <p:nvSpPr>
          <p:cNvPr id="59" name="Freeform 13"/>
          <p:cNvSpPr>
            <a:spLocks/>
          </p:cNvSpPr>
          <p:nvPr/>
        </p:nvSpPr>
        <p:spPr bwMode="auto">
          <a:xfrm>
            <a:off x="6442188" y="3892412"/>
            <a:ext cx="1714864" cy="436574"/>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bg1">
              <a:lumMod val="50000"/>
            </a:schemeClr>
          </a:solidFill>
          <a:ln w="0">
            <a:noFill/>
            <a:prstDash val="solid"/>
            <a:round/>
            <a:headEnd/>
            <a:tailEnd/>
          </a:ln>
          <a:effectLst>
            <a:outerShdw algn="tl" rotWithShape="0">
              <a:srgbClr val="FFFFFF"/>
            </a:outerShdw>
          </a:effectLst>
        </p:spPr>
        <p:txBody>
          <a:bodyPr vert="horz" wrap="square" lIns="123718" tIns="61859" rIns="123718" bIns="61859"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nvGrpSpPr>
          <p:cNvPr id="60" name="Group 19"/>
          <p:cNvGrpSpPr/>
          <p:nvPr/>
        </p:nvGrpSpPr>
        <p:grpSpPr>
          <a:xfrm>
            <a:off x="157453" y="3860858"/>
            <a:ext cx="1912323" cy="1207982"/>
            <a:chOff x="552376" y="2667382"/>
            <a:chExt cx="1499240" cy="958587"/>
          </a:xfrm>
        </p:grpSpPr>
        <p:sp>
          <p:nvSpPr>
            <p:cNvPr id="61" name="Rectangle 26"/>
            <p:cNvSpPr>
              <a:spLocks/>
            </p:cNvSpPr>
            <p:nvPr/>
          </p:nvSpPr>
          <p:spPr bwMode="auto">
            <a:xfrm>
              <a:off x="552376" y="2880550"/>
              <a:ext cx="1499240"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sz="1000" dirty="0">
                <a:solidFill>
                  <a:schemeClr val="bg1">
                    <a:lumMod val="50000"/>
                  </a:schemeClr>
                </a:solidFill>
                <a:cs typeface="+mn-ea"/>
                <a:sym typeface="+mn-lt"/>
              </a:endParaRPr>
            </a:p>
          </p:txBody>
        </p:sp>
        <p:sp>
          <p:nvSpPr>
            <p:cNvPr id="62"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dirty="0">
                  <a:solidFill>
                    <a:schemeClr val="accent1"/>
                  </a:solidFill>
                  <a:cs typeface="+mn-ea"/>
                  <a:sym typeface="+mn-lt"/>
                </a:rPr>
                <a:t>添加标题</a:t>
              </a:r>
              <a:endParaRPr lang="en-US" altLang="zh-CN" dirty="0">
                <a:solidFill>
                  <a:schemeClr val="accent1"/>
                </a:solidFill>
                <a:cs typeface="+mn-ea"/>
                <a:sym typeface="+mn-lt"/>
              </a:endParaRPr>
            </a:p>
          </p:txBody>
        </p:sp>
      </p:grpSp>
      <p:sp>
        <p:nvSpPr>
          <p:cNvPr id="63" name="Freeform 13"/>
          <p:cNvSpPr>
            <a:spLocks/>
          </p:cNvSpPr>
          <p:nvPr/>
        </p:nvSpPr>
        <p:spPr bwMode="auto">
          <a:xfrm rot="5910658">
            <a:off x="7191671" y="2532397"/>
            <a:ext cx="1299115" cy="441895"/>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bg1">
              <a:lumMod val="50000"/>
            </a:schemeClr>
          </a:solidFill>
          <a:ln w="0">
            <a:noFill/>
            <a:prstDash val="solid"/>
            <a:round/>
            <a:headEnd/>
            <a:tailEnd/>
          </a:ln>
          <a:effectLst>
            <a:outerShdw algn="tl" rotWithShape="0">
              <a:srgbClr val="FFFFFF"/>
            </a:outerShdw>
          </a:effectLst>
        </p:spPr>
        <p:txBody>
          <a:bodyPr vert="horz" wrap="square" lIns="123718" tIns="61859" rIns="123718" bIns="61859"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nvGrpSpPr>
          <p:cNvPr id="64" name="Group 129"/>
          <p:cNvGrpSpPr/>
          <p:nvPr/>
        </p:nvGrpSpPr>
        <p:grpSpPr>
          <a:xfrm>
            <a:off x="2117228" y="2716823"/>
            <a:ext cx="1738475" cy="1074106"/>
            <a:chOff x="696724" y="2667382"/>
            <a:chExt cx="1362945" cy="852351"/>
          </a:xfrm>
        </p:grpSpPr>
        <p:sp>
          <p:nvSpPr>
            <p:cNvPr id="65" name="Rectangle 26"/>
            <p:cNvSpPr>
              <a:spLocks/>
            </p:cNvSpPr>
            <p:nvPr/>
          </p:nvSpPr>
          <p:spPr bwMode="auto">
            <a:xfrm>
              <a:off x="742241" y="2920895"/>
              <a:ext cx="1299057"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a:t>
              </a:r>
              <a:endParaRPr lang="en-US" sz="1000" dirty="0">
                <a:solidFill>
                  <a:schemeClr val="bg1">
                    <a:lumMod val="50000"/>
                  </a:schemeClr>
                </a:solidFill>
                <a:cs typeface="+mn-ea"/>
                <a:sym typeface="+mn-lt"/>
              </a:endParaRPr>
            </a:p>
          </p:txBody>
        </p:sp>
        <p:sp>
          <p:nvSpPr>
            <p:cNvPr id="66"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dirty="0">
                  <a:solidFill>
                    <a:schemeClr val="accent1"/>
                  </a:solidFill>
                  <a:cs typeface="+mn-ea"/>
                  <a:sym typeface="+mn-lt"/>
                </a:rPr>
                <a:t>添加标题</a:t>
              </a:r>
              <a:endParaRPr lang="en-US" altLang="zh-CN" dirty="0">
                <a:solidFill>
                  <a:schemeClr val="accent1"/>
                </a:solidFill>
                <a:cs typeface="+mn-ea"/>
                <a:sym typeface="+mn-lt"/>
              </a:endParaRPr>
            </a:p>
          </p:txBody>
        </p:sp>
      </p:grpSp>
      <p:grpSp>
        <p:nvGrpSpPr>
          <p:cNvPr id="67" name="Group 132"/>
          <p:cNvGrpSpPr/>
          <p:nvPr/>
        </p:nvGrpSpPr>
        <p:grpSpPr>
          <a:xfrm>
            <a:off x="5650007" y="1911912"/>
            <a:ext cx="1738475" cy="1093010"/>
            <a:chOff x="696724" y="2667382"/>
            <a:chExt cx="1362945" cy="867353"/>
          </a:xfrm>
        </p:grpSpPr>
        <p:sp>
          <p:nvSpPr>
            <p:cNvPr id="68" name="Rectangle 26"/>
            <p:cNvSpPr>
              <a:spLocks/>
            </p:cNvSpPr>
            <p:nvPr/>
          </p:nvSpPr>
          <p:spPr bwMode="auto">
            <a:xfrm>
              <a:off x="696724" y="2935897"/>
              <a:ext cx="1354892"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a:t>
              </a:r>
              <a:endParaRPr lang="en-US" sz="1000" dirty="0">
                <a:solidFill>
                  <a:schemeClr val="bg1">
                    <a:lumMod val="50000"/>
                  </a:schemeClr>
                </a:solidFill>
                <a:cs typeface="+mn-ea"/>
                <a:sym typeface="+mn-lt"/>
              </a:endParaRPr>
            </a:p>
          </p:txBody>
        </p:sp>
        <p:sp>
          <p:nvSpPr>
            <p:cNvPr id="80"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dirty="0">
                  <a:solidFill>
                    <a:schemeClr val="accent1"/>
                  </a:solidFill>
                  <a:cs typeface="+mn-ea"/>
                  <a:sym typeface="+mn-lt"/>
                </a:rPr>
                <a:t>添加标题</a:t>
              </a:r>
              <a:endParaRPr lang="en-US" altLang="zh-CN" dirty="0">
                <a:solidFill>
                  <a:schemeClr val="accent1"/>
                </a:solidFill>
                <a:cs typeface="+mn-ea"/>
                <a:sym typeface="+mn-lt"/>
              </a:endParaRPr>
            </a:p>
          </p:txBody>
        </p:sp>
      </p:grpSp>
      <p:grpSp>
        <p:nvGrpSpPr>
          <p:cNvPr id="81" name="Group 135"/>
          <p:cNvGrpSpPr/>
          <p:nvPr/>
        </p:nvGrpSpPr>
        <p:grpSpPr>
          <a:xfrm>
            <a:off x="5092762" y="5410894"/>
            <a:ext cx="1912323" cy="1046677"/>
            <a:chOff x="552376" y="2667382"/>
            <a:chExt cx="1499240" cy="830586"/>
          </a:xfrm>
        </p:grpSpPr>
        <p:sp>
          <p:nvSpPr>
            <p:cNvPr id="82" name="Rectangle 26"/>
            <p:cNvSpPr>
              <a:spLocks/>
            </p:cNvSpPr>
            <p:nvPr/>
          </p:nvSpPr>
          <p:spPr bwMode="auto">
            <a:xfrm>
              <a:off x="552376" y="290745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sz="1000" dirty="0">
                <a:solidFill>
                  <a:schemeClr val="bg1">
                    <a:lumMod val="50000"/>
                  </a:schemeClr>
                </a:solidFill>
                <a:cs typeface="+mn-ea"/>
                <a:sym typeface="+mn-lt"/>
              </a:endParaRPr>
            </a:p>
          </p:txBody>
        </p:sp>
        <p:sp>
          <p:nvSpPr>
            <p:cNvPr id="98"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dirty="0">
                  <a:solidFill>
                    <a:schemeClr val="accent1"/>
                  </a:solidFill>
                  <a:cs typeface="+mn-ea"/>
                  <a:sym typeface="+mn-lt"/>
                </a:rPr>
                <a:t>添加标题</a:t>
              </a:r>
              <a:endParaRPr lang="en-US" altLang="zh-CN" dirty="0">
                <a:solidFill>
                  <a:schemeClr val="accent1"/>
                </a:solidFill>
                <a:cs typeface="+mn-ea"/>
                <a:sym typeface="+mn-lt"/>
              </a:endParaRPr>
            </a:p>
          </p:txBody>
        </p:sp>
      </p:grpSp>
      <p:grpSp>
        <p:nvGrpSpPr>
          <p:cNvPr id="99" name="Group 138"/>
          <p:cNvGrpSpPr/>
          <p:nvPr/>
        </p:nvGrpSpPr>
        <p:grpSpPr>
          <a:xfrm>
            <a:off x="7334826" y="4948332"/>
            <a:ext cx="1912323" cy="1048492"/>
            <a:chOff x="552376" y="2667382"/>
            <a:chExt cx="1499240" cy="832026"/>
          </a:xfrm>
        </p:grpSpPr>
        <p:sp>
          <p:nvSpPr>
            <p:cNvPr id="100" name="Rectangle 26"/>
            <p:cNvSpPr>
              <a:spLocks/>
            </p:cNvSpPr>
            <p:nvPr/>
          </p:nvSpPr>
          <p:spPr bwMode="auto">
            <a:xfrm>
              <a:off x="552376" y="2908895"/>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sz="1000" dirty="0">
                <a:solidFill>
                  <a:schemeClr val="bg1">
                    <a:lumMod val="50000"/>
                  </a:schemeClr>
                </a:solidFill>
                <a:cs typeface="+mn-ea"/>
                <a:sym typeface="+mn-lt"/>
              </a:endParaRPr>
            </a:p>
          </p:txBody>
        </p:sp>
        <p:sp>
          <p:nvSpPr>
            <p:cNvPr id="101"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dirty="0">
                  <a:solidFill>
                    <a:schemeClr val="accent1"/>
                  </a:solidFill>
                  <a:cs typeface="+mn-ea"/>
                  <a:sym typeface="+mn-lt"/>
                </a:rPr>
                <a:t>添加标题</a:t>
              </a:r>
              <a:endParaRPr lang="en-US" altLang="zh-CN" dirty="0">
                <a:solidFill>
                  <a:schemeClr val="accent1"/>
                </a:solidFill>
                <a:cs typeface="+mn-ea"/>
                <a:sym typeface="+mn-lt"/>
              </a:endParaRPr>
            </a:p>
          </p:txBody>
        </p:sp>
      </p:grpSp>
      <p:grpSp>
        <p:nvGrpSpPr>
          <p:cNvPr id="102" name="Group 141"/>
          <p:cNvGrpSpPr/>
          <p:nvPr/>
        </p:nvGrpSpPr>
        <p:grpSpPr>
          <a:xfrm>
            <a:off x="10011900" y="3614118"/>
            <a:ext cx="1912323" cy="1056440"/>
            <a:chOff x="552376" y="2667382"/>
            <a:chExt cx="1499240" cy="838333"/>
          </a:xfrm>
        </p:grpSpPr>
        <p:sp>
          <p:nvSpPr>
            <p:cNvPr id="103" name="Rectangle 26"/>
            <p:cNvSpPr>
              <a:spLocks/>
            </p:cNvSpPr>
            <p:nvPr/>
          </p:nvSpPr>
          <p:spPr bwMode="auto">
            <a:xfrm>
              <a:off x="552376" y="2915202"/>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sz="1000" dirty="0">
                <a:solidFill>
                  <a:schemeClr val="bg1">
                    <a:lumMod val="50000"/>
                  </a:schemeClr>
                </a:solidFill>
                <a:cs typeface="+mn-ea"/>
                <a:sym typeface="+mn-lt"/>
              </a:endParaRPr>
            </a:p>
          </p:txBody>
        </p:sp>
        <p:sp>
          <p:nvSpPr>
            <p:cNvPr id="104"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80000"/>
                </a:lnSpc>
                <a:spcBef>
                  <a:spcPct val="0"/>
                </a:spcBef>
                <a:spcAft>
                  <a:spcPct val="0"/>
                </a:spcAft>
              </a:pPr>
              <a:r>
                <a:rPr lang="zh-CN" altLang="en-US" dirty="0">
                  <a:solidFill>
                    <a:schemeClr val="accent1"/>
                  </a:solidFill>
                  <a:cs typeface="+mn-ea"/>
                  <a:sym typeface="+mn-lt"/>
                </a:rPr>
                <a:t>添加标题</a:t>
              </a:r>
              <a:endParaRPr lang="en-US" altLang="zh-CN" dirty="0">
                <a:solidFill>
                  <a:schemeClr val="accent1"/>
                </a:solidFill>
                <a:cs typeface="+mn-ea"/>
                <a:sym typeface="+mn-lt"/>
              </a:endParaRPr>
            </a:p>
          </p:txBody>
        </p:sp>
      </p:grpSp>
      <p:grpSp>
        <p:nvGrpSpPr>
          <p:cNvPr id="105" name="Group 15"/>
          <p:cNvGrpSpPr/>
          <p:nvPr/>
        </p:nvGrpSpPr>
        <p:grpSpPr>
          <a:xfrm>
            <a:off x="7859027" y="3815679"/>
            <a:ext cx="894680" cy="883907"/>
            <a:chOff x="6590322" y="2740893"/>
            <a:chExt cx="467298" cy="467298"/>
          </a:xfrm>
        </p:grpSpPr>
        <p:sp>
          <p:nvSpPr>
            <p:cNvPr id="106" name="Freeform 11"/>
            <p:cNvSpPr>
              <a:spLocks/>
            </p:cNvSpPr>
            <p:nvPr/>
          </p:nvSpPr>
          <p:spPr bwMode="auto">
            <a:xfrm>
              <a:off x="6590322" y="2740893"/>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sp>
          <p:nvSpPr>
            <p:cNvPr id="107" name="Freeform 6"/>
            <p:cNvSpPr>
              <a:spLocks noEditPoints="1"/>
            </p:cNvSpPr>
            <p:nvPr/>
          </p:nvSpPr>
          <p:spPr bwMode="auto">
            <a:xfrm>
              <a:off x="6675355" y="2902547"/>
              <a:ext cx="281167" cy="187114"/>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grpSp>
        <p:nvGrpSpPr>
          <p:cNvPr id="108" name="Group 1"/>
          <p:cNvGrpSpPr/>
          <p:nvPr/>
        </p:nvGrpSpPr>
        <p:grpSpPr>
          <a:xfrm>
            <a:off x="605290" y="2692673"/>
            <a:ext cx="890295" cy="883906"/>
            <a:chOff x="1066082" y="1818668"/>
            <a:chExt cx="465007" cy="467298"/>
          </a:xfrm>
        </p:grpSpPr>
        <p:sp>
          <p:nvSpPr>
            <p:cNvPr id="109" name="Freeform 7"/>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sp>
          <p:nvSpPr>
            <p:cNvPr id="110" name="Freeform 7"/>
            <p:cNvSpPr>
              <a:spLocks noEditPoints="1"/>
            </p:cNvSpPr>
            <p:nvPr/>
          </p:nvSpPr>
          <p:spPr bwMode="auto">
            <a:xfrm>
              <a:off x="1201520" y="1950501"/>
              <a:ext cx="201931" cy="187104"/>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grpSp>
        <p:nvGrpSpPr>
          <p:cNvPr id="111" name="Group 2"/>
          <p:cNvGrpSpPr/>
          <p:nvPr/>
        </p:nvGrpSpPr>
        <p:grpSpPr>
          <a:xfrm>
            <a:off x="3889153" y="2645176"/>
            <a:ext cx="890295" cy="879573"/>
            <a:chOff x="3635896" y="1825130"/>
            <a:chExt cx="465007" cy="465007"/>
          </a:xfrm>
        </p:grpSpPr>
        <p:sp>
          <p:nvSpPr>
            <p:cNvPr id="112" name="Freeform 8"/>
            <p:cNvSpPr>
              <a:spLocks/>
            </p:cNvSpPr>
            <p:nvPr/>
          </p:nvSpPr>
          <p:spPr bwMode="auto">
            <a:xfrm>
              <a:off x="3635896" y="1825130"/>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sp>
          <p:nvSpPr>
            <p:cNvPr id="113" name="Freeform 8"/>
            <p:cNvSpPr>
              <a:spLocks noEditPoints="1"/>
            </p:cNvSpPr>
            <p:nvPr/>
          </p:nvSpPr>
          <p:spPr bwMode="auto">
            <a:xfrm>
              <a:off x="3788568" y="1952360"/>
              <a:ext cx="160132" cy="238609"/>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grpSp>
        <p:nvGrpSpPr>
          <p:cNvPr id="114" name="Group 17"/>
          <p:cNvGrpSpPr/>
          <p:nvPr/>
        </p:nvGrpSpPr>
        <p:grpSpPr>
          <a:xfrm>
            <a:off x="7400661" y="1512401"/>
            <a:ext cx="894679" cy="879573"/>
            <a:chOff x="6365383" y="987574"/>
            <a:chExt cx="467298" cy="465007"/>
          </a:xfrm>
        </p:grpSpPr>
        <p:sp>
          <p:nvSpPr>
            <p:cNvPr id="115" name="Freeform 10"/>
            <p:cNvSpPr>
              <a:spLocks/>
            </p:cNvSpPr>
            <p:nvPr/>
          </p:nvSpPr>
          <p:spPr bwMode="auto">
            <a:xfrm>
              <a:off x="6365383" y="987574"/>
              <a:ext cx="467298" cy="465007"/>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sp>
          <p:nvSpPr>
            <p:cNvPr id="116" name="Freeform 9"/>
            <p:cNvSpPr>
              <a:spLocks noEditPoints="1"/>
            </p:cNvSpPr>
            <p:nvPr/>
          </p:nvSpPr>
          <p:spPr bwMode="auto">
            <a:xfrm>
              <a:off x="6481239" y="1121413"/>
              <a:ext cx="248533" cy="19732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grpSp>
        <p:nvGrpSpPr>
          <p:cNvPr id="117" name="Group 3"/>
          <p:cNvGrpSpPr/>
          <p:nvPr/>
        </p:nvGrpSpPr>
        <p:grpSpPr>
          <a:xfrm>
            <a:off x="5532519" y="4218267"/>
            <a:ext cx="890295" cy="888241"/>
            <a:chOff x="4770914" y="3090921"/>
            <a:chExt cx="465007" cy="469589"/>
          </a:xfrm>
        </p:grpSpPr>
        <p:sp>
          <p:nvSpPr>
            <p:cNvPr id="118" name="Freeform 9"/>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sp>
          <p:nvSpPr>
            <p:cNvPr id="119" name="Freeform 10"/>
            <p:cNvSpPr>
              <a:spLocks noEditPoints="1"/>
            </p:cNvSpPr>
            <p:nvPr/>
          </p:nvSpPr>
          <p:spPr bwMode="auto">
            <a:xfrm>
              <a:off x="4897743" y="3250081"/>
              <a:ext cx="196891" cy="153798"/>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grpSp>
        <p:nvGrpSpPr>
          <p:cNvPr id="120" name="Group 18"/>
          <p:cNvGrpSpPr/>
          <p:nvPr/>
        </p:nvGrpSpPr>
        <p:grpSpPr>
          <a:xfrm>
            <a:off x="10511198" y="2382512"/>
            <a:ext cx="894680" cy="883907"/>
            <a:chOff x="7850778" y="1338532"/>
            <a:chExt cx="467298" cy="467298"/>
          </a:xfrm>
        </p:grpSpPr>
        <p:sp>
          <p:nvSpPr>
            <p:cNvPr id="121" name="Freeform 12"/>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sp>
          <p:nvSpPr>
            <p:cNvPr id="122" name="Freeform 11"/>
            <p:cNvSpPr>
              <a:spLocks noEditPoints="1"/>
            </p:cNvSpPr>
            <p:nvPr/>
          </p:nvSpPr>
          <p:spPr bwMode="auto">
            <a:xfrm>
              <a:off x="7988817" y="1473766"/>
              <a:ext cx="201169" cy="200352"/>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effectLst/>
                <a:uLnTx/>
                <a:uFillTx/>
                <a:cs typeface="+mn-ea"/>
                <a:sym typeface="+mn-lt"/>
              </a:endParaRPr>
            </a:p>
          </p:txBody>
        </p:sp>
      </p:grpSp>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Tree>
    <p:extLst>
      <p:ext uri="{BB962C8B-B14F-4D97-AF65-F5344CB8AC3E}">
        <p14:creationId xmlns:p14="http://schemas.microsoft.com/office/powerpoint/2010/main" val="311363081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childTnLst>
                          </p:cTn>
                        </p:par>
                        <p:par>
                          <p:cTn id="26" fill="hold">
                            <p:stCondLst>
                              <p:cond delay="3600"/>
                            </p:stCondLst>
                            <p:childTnLst>
                              <p:par>
                                <p:cTn id="27" presetID="53" presetClass="entr" presetSubtype="16" fill="hold" nodeType="afterEffect">
                                  <p:stCondLst>
                                    <p:cond delay="0"/>
                                  </p:stCondLst>
                                  <p:childTnLst>
                                    <p:set>
                                      <p:cBhvr>
                                        <p:cTn id="28" dur="1" fill="hold">
                                          <p:stCondLst>
                                            <p:cond delay="0"/>
                                          </p:stCondLst>
                                        </p:cTn>
                                        <p:tgtEl>
                                          <p:spTgt spid="108"/>
                                        </p:tgtEl>
                                        <p:attrNameLst>
                                          <p:attrName>style.visibility</p:attrName>
                                        </p:attrNameLst>
                                      </p:cBhvr>
                                      <p:to>
                                        <p:strVal val="visible"/>
                                      </p:to>
                                    </p:set>
                                    <p:anim calcmode="lin" valueType="num">
                                      <p:cBhvr>
                                        <p:cTn id="29" dur="500" fill="hold"/>
                                        <p:tgtEl>
                                          <p:spTgt spid="108"/>
                                        </p:tgtEl>
                                        <p:attrNameLst>
                                          <p:attrName>ppt_w</p:attrName>
                                        </p:attrNameLst>
                                      </p:cBhvr>
                                      <p:tavLst>
                                        <p:tav tm="0">
                                          <p:val>
                                            <p:fltVal val="0"/>
                                          </p:val>
                                        </p:tav>
                                        <p:tav tm="100000">
                                          <p:val>
                                            <p:strVal val="#ppt_w"/>
                                          </p:val>
                                        </p:tav>
                                      </p:tavLst>
                                    </p:anim>
                                    <p:anim calcmode="lin" valueType="num">
                                      <p:cBhvr>
                                        <p:cTn id="30" dur="500" fill="hold"/>
                                        <p:tgtEl>
                                          <p:spTgt spid="108"/>
                                        </p:tgtEl>
                                        <p:attrNameLst>
                                          <p:attrName>ppt_h</p:attrName>
                                        </p:attrNameLst>
                                      </p:cBhvr>
                                      <p:tavLst>
                                        <p:tav tm="0">
                                          <p:val>
                                            <p:fltVal val="0"/>
                                          </p:val>
                                        </p:tav>
                                        <p:tav tm="100000">
                                          <p:val>
                                            <p:strVal val="#ppt_h"/>
                                          </p:val>
                                        </p:tav>
                                      </p:tavLst>
                                    </p:anim>
                                    <p:animEffect transition="in" filter="fade">
                                      <p:cBhvr>
                                        <p:cTn id="31" dur="500"/>
                                        <p:tgtEl>
                                          <p:spTgt spid="108"/>
                                        </p:tgtEl>
                                      </p:cBhvr>
                                    </p:animEffect>
                                  </p:childTnLst>
                                </p:cTn>
                              </p:par>
                            </p:childTnLst>
                          </p:cTn>
                        </p:par>
                        <p:par>
                          <p:cTn id="32" fill="hold">
                            <p:stCondLst>
                              <p:cond delay="4100"/>
                            </p:stCondLst>
                            <p:childTnLst>
                              <p:par>
                                <p:cTn id="33" presetID="22" presetClass="entr" presetSubtype="1"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up)">
                                      <p:cBhvr>
                                        <p:cTn id="35" dur="500"/>
                                        <p:tgtEl>
                                          <p:spTgt spid="60"/>
                                        </p:tgtEl>
                                      </p:cBhvr>
                                    </p:animEffect>
                                  </p:childTnLst>
                                </p:cTn>
                              </p:par>
                            </p:childTnLst>
                          </p:cTn>
                        </p:par>
                        <p:par>
                          <p:cTn id="36" fill="hold">
                            <p:stCondLst>
                              <p:cond delay="46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par>
                                <p:cTn id="40" presetID="53" presetClass="entr" presetSubtype="16" fill="hold" nodeType="withEffect">
                                  <p:stCondLst>
                                    <p:cond delay="0"/>
                                  </p:stCondLst>
                                  <p:childTnLst>
                                    <p:set>
                                      <p:cBhvr>
                                        <p:cTn id="41" dur="1" fill="hold">
                                          <p:stCondLst>
                                            <p:cond delay="0"/>
                                          </p:stCondLst>
                                        </p:cTn>
                                        <p:tgtEl>
                                          <p:spTgt spid="111"/>
                                        </p:tgtEl>
                                        <p:attrNameLst>
                                          <p:attrName>style.visibility</p:attrName>
                                        </p:attrNameLst>
                                      </p:cBhvr>
                                      <p:to>
                                        <p:strVal val="visible"/>
                                      </p:to>
                                    </p:set>
                                    <p:anim calcmode="lin" valueType="num">
                                      <p:cBhvr>
                                        <p:cTn id="42" dur="500" fill="hold"/>
                                        <p:tgtEl>
                                          <p:spTgt spid="111"/>
                                        </p:tgtEl>
                                        <p:attrNameLst>
                                          <p:attrName>ppt_w</p:attrName>
                                        </p:attrNameLst>
                                      </p:cBhvr>
                                      <p:tavLst>
                                        <p:tav tm="0">
                                          <p:val>
                                            <p:fltVal val="0"/>
                                          </p:val>
                                        </p:tav>
                                        <p:tav tm="100000">
                                          <p:val>
                                            <p:strVal val="#ppt_w"/>
                                          </p:val>
                                        </p:tav>
                                      </p:tavLst>
                                    </p:anim>
                                    <p:anim calcmode="lin" valueType="num">
                                      <p:cBhvr>
                                        <p:cTn id="43" dur="500" fill="hold"/>
                                        <p:tgtEl>
                                          <p:spTgt spid="111"/>
                                        </p:tgtEl>
                                        <p:attrNameLst>
                                          <p:attrName>ppt_h</p:attrName>
                                        </p:attrNameLst>
                                      </p:cBhvr>
                                      <p:tavLst>
                                        <p:tav tm="0">
                                          <p:val>
                                            <p:fltVal val="0"/>
                                          </p:val>
                                        </p:tav>
                                        <p:tav tm="100000">
                                          <p:val>
                                            <p:strVal val="#ppt_h"/>
                                          </p:val>
                                        </p:tav>
                                      </p:tavLst>
                                    </p:anim>
                                    <p:animEffect transition="in" filter="fade">
                                      <p:cBhvr>
                                        <p:cTn id="44" dur="500"/>
                                        <p:tgtEl>
                                          <p:spTgt spid="111"/>
                                        </p:tgtEl>
                                      </p:cBhvr>
                                    </p:animEffect>
                                  </p:childTnLst>
                                </p:cTn>
                              </p:par>
                            </p:childTnLst>
                          </p:cTn>
                        </p:par>
                        <p:par>
                          <p:cTn id="45" fill="hold">
                            <p:stCondLst>
                              <p:cond delay="5100"/>
                            </p:stCondLst>
                            <p:childTnLst>
                              <p:par>
                                <p:cTn id="46" presetID="22" presetClass="entr" presetSubtype="1" fill="hold"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up)">
                                      <p:cBhvr>
                                        <p:cTn id="48" dur="500"/>
                                        <p:tgtEl>
                                          <p:spTgt spid="64"/>
                                        </p:tgtEl>
                                      </p:cBhvr>
                                    </p:animEffect>
                                  </p:childTnLst>
                                </p:cTn>
                              </p:par>
                            </p:childTnLst>
                          </p:cTn>
                        </p:par>
                        <p:par>
                          <p:cTn id="49" fill="hold">
                            <p:stCondLst>
                              <p:cond delay="5600"/>
                            </p:stCondLst>
                            <p:childTnLst>
                              <p:par>
                                <p:cTn id="50" presetID="53" presetClass="entr" presetSubtype="16" fill="hold" nodeType="afterEffect">
                                  <p:stCondLst>
                                    <p:cond delay="0"/>
                                  </p:stCondLst>
                                  <p:childTnLst>
                                    <p:set>
                                      <p:cBhvr>
                                        <p:cTn id="51" dur="1" fill="hold">
                                          <p:stCondLst>
                                            <p:cond delay="0"/>
                                          </p:stCondLst>
                                        </p:cTn>
                                        <p:tgtEl>
                                          <p:spTgt spid="117"/>
                                        </p:tgtEl>
                                        <p:attrNameLst>
                                          <p:attrName>style.visibility</p:attrName>
                                        </p:attrNameLst>
                                      </p:cBhvr>
                                      <p:to>
                                        <p:strVal val="visible"/>
                                      </p:to>
                                    </p:set>
                                    <p:anim calcmode="lin" valueType="num">
                                      <p:cBhvr>
                                        <p:cTn id="52" dur="500" fill="hold"/>
                                        <p:tgtEl>
                                          <p:spTgt spid="117"/>
                                        </p:tgtEl>
                                        <p:attrNameLst>
                                          <p:attrName>ppt_w</p:attrName>
                                        </p:attrNameLst>
                                      </p:cBhvr>
                                      <p:tavLst>
                                        <p:tav tm="0">
                                          <p:val>
                                            <p:fltVal val="0"/>
                                          </p:val>
                                        </p:tav>
                                        <p:tav tm="100000">
                                          <p:val>
                                            <p:strVal val="#ppt_w"/>
                                          </p:val>
                                        </p:tav>
                                      </p:tavLst>
                                    </p:anim>
                                    <p:anim calcmode="lin" valueType="num">
                                      <p:cBhvr>
                                        <p:cTn id="53" dur="500" fill="hold"/>
                                        <p:tgtEl>
                                          <p:spTgt spid="117"/>
                                        </p:tgtEl>
                                        <p:attrNameLst>
                                          <p:attrName>ppt_h</p:attrName>
                                        </p:attrNameLst>
                                      </p:cBhvr>
                                      <p:tavLst>
                                        <p:tav tm="0">
                                          <p:val>
                                            <p:fltVal val="0"/>
                                          </p:val>
                                        </p:tav>
                                        <p:tav tm="100000">
                                          <p:val>
                                            <p:strVal val="#ppt_h"/>
                                          </p:val>
                                        </p:tav>
                                      </p:tavLst>
                                    </p:anim>
                                    <p:animEffect transition="in" filter="fade">
                                      <p:cBhvr>
                                        <p:cTn id="54" dur="500"/>
                                        <p:tgtEl>
                                          <p:spTgt spid="117"/>
                                        </p:tgtEl>
                                      </p:cBhvr>
                                    </p:animEffect>
                                  </p:childTnLst>
                                </p:cTn>
                              </p:par>
                            </p:childTnLst>
                          </p:cTn>
                        </p:par>
                        <p:par>
                          <p:cTn id="55" fill="hold">
                            <p:stCondLst>
                              <p:cond delay="6100"/>
                            </p:stCondLst>
                            <p:childTnLst>
                              <p:par>
                                <p:cTn id="56" presetID="22" presetClass="entr" presetSubtype="1" fill="hold"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up)">
                                      <p:cBhvr>
                                        <p:cTn id="58" dur="500"/>
                                        <p:tgtEl>
                                          <p:spTgt spid="81"/>
                                        </p:tgtEl>
                                      </p:cBhvr>
                                    </p:animEffect>
                                  </p:childTnLst>
                                </p:cTn>
                              </p:par>
                            </p:childTnLst>
                          </p:cTn>
                        </p:par>
                        <p:par>
                          <p:cTn id="59" fill="hold">
                            <p:stCondLst>
                              <p:cond delay="6600"/>
                            </p:stCondLst>
                            <p:childTnLst>
                              <p:par>
                                <p:cTn id="60" presetID="22" presetClass="entr" presetSubtype="8"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left)">
                                      <p:cBhvr>
                                        <p:cTn id="62" dur="500"/>
                                        <p:tgtEl>
                                          <p:spTgt spid="59"/>
                                        </p:tgtEl>
                                      </p:cBhvr>
                                    </p:animEffect>
                                  </p:childTnLst>
                                </p:cTn>
                              </p:par>
                              <p:par>
                                <p:cTn id="63" presetID="53" presetClass="entr" presetSubtype="16" fill="hold" nodeType="withEffect">
                                  <p:stCondLst>
                                    <p:cond delay="0"/>
                                  </p:stCondLst>
                                  <p:childTnLst>
                                    <p:set>
                                      <p:cBhvr>
                                        <p:cTn id="64" dur="1" fill="hold">
                                          <p:stCondLst>
                                            <p:cond delay="0"/>
                                          </p:stCondLst>
                                        </p:cTn>
                                        <p:tgtEl>
                                          <p:spTgt spid="105"/>
                                        </p:tgtEl>
                                        <p:attrNameLst>
                                          <p:attrName>style.visibility</p:attrName>
                                        </p:attrNameLst>
                                      </p:cBhvr>
                                      <p:to>
                                        <p:strVal val="visible"/>
                                      </p:to>
                                    </p:set>
                                    <p:anim calcmode="lin" valueType="num">
                                      <p:cBhvr>
                                        <p:cTn id="65" dur="500" fill="hold"/>
                                        <p:tgtEl>
                                          <p:spTgt spid="105"/>
                                        </p:tgtEl>
                                        <p:attrNameLst>
                                          <p:attrName>ppt_w</p:attrName>
                                        </p:attrNameLst>
                                      </p:cBhvr>
                                      <p:tavLst>
                                        <p:tav tm="0">
                                          <p:val>
                                            <p:fltVal val="0"/>
                                          </p:val>
                                        </p:tav>
                                        <p:tav tm="100000">
                                          <p:val>
                                            <p:strVal val="#ppt_w"/>
                                          </p:val>
                                        </p:tav>
                                      </p:tavLst>
                                    </p:anim>
                                    <p:anim calcmode="lin" valueType="num">
                                      <p:cBhvr>
                                        <p:cTn id="66" dur="500" fill="hold"/>
                                        <p:tgtEl>
                                          <p:spTgt spid="105"/>
                                        </p:tgtEl>
                                        <p:attrNameLst>
                                          <p:attrName>ppt_h</p:attrName>
                                        </p:attrNameLst>
                                      </p:cBhvr>
                                      <p:tavLst>
                                        <p:tav tm="0">
                                          <p:val>
                                            <p:fltVal val="0"/>
                                          </p:val>
                                        </p:tav>
                                        <p:tav tm="100000">
                                          <p:val>
                                            <p:strVal val="#ppt_h"/>
                                          </p:val>
                                        </p:tav>
                                      </p:tavLst>
                                    </p:anim>
                                    <p:animEffect transition="in" filter="fade">
                                      <p:cBhvr>
                                        <p:cTn id="67" dur="500"/>
                                        <p:tgtEl>
                                          <p:spTgt spid="105"/>
                                        </p:tgtEl>
                                      </p:cBhvr>
                                    </p:animEffect>
                                  </p:childTnLst>
                                </p:cTn>
                              </p:par>
                            </p:childTnLst>
                          </p:cTn>
                        </p:par>
                        <p:par>
                          <p:cTn id="68" fill="hold">
                            <p:stCondLst>
                              <p:cond delay="7100"/>
                            </p:stCondLst>
                            <p:childTnLst>
                              <p:par>
                                <p:cTn id="69" presetID="22" presetClass="entr" presetSubtype="1" fill="hold" nodeType="after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wipe(up)">
                                      <p:cBhvr>
                                        <p:cTn id="71" dur="500"/>
                                        <p:tgtEl>
                                          <p:spTgt spid="99"/>
                                        </p:tgtEl>
                                      </p:cBhvr>
                                    </p:animEffect>
                                  </p:childTnLst>
                                </p:cTn>
                              </p:par>
                            </p:childTnLst>
                          </p:cTn>
                        </p:par>
                        <p:par>
                          <p:cTn id="72" fill="hold">
                            <p:stCondLst>
                              <p:cond delay="7600"/>
                            </p:stCondLst>
                            <p:childTnLst>
                              <p:par>
                                <p:cTn id="73" presetID="22" presetClass="entr" presetSubtype="4" fill="hold" grpId="0"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down)">
                                      <p:cBhvr>
                                        <p:cTn id="75" dur="500"/>
                                        <p:tgtEl>
                                          <p:spTgt spid="63"/>
                                        </p:tgtEl>
                                      </p:cBhvr>
                                    </p:animEffect>
                                  </p:childTnLst>
                                </p:cTn>
                              </p:par>
                              <p:par>
                                <p:cTn id="76" presetID="53" presetClass="entr" presetSubtype="16" fill="hold" nodeType="withEffect">
                                  <p:stCondLst>
                                    <p:cond delay="0"/>
                                  </p:stCondLst>
                                  <p:childTnLst>
                                    <p:set>
                                      <p:cBhvr>
                                        <p:cTn id="77" dur="1" fill="hold">
                                          <p:stCondLst>
                                            <p:cond delay="0"/>
                                          </p:stCondLst>
                                        </p:cTn>
                                        <p:tgtEl>
                                          <p:spTgt spid="114"/>
                                        </p:tgtEl>
                                        <p:attrNameLst>
                                          <p:attrName>style.visibility</p:attrName>
                                        </p:attrNameLst>
                                      </p:cBhvr>
                                      <p:to>
                                        <p:strVal val="visible"/>
                                      </p:to>
                                    </p:set>
                                    <p:anim calcmode="lin" valueType="num">
                                      <p:cBhvr>
                                        <p:cTn id="78" dur="500" fill="hold"/>
                                        <p:tgtEl>
                                          <p:spTgt spid="114"/>
                                        </p:tgtEl>
                                        <p:attrNameLst>
                                          <p:attrName>ppt_w</p:attrName>
                                        </p:attrNameLst>
                                      </p:cBhvr>
                                      <p:tavLst>
                                        <p:tav tm="0">
                                          <p:val>
                                            <p:fltVal val="0"/>
                                          </p:val>
                                        </p:tav>
                                        <p:tav tm="100000">
                                          <p:val>
                                            <p:strVal val="#ppt_w"/>
                                          </p:val>
                                        </p:tav>
                                      </p:tavLst>
                                    </p:anim>
                                    <p:anim calcmode="lin" valueType="num">
                                      <p:cBhvr>
                                        <p:cTn id="79" dur="500" fill="hold"/>
                                        <p:tgtEl>
                                          <p:spTgt spid="114"/>
                                        </p:tgtEl>
                                        <p:attrNameLst>
                                          <p:attrName>ppt_h</p:attrName>
                                        </p:attrNameLst>
                                      </p:cBhvr>
                                      <p:tavLst>
                                        <p:tav tm="0">
                                          <p:val>
                                            <p:fltVal val="0"/>
                                          </p:val>
                                        </p:tav>
                                        <p:tav tm="100000">
                                          <p:val>
                                            <p:strVal val="#ppt_h"/>
                                          </p:val>
                                        </p:tav>
                                      </p:tavLst>
                                    </p:anim>
                                    <p:animEffect transition="in" filter="fade">
                                      <p:cBhvr>
                                        <p:cTn id="80" dur="500"/>
                                        <p:tgtEl>
                                          <p:spTgt spid="114"/>
                                        </p:tgtEl>
                                      </p:cBhvr>
                                    </p:animEffect>
                                  </p:childTnLst>
                                </p:cTn>
                              </p:par>
                            </p:childTnLst>
                          </p:cTn>
                        </p:par>
                        <p:par>
                          <p:cTn id="81" fill="hold">
                            <p:stCondLst>
                              <p:cond delay="8100"/>
                            </p:stCondLst>
                            <p:childTnLst>
                              <p:par>
                                <p:cTn id="82" presetID="22" presetClass="entr" presetSubtype="1"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up)">
                                      <p:cBhvr>
                                        <p:cTn id="84" dur="500"/>
                                        <p:tgtEl>
                                          <p:spTgt spid="67"/>
                                        </p:tgtEl>
                                      </p:cBhvr>
                                    </p:animEffect>
                                  </p:childTnLst>
                                </p:cTn>
                              </p:par>
                            </p:childTnLst>
                          </p:cTn>
                        </p:par>
                        <p:par>
                          <p:cTn id="85" fill="hold">
                            <p:stCondLst>
                              <p:cond delay="8600"/>
                            </p:stCondLst>
                            <p:childTnLst>
                              <p:par>
                                <p:cTn id="86" presetID="53" presetClass="entr" presetSubtype="16" fill="hold" nodeType="afterEffect">
                                  <p:stCondLst>
                                    <p:cond delay="0"/>
                                  </p:stCondLst>
                                  <p:childTnLst>
                                    <p:set>
                                      <p:cBhvr>
                                        <p:cTn id="87" dur="1" fill="hold">
                                          <p:stCondLst>
                                            <p:cond delay="0"/>
                                          </p:stCondLst>
                                        </p:cTn>
                                        <p:tgtEl>
                                          <p:spTgt spid="120"/>
                                        </p:tgtEl>
                                        <p:attrNameLst>
                                          <p:attrName>style.visibility</p:attrName>
                                        </p:attrNameLst>
                                      </p:cBhvr>
                                      <p:to>
                                        <p:strVal val="visible"/>
                                      </p:to>
                                    </p:set>
                                    <p:anim calcmode="lin" valueType="num">
                                      <p:cBhvr>
                                        <p:cTn id="88" dur="500" fill="hold"/>
                                        <p:tgtEl>
                                          <p:spTgt spid="120"/>
                                        </p:tgtEl>
                                        <p:attrNameLst>
                                          <p:attrName>ppt_w</p:attrName>
                                        </p:attrNameLst>
                                      </p:cBhvr>
                                      <p:tavLst>
                                        <p:tav tm="0">
                                          <p:val>
                                            <p:fltVal val="0"/>
                                          </p:val>
                                        </p:tav>
                                        <p:tav tm="100000">
                                          <p:val>
                                            <p:strVal val="#ppt_w"/>
                                          </p:val>
                                        </p:tav>
                                      </p:tavLst>
                                    </p:anim>
                                    <p:anim calcmode="lin" valueType="num">
                                      <p:cBhvr>
                                        <p:cTn id="89" dur="500" fill="hold"/>
                                        <p:tgtEl>
                                          <p:spTgt spid="120"/>
                                        </p:tgtEl>
                                        <p:attrNameLst>
                                          <p:attrName>ppt_h</p:attrName>
                                        </p:attrNameLst>
                                      </p:cBhvr>
                                      <p:tavLst>
                                        <p:tav tm="0">
                                          <p:val>
                                            <p:fltVal val="0"/>
                                          </p:val>
                                        </p:tav>
                                        <p:tav tm="100000">
                                          <p:val>
                                            <p:strVal val="#ppt_h"/>
                                          </p:val>
                                        </p:tav>
                                      </p:tavLst>
                                    </p:anim>
                                    <p:animEffect transition="in" filter="fade">
                                      <p:cBhvr>
                                        <p:cTn id="90" dur="500"/>
                                        <p:tgtEl>
                                          <p:spTgt spid="120"/>
                                        </p:tgtEl>
                                      </p:cBhvr>
                                    </p:animEffect>
                                  </p:childTnLst>
                                </p:cTn>
                              </p:par>
                            </p:childTnLst>
                          </p:cTn>
                        </p:par>
                        <p:par>
                          <p:cTn id="91" fill="hold">
                            <p:stCondLst>
                              <p:cond delay="9100"/>
                            </p:stCondLst>
                            <p:childTnLst>
                              <p:par>
                                <p:cTn id="92" presetID="22" presetClass="entr" presetSubtype="1" fill="hold"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up)">
                                      <p:cBhvr>
                                        <p:cTn id="9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8" grpId="0" animBg="1"/>
      <p:bldP spid="59" grpId="0" animBg="1"/>
      <p:bldP spid="63" grpId="0" animBg="1"/>
      <p:bldP spid="145" grpId="0"/>
      <p:bldP spid="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80" name="Freeform 7"/>
          <p:cNvSpPr>
            <a:spLocks/>
          </p:cNvSpPr>
          <p:nvPr/>
        </p:nvSpPr>
        <p:spPr bwMode="auto">
          <a:xfrm>
            <a:off x="5381625" y="1648507"/>
            <a:ext cx="1169987" cy="4479925"/>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chemeClr val="bg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81" name="Oval 8"/>
          <p:cNvSpPr>
            <a:spLocks noChangeArrowheads="1"/>
          </p:cNvSpPr>
          <p:nvPr/>
        </p:nvSpPr>
        <p:spPr bwMode="auto">
          <a:xfrm>
            <a:off x="6007100" y="1862819"/>
            <a:ext cx="1106487" cy="110966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关键字</a:t>
            </a:r>
          </a:p>
        </p:txBody>
      </p:sp>
      <p:sp>
        <p:nvSpPr>
          <p:cNvPr id="82" name="Oval 9"/>
          <p:cNvSpPr>
            <a:spLocks noChangeArrowheads="1"/>
          </p:cNvSpPr>
          <p:nvPr/>
        </p:nvSpPr>
        <p:spPr bwMode="auto">
          <a:xfrm>
            <a:off x="4829175" y="2858182"/>
            <a:ext cx="1108075" cy="1106487"/>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关键字</a:t>
            </a:r>
          </a:p>
        </p:txBody>
      </p:sp>
      <p:sp>
        <p:nvSpPr>
          <p:cNvPr id="98" name="Oval 10"/>
          <p:cNvSpPr>
            <a:spLocks noChangeArrowheads="1"/>
          </p:cNvSpPr>
          <p:nvPr/>
        </p:nvSpPr>
        <p:spPr bwMode="auto">
          <a:xfrm>
            <a:off x="6015037" y="3832907"/>
            <a:ext cx="1108075" cy="1108075"/>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关键字</a:t>
            </a:r>
          </a:p>
        </p:txBody>
      </p:sp>
      <p:sp>
        <p:nvSpPr>
          <p:cNvPr id="99" name="Oval 11"/>
          <p:cNvSpPr>
            <a:spLocks noChangeArrowheads="1"/>
          </p:cNvSpPr>
          <p:nvPr/>
        </p:nvSpPr>
        <p:spPr bwMode="auto">
          <a:xfrm>
            <a:off x="4833937" y="4812394"/>
            <a:ext cx="1108075" cy="1106488"/>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关键字</a:t>
            </a:r>
          </a:p>
        </p:txBody>
      </p:sp>
      <p:sp>
        <p:nvSpPr>
          <p:cNvPr id="100" name="Oval 12"/>
          <p:cNvSpPr>
            <a:spLocks noChangeArrowheads="1"/>
          </p:cNvSpPr>
          <p:nvPr/>
        </p:nvSpPr>
        <p:spPr bwMode="auto">
          <a:xfrm>
            <a:off x="5722937" y="2121582"/>
            <a:ext cx="165100" cy="163512"/>
          </a:xfrm>
          <a:prstGeom prst="ellipse">
            <a:avLst/>
          </a:prstGeom>
          <a:solidFill>
            <a:srgbClr val="FFFFFF"/>
          </a:solidFill>
          <a:ln w="12700" cap="flat">
            <a:solidFill>
              <a:sysClr val="window" lastClr="FFFFFF">
                <a:lumMod val="65000"/>
              </a:sysClr>
            </a:solidFill>
            <a:prstDash val="solid"/>
            <a:miter lim="800000"/>
            <a:headEnd/>
            <a:tailEnd/>
          </a:ln>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1" name="Oval 13"/>
          <p:cNvSpPr>
            <a:spLocks noChangeArrowheads="1"/>
          </p:cNvSpPr>
          <p:nvPr/>
        </p:nvSpPr>
        <p:spPr bwMode="auto">
          <a:xfrm>
            <a:off x="6091237" y="3342369"/>
            <a:ext cx="163513" cy="165100"/>
          </a:xfrm>
          <a:prstGeom prst="ellipse">
            <a:avLst/>
          </a:prstGeom>
          <a:solidFill>
            <a:srgbClr val="FFFFFF"/>
          </a:solidFill>
          <a:ln w="12700" cap="flat">
            <a:solidFill>
              <a:sysClr val="window" lastClr="FFFFFF">
                <a:lumMod val="65000"/>
              </a:sysClr>
            </a:solidFill>
            <a:prstDash val="solid"/>
            <a:miter lim="800000"/>
            <a:headEnd/>
            <a:tailEnd/>
          </a:ln>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2" name="Oval 14"/>
          <p:cNvSpPr>
            <a:spLocks noChangeArrowheads="1"/>
          </p:cNvSpPr>
          <p:nvPr/>
        </p:nvSpPr>
        <p:spPr bwMode="auto">
          <a:xfrm>
            <a:off x="5715000" y="4264707"/>
            <a:ext cx="163512" cy="165100"/>
          </a:xfrm>
          <a:prstGeom prst="ellipse">
            <a:avLst/>
          </a:prstGeom>
          <a:solidFill>
            <a:srgbClr val="FFFFFF"/>
          </a:solidFill>
          <a:ln w="12700" cap="flat">
            <a:solidFill>
              <a:sysClr val="window" lastClr="FFFFFF">
                <a:lumMod val="65000"/>
              </a:sysClr>
            </a:solidFill>
            <a:prstDash val="solid"/>
            <a:miter lim="800000"/>
            <a:headEnd/>
            <a:tailEnd/>
          </a:ln>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3" name="Oval 15"/>
          <p:cNvSpPr>
            <a:spLocks noChangeArrowheads="1"/>
          </p:cNvSpPr>
          <p:nvPr/>
        </p:nvSpPr>
        <p:spPr bwMode="auto">
          <a:xfrm>
            <a:off x="6045200" y="5555344"/>
            <a:ext cx="165100" cy="165100"/>
          </a:xfrm>
          <a:prstGeom prst="ellipse">
            <a:avLst/>
          </a:prstGeom>
          <a:solidFill>
            <a:srgbClr val="FFFFFF"/>
          </a:solidFill>
          <a:ln w="12700" cap="flat">
            <a:solidFill>
              <a:sysClr val="window" lastClr="FFFFFF">
                <a:lumMod val="65000"/>
              </a:sysClr>
            </a:solidFill>
            <a:prstDash val="solid"/>
            <a:miter lim="800000"/>
            <a:headEnd/>
            <a:tailEnd/>
          </a:ln>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4" name="Line 16"/>
          <p:cNvSpPr>
            <a:spLocks noChangeShapeType="1"/>
          </p:cNvSpPr>
          <p:nvPr/>
        </p:nvSpPr>
        <p:spPr bwMode="auto">
          <a:xfrm flipH="1">
            <a:off x="4694237" y="2204132"/>
            <a:ext cx="1028700" cy="0"/>
          </a:xfrm>
          <a:prstGeom prst="line">
            <a:avLst/>
          </a:prstGeom>
          <a:noFill/>
          <a:ln w="12700" cap="flat">
            <a:solidFill>
              <a:schemeClr val="bg2"/>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5" name="Line 17"/>
          <p:cNvSpPr>
            <a:spLocks noChangeShapeType="1"/>
          </p:cNvSpPr>
          <p:nvPr/>
        </p:nvSpPr>
        <p:spPr bwMode="auto">
          <a:xfrm flipH="1">
            <a:off x="6254750" y="3423332"/>
            <a:ext cx="1028700" cy="0"/>
          </a:xfrm>
          <a:prstGeom prst="line">
            <a:avLst/>
          </a:prstGeom>
          <a:noFill/>
          <a:ln w="12700" cap="flat">
            <a:solidFill>
              <a:schemeClr val="bg2"/>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6" name="Line 18"/>
          <p:cNvSpPr>
            <a:spLocks noChangeShapeType="1"/>
          </p:cNvSpPr>
          <p:nvPr/>
        </p:nvSpPr>
        <p:spPr bwMode="auto">
          <a:xfrm flipH="1">
            <a:off x="4257675" y="4347257"/>
            <a:ext cx="1458912" cy="0"/>
          </a:xfrm>
          <a:prstGeom prst="line">
            <a:avLst/>
          </a:prstGeom>
          <a:noFill/>
          <a:ln w="12700" cap="flat">
            <a:solidFill>
              <a:schemeClr val="bg2"/>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7" name="Line 19"/>
          <p:cNvSpPr>
            <a:spLocks noChangeShapeType="1"/>
          </p:cNvSpPr>
          <p:nvPr/>
        </p:nvSpPr>
        <p:spPr bwMode="auto">
          <a:xfrm flipH="1">
            <a:off x="6208712" y="5639482"/>
            <a:ext cx="1027113" cy="0"/>
          </a:xfrm>
          <a:prstGeom prst="line">
            <a:avLst/>
          </a:prstGeom>
          <a:noFill/>
          <a:ln w="12700" cap="flat">
            <a:solidFill>
              <a:schemeClr val="bg2"/>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lIns="91426" tIns="45713" rIns="91426" bIns="45713"/>
          <a:lstStyle/>
          <a:p>
            <a:pPr defTabSz="806226">
              <a:defRPr/>
            </a:pPr>
            <a:endParaRPr lang="zh-CN" altLang="en-US" sz="1600" kern="0">
              <a:solidFill>
                <a:sysClr val="windowText" lastClr="000000"/>
              </a:solidFill>
              <a:cs typeface="+mn-ea"/>
              <a:sym typeface="+mn-lt"/>
            </a:endParaRPr>
          </a:p>
        </p:txBody>
      </p:sp>
      <p:sp>
        <p:nvSpPr>
          <p:cNvPr id="108" name="TextBox 107"/>
          <p:cNvSpPr txBox="1"/>
          <p:nvPr/>
        </p:nvSpPr>
        <p:spPr>
          <a:xfrm>
            <a:off x="2058987" y="2059669"/>
            <a:ext cx="2465388" cy="752475"/>
          </a:xfrm>
          <a:prstGeom prst="rect">
            <a:avLst/>
          </a:prstGeom>
          <a:noFill/>
        </p:spPr>
        <p:txBody>
          <a:bodyPr lIns="91426" tIns="45713" rIns="91426" bIns="45713">
            <a:spAutoFit/>
          </a:bodyPr>
          <a:lstStyle/>
          <a:p>
            <a:pPr algn="r" defTabSz="806226">
              <a:lnSpc>
                <a:spcPct val="130000"/>
              </a:lnSpc>
              <a:defRPr/>
            </a:pPr>
            <a:r>
              <a:rPr lang="zh-CN" altLang="en-US" sz="11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109" name="TextBox 108"/>
          <p:cNvSpPr txBox="1"/>
          <p:nvPr/>
        </p:nvSpPr>
        <p:spPr>
          <a:xfrm>
            <a:off x="3516312" y="1721532"/>
            <a:ext cx="1008063" cy="284693"/>
          </a:xfrm>
          <a:prstGeom prst="rect">
            <a:avLst/>
          </a:prstGeom>
          <a:noFill/>
        </p:spPr>
        <p:txBody>
          <a:bodyPr lIns="91426" tIns="0" rIns="91426" bIns="0">
            <a:spAutoFit/>
          </a:bodyPr>
          <a:lstStyle/>
          <a:p>
            <a:pPr algn="r" defTabSz="806226">
              <a:lnSpc>
                <a:spcPct val="150000"/>
              </a:lnSpc>
              <a:defRPr/>
            </a:pPr>
            <a:r>
              <a:rPr lang="zh-CN" altLang="en-US" sz="1400" kern="0" dirty="0">
                <a:solidFill>
                  <a:schemeClr val="accent1"/>
                </a:solidFill>
                <a:cs typeface="+mn-ea"/>
                <a:sym typeface="+mn-lt"/>
              </a:rPr>
              <a:t>添加标题</a:t>
            </a:r>
          </a:p>
        </p:txBody>
      </p:sp>
      <p:sp>
        <p:nvSpPr>
          <p:cNvPr id="110" name="TextBox 109"/>
          <p:cNvSpPr txBox="1"/>
          <p:nvPr/>
        </p:nvSpPr>
        <p:spPr>
          <a:xfrm>
            <a:off x="7470775" y="3275694"/>
            <a:ext cx="2465387" cy="752475"/>
          </a:xfrm>
          <a:prstGeom prst="rect">
            <a:avLst/>
          </a:prstGeom>
          <a:noFill/>
        </p:spPr>
        <p:txBody>
          <a:bodyPr lIns="91426" tIns="45713" rIns="91426" bIns="45713">
            <a:spAutoFit/>
          </a:bodyPr>
          <a:lstStyle/>
          <a:p>
            <a:pPr defTabSz="806226">
              <a:lnSpc>
                <a:spcPct val="130000"/>
              </a:lnSpc>
              <a:defRPr/>
            </a:pPr>
            <a:r>
              <a:rPr lang="zh-CN" altLang="en-US" sz="11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111" name="TextBox 110"/>
          <p:cNvSpPr txBox="1"/>
          <p:nvPr/>
        </p:nvSpPr>
        <p:spPr>
          <a:xfrm>
            <a:off x="7470775" y="2937557"/>
            <a:ext cx="1008062" cy="284693"/>
          </a:xfrm>
          <a:prstGeom prst="rect">
            <a:avLst/>
          </a:prstGeom>
          <a:noFill/>
        </p:spPr>
        <p:txBody>
          <a:bodyPr lIns="91426" tIns="0" rIns="91426" bIns="0">
            <a:spAutoFit/>
          </a:bodyPr>
          <a:lstStyle/>
          <a:p>
            <a:pPr defTabSz="806226">
              <a:lnSpc>
                <a:spcPct val="150000"/>
              </a:lnSpc>
              <a:defRPr/>
            </a:pPr>
            <a:r>
              <a:rPr lang="zh-CN" altLang="en-US" sz="1400" kern="0" dirty="0">
                <a:solidFill>
                  <a:schemeClr val="accent1"/>
                </a:solidFill>
                <a:cs typeface="+mn-ea"/>
                <a:sym typeface="+mn-lt"/>
              </a:rPr>
              <a:t>添加标题</a:t>
            </a:r>
          </a:p>
        </p:txBody>
      </p:sp>
      <p:sp>
        <p:nvSpPr>
          <p:cNvPr id="112" name="TextBox 111"/>
          <p:cNvSpPr txBox="1"/>
          <p:nvPr/>
        </p:nvSpPr>
        <p:spPr>
          <a:xfrm>
            <a:off x="1638300" y="4240894"/>
            <a:ext cx="2465387" cy="752475"/>
          </a:xfrm>
          <a:prstGeom prst="rect">
            <a:avLst/>
          </a:prstGeom>
          <a:noFill/>
        </p:spPr>
        <p:txBody>
          <a:bodyPr lIns="91426" tIns="45713" rIns="91426" bIns="45713">
            <a:spAutoFit/>
          </a:bodyPr>
          <a:lstStyle/>
          <a:p>
            <a:pPr algn="r" defTabSz="806226">
              <a:lnSpc>
                <a:spcPct val="130000"/>
              </a:lnSpc>
              <a:defRPr/>
            </a:pPr>
            <a:r>
              <a:rPr lang="zh-CN" altLang="en-US" sz="11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113" name="TextBox 112"/>
          <p:cNvSpPr txBox="1"/>
          <p:nvPr/>
        </p:nvSpPr>
        <p:spPr>
          <a:xfrm>
            <a:off x="3095625" y="3902757"/>
            <a:ext cx="1008062" cy="284693"/>
          </a:xfrm>
          <a:prstGeom prst="rect">
            <a:avLst/>
          </a:prstGeom>
          <a:noFill/>
        </p:spPr>
        <p:txBody>
          <a:bodyPr lIns="91426" tIns="0" rIns="91426" bIns="0">
            <a:spAutoFit/>
          </a:bodyPr>
          <a:lstStyle/>
          <a:p>
            <a:pPr algn="r" defTabSz="806226">
              <a:lnSpc>
                <a:spcPct val="150000"/>
              </a:lnSpc>
              <a:defRPr/>
            </a:pPr>
            <a:r>
              <a:rPr lang="zh-CN" altLang="en-US" sz="1400" kern="0" dirty="0">
                <a:solidFill>
                  <a:schemeClr val="accent1"/>
                </a:solidFill>
                <a:cs typeface="+mn-ea"/>
                <a:sym typeface="+mn-lt"/>
              </a:rPr>
              <a:t>添加标题</a:t>
            </a:r>
          </a:p>
        </p:txBody>
      </p:sp>
      <p:sp>
        <p:nvSpPr>
          <p:cNvPr id="114" name="TextBox 113"/>
          <p:cNvSpPr txBox="1"/>
          <p:nvPr/>
        </p:nvSpPr>
        <p:spPr>
          <a:xfrm>
            <a:off x="7343775" y="5487082"/>
            <a:ext cx="2466975" cy="752475"/>
          </a:xfrm>
          <a:prstGeom prst="rect">
            <a:avLst/>
          </a:prstGeom>
          <a:noFill/>
        </p:spPr>
        <p:txBody>
          <a:bodyPr lIns="91426" tIns="45713" rIns="91426" bIns="45713">
            <a:spAutoFit/>
          </a:bodyPr>
          <a:lstStyle/>
          <a:p>
            <a:pPr defTabSz="806226">
              <a:lnSpc>
                <a:spcPct val="130000"/>
              </a:lnSpc>
              <a:defRPr/>
            </a:pPr>
            <a:r>
              <a:rPr lang="zh-CN" altLang="en-US" sz="11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115" name="TextBox 114"/>
          <p:cNvSpPr txBox="1"/>
          <p:nvPr/>
        </p:nvSpPr>
        <p:spPr>
          <a:xfrm>
            <a:off x="7343775" y="5148944"/>
            <a:ext cx="1008062" cy="284693"/>
          </a:xfrm>
          <a:prstGeom prst="rect">
            <a:avLst/>
          </a:prstGeom>
          <a:noFill/>
        </p:spPr>
        <p:txBody>
          <a:bodyPr lIns="91426" tIns="0" rIns="91426" bIns="0">
            <a:spAutoFit/>
          </a:bodyPr>
          <a:lstStyle/>
          <a:p>
            <a:pPr defTabSz="806226">
              <a:lnSpc>
                <a:spcPct val="150000"/>
              </a:lnSpc>
              <a:defRPr/>
            </a:pPr>
            <a:r>
              <a:rPr lang="zh-CN" altLang="en-US" sz="1400" kern="0" dirty="0">
                <a:solidFill>
                  <a:schemeClr val="accent1"/>
                </a:solidFill>
                <a:cs typeface="+mn-ea"/>
                <a:sym typeface="+mn-lt"/>
              </a:rPr>
              <a:t>添加标题</a:t>
            </a:r>
          </a:p>
        </p:txBody>
      </p:sp>
    </p:spTree>
    <p:extLst>
      <p:ext uri="{BB962C8B-B14F-4D97-AF65-F5344CB8AC3E}">
        <p14:creationId xmlns:p14="http://schemas.microsoft.com/office/powerpoint/2010/main" val="22601674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1" fill="hold"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up)">
                                      <p:cBhvr>
                                        <p:cTn id="25" dur="4000"/>
                                        <p:tgtEl>
                                          <p:spTgt spid="80"/>
                                        </p:tgtEl>
                                      </p:cBhvr>
                                    </p:animEffect>
                                  </p:childTnLst>
                                </p:cTn>
                              </p:par>
                              <p:par>
                                <p:cTn id="26" presetID="49" presetClass="entr" presetSubtype="0" decel="100000" fill="hold" grpId="0" nodeType="withEffect">
                                  <p:stCondLst>
                                    <p:cond delay="500"/>
                                  </p:stCondLst>
                                  <p:childTnLst>
                                    <p:set>
                                      <p:cBhvr>
                                        <p:cTn id="27" dur="1" fill="hold">
                                          <p:stCondLst>
                                            <p:cond delay="0"/>
                                          </p:stCondLst>
                                        </p:cTn>
                                        <p:tgtEl>
                                          <p:spTgt spid="81"/>
                                        </p:tgtEl>
                                        <p:attrNameLst>
                                          <p:attrName>style.visibility</p:attrName>
                                        </p:attrNameLst>
                                      </p:cBhvr>
                                      <p:to>
                                        <p:strVal val="visible"/>
                                      </p:to>
                                    </p:set>
                                    <p:anim calcmode="lin" valueType="num">
                                      <p:cBhvr>
                                        <p:cTn id="28" dur="500" fill="hold"/>
                                        <p:tgtEl>
                                          <p:spTgt spid="81"/>
                                        </p:tgtEl>
                                        <p:attrNameLst>
                                          <p:attrName>ppt_w</p:attrName>
                                        </p:attrNameLst>
                                      </p:cBhvr>
                                      <p:tavLst>
                                        <p:tav tm="0">
                                          <p:val>
                                            <p:fltVal val="0"/>
                                          </p:val>
                                        </p:tav>
                                        <p:tav tm="100000">
                                          <p:val>
                                            <p:strVal val="#ppt_w"/>
                                          </p:val>
                                        </p:tav>
                                      </p:tavLst>
                                    </p:anim>
                                    <p:anim calcmode="lin" valueType="num">
                                      <p:cBhvr>
                                        <p:cTn id="29" dur="500" fill="hold"/>
                                        <p:tgtEl>
                                          <p:spTgt spid="81"/>
                                        </p:tgtEl>
                                        <p:attrNameLst>
                                          <p:attrName>ppt_h</p:attrName>
                                        </p:attrNameLst>
                                      </p:cBhvr>
                                      <p:tavLst>
                                        <p:tav tm="0">
                                          <p:val>
                                            <p:fltVal val="0"/>
                                          </p:val>
                                        </p:tav>
                                        <p:tav tm="100000">
                                          <p:val>
                                            <p:strVal val="#ppt_h"/>
                                          </p:val>
                                        </p:tav>
                                      </p:tavLst>
                                    </p:anim>
                                    <p:anim calcmode="lin" valueType="num">
                                      <p:cBhvr>
                                        <p:cTn id="30" dur="500" fill="hold"/>
                                        <p:tgtEl>
                                          <p:spTgt spid="81"/>
                                        </p:tgtEl>
                                        <p:attrNameLst>
                                          <p:attrName>style.rotation</p:attrName>
                                        </p:attrNameLst>
                                      </p:cBhvr>
                                      <p:tavLst>
                                        <p:tav tm="0">
                                          <p:val>
                                            <p:fltVal val="360"/>
                                          </p:val>
                                        </p:tav>
                                        <p:tav tm="100000">
                                          <p:val>
                                            <p:fltVal val="0"/>
                                          </p:val>
                                        </p:tav>
                                      </p:tavLst>
                                    </p:anim>
                                    <p:animEffect transition="in" filter="fade">
                                      <p:cBhvr>
                                        <p:cTn id="31" dur="500"/>
                                        <p:tgtEl>
                                          <p:spTgt spid="81"/>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par>
                                <p:cTn id="35" presetID="22" presetClass="entr" presetSubtype="2" fill="hold" nodeType="withEffect">
                                  <p:stCondLst>
                                    <p:cond delay="500"/>
                                  </p:stCondLst>
                                  <p:childTnLst>
                                    <p:set>
                                      <p:cBhvr>
                                        <p:cTn id="36" dur="1" fill="hold">
                                          <p:stCondLst>
                                            <p:cond delay="0"/>
                                          </p:stCondLst>
                                        </p:cTn>
                                        <p:tgtEl>
                                          <p:spTgt spid="104"/>
                                        </p:tgtEl>
                                        <p:attrNameLst>
                                          <p:attrName>style.visibility</p:attrName>
                                        </p:attrNameLst>
                                      </p:cBhvr>
                                      <p:to>
                                        <p:strVal val="visible"/>
                                      </p:to>
                                    </p:set>
                                    <p:animEffect transition="in" filter="wipe(right)">
                                      <p:cBhvr>
                                        <p:cTn id="37" dur="500"/>
                                        <p:tgtEl>
                                          <p:spTgt spid="104"/>
                                        </p:tgtEl>
                                      </p:cBhvr>
                                    </p:animEffect>
                                  </p:childTnLst>
                                </p:cTn>
                              </p:par>
                              <p:par>
                                <p:cTn id="38" presetID="12" presetClass="entr" presetSubtype="2" fill="hold" grpId="0" nodeType="withEffect">
                                  <p:stCondLst>
                                    <p:cond delay="1000"/>
                                  </p:stCondLst>
                                  <p:childTnLst>
                                    <p:set>
                                      <p:cBhvr>
                                        <p:cTn id="39" dur="1" fill="hold">
                                          <p:stCondLst>
                                            <p:cond delay="0"/>
                                          </p:stCondLst>
                                        </p:cTn>
                                        <p:tgtEl>
                                          <p:spTgt spid="109"/>
                                        </p:tgtEl>
                                        <p:attrNameLst>
                                          <p:attrName>style.visibility</p:attrName>
                                        </p:attrNameLst>
                                      </p:cBhvr>
                                      <p:to>
                                        <p:strVal val="visible"/>
                                      </p:to>
                                    </p:set>
                                    <p:anim calcmode="lin" valueType="num">
                                      <p:cBhvr additive="base">
                                        <p:cTn id="40" dur="500"/>
                                        <p:tgtEl>
                                          <p:spTgt spid="109"/>
                                        </p:tgtEl>
                                        <p:attrNameLst>
                                          <p:attrName>ppt_x</p:attrName>
                                        </p:attrNameLst>
                                      </p:cBhvr>
                                      <p:tavLst>
                                        <p:tav tm="0">
                                          <p:val>
                                            <p:strVal val="#ppt_x+#ppt_w*1.125000"/>
                                          </p:val>
                                        </p:tav>
                                        <p:tav tm="100000">
                                          <p:val>
                                            <p:strVal val="#ppt_x"/>
                                          </p:val>
                                        </p:tav>
                                      </p:tavLst>
                                    </p:anim>
                                    <p:animEffect transition="in" filter="wipe(left)">
                                      <p:cBhvr>
                                        <p:cTn id="41" dur="500"/>
                                        <p:tgtEl>
                                          <p:spTgt spid="109"/>
                                        </p:tgtEl>
                                      </p:cBhvr>
                                    </p:animEffect>
                                  </p:childTnLst>
                                </p:cTn>
                              </p:par>
                              <p:par>
                                <p:cTn id="42" presetID="12" presetClass="entr" presetSubtype="2" fill="hold" grpId="0" nodeType="withEffect">
                                  <p:stCondLst>
                                    <p:cond delay="1000"/>
                                  </p:stCondLst>
                                  <p:childTnLst>
                                    <p:set>
                                      <p:cBhvr>
                                        <p:cTn id="43" dur="1" fill="hold">
                                          <p:stCondLst>
                                            <p:cond delay="0"/>
                                          </p:stCondLst>
                                        </p:cTn>
                                        <p:tgtEl>
                                          <p:spTgt spid="108"/>
                                        </p:tgtEl>
                                        <p:attrNameLst>
                                          <p:attrName>style.visibility</p:attrName>
                                        </p:attrNameLst>
                                      </p:cBhvr>
                                      <p:to>
                                        <p:strVal val="visible"/>
                                      </p:to>
                                    </p:set>
                                    <p:anim calcmode="lin" valueType="num">
                                      <p:cBhvr additive="base">
                                        <p:cTn id="44" dur="500"/>
                                        <p:tgtEl>
                                          <p:spTgt spid="108"/>
                                        </p:tgtEl>
                                        <p:attrNameLst>
                                          <p:attrName>ppt_x</p:attrName>
                                        </p:attrNameLst>
                                      </p:cBhvr>
                                      <p:tavLst>
                                        <p:tav tm="0">
                                          <p:val>
                                            <p:strVal val="#ppt_x+#ppt_w*1.125000"/>
                                          </p:val>
                                        </p:tav>
                                        <p:tav tm="100000">
                                          <p:val>
                                            <p:strVal val="#ppt_x"/>
                                          </p:val>
                                        </p:tav>
                                      </p:tavLst>
                                    </p:anim>
                                    <p:animEffect transition="in" filter="wipe(left)">
                                      <p:cBhvr>
                                        <p:cTn id="45" dur="500"/>
                                        <p:tgtEl>
                                          <p:spTgt spid="108"/>
                                        </p:tgtEl>
                                      </p:cBhvr>
                                    </p:animEffect>
                                  </p:childTnLst>
                                </p:cTn>
                              </p:par>
                              <p:par>
                                <p:cTn id="46" presetID="49" presetClass="entr" presetSubtype="0" decel="100000" fill="hold" grpId="0" nodeType="withEffect">
                                  <p:stCondLst>
                                    <p:cond delay="1500"/>
                                  </p:stCondLst>
                                  <p:childTnLst>
                                    <p:set>
                                      <p:cBhvr>
                                        <p:cTn id="47" dur="1" fill="hold">
                                          <p:stCondLst>
                                            <p:cond delay="0"/>
                                          </p:stCondLst>
                                        </p:cTn>
                                        <p:tgtEl>
                                          <p:spTgt spid="82"/>
                                        </p:tgtEl>
                                        <p:attrNameLst>
                                          <p:attrName>style.visibility</p:attrName>
                                        </p:attrNameLst>
                                      </p:cBhvr>
                                      <p:to>
                                        <p:strVal val="visible"/>
                                      </p:to>
                                    </p:set>
                                    <p:anim calcmode="lin" valueType="num">
                                      <p:cBhvr>
                                        <p:cTn id="48" dur="500" fill="hold"/>
                                        <p:tgtEl>
                                          <p:spTgt spid="82"/>
                                        </p:tgtEl>
                                        <p:attrNameLst>
                                          <p:attrName>ppt_w</p:attrName>
                                        </p:attrNameLst>
                                      </p:cBhvr>
                                      <p:tavLst>
                                        <p:tav tm="0">
                                          <p:val>
                                            <p:fltVal val="0"/>
                                          </p:val>
                                        </p:tav>
                                        <p:tav tm="100000">
                                          <p:val>
                                            <p:strVal val="#ppt_w"/>
                                          </p:val>
                                        </p:tav>
                                      </p:tavLst>
                                    </p:anim>
                                    <p:anim calcmode="lin" valueType="num">
                                      <p:cBhvr>
                                        <p:cTn id="49" dur="500" fill="hold"/>
                                        <p:tgtEl>
                                          <p:spTgt spid="82"/>
                                        </p:tgtEl>
                                        <p:attrNameLst>
                                          <p:attrName>ppt_h</p:attrName>
                                        </p:attrNameLst>
                                      </p:cBhvr>
                                      <p:tavLst>
                                        <p:tav tm="0">
                                          <p:val>
                                            <p:fltVal val="0"/>
                                          </p:val>
                                        </p:tav>
                                        <p:tav tm="100000">
                                          <p:val>
                                            <p:strVal val="#ppt_h"/>
                                          </p:val>
                                        </p:tav>
                                      </p:tavLst>
                                    </p:anim>
                                    <p:anim calcmode="lin" valueType="num">
                                      <p:cBhvr>
                                        <p:cTn id="50" dur="500" fill="hold"/>
                                        <p:tgtEl>
                                          <p:spTgt spid="82"/>
                                        </p:tgtEl>
                                        <p:attrNameLst>
                                          <p:attrName>style.rotation</p:attrName>
                                        </p:attrNameLst>
                                      </p:cBhvr>
                                      <p:tavLst>
                                        <p:tav tm="0">
                                          <p:val>
                                            <p:fltVal val="360"/>
                                          </p:val>
                                        </p:tav>
                                        <p:tav tm="100000">
                                          <p:val>
                                            <p:fltVal val="0"/>
                                          </p:val>
                                        </p:tav>
                                      </p:tavLst>
                                    </p:anim>
                                    <p:animEffect transition="in" filter="fade">
                                      <p:cBhvr>
                                        <p:cTn id="51" dur="500"/>
                                        <p:tgtEl>
                                          <p:spTgt spid="82"/>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par>
                                <p:cTn id="55" presetID="22" presetClass="entr" presetSubtype="8" fill="hold" nodeType="withEffect">
                                  <p:stCondLst>
                                    <p:cond delay="1500"/>
                                  </p:stCondLst>
                                  <p:childTnLst>
                                    <p:set>
                                      <p:cBhvr>
                                        <p:cTn id="56" dur="1" fill="hold">
                                          <p:stCondLst>
                                            <p:cond delay="0"/>
                                          </p:stCondLst>
                                        </p:cTn>
                                        <p:tgtEl>
                                          <p:spTgt spid="105"/>
                                        </p:tgtEl>
                                        <p:attrNameLst>
                                          <p:attrName>style.visibility</p:attrName>
                                        </p:attrNameLst>
                                      </p:cBhvr>
                                      <p:to>
                                        <p:strVal val="visible"/>
                                      </p:to>
                                    </p:set>
                                    <p:animEffect transition="in" filter="wipe(left)">
                                      <p:cBhvr>
                                        <p:cTn id="57" dur="500"/>
                                        <p:tgtEl>
                                          <p:spTgt spid="105"/>
                                        </p:tgtEl>
                                      </p:cBhvr>
                                    </p:animEffect>
                                  </p:childTnLst>
                                </p:cTn>
                              </p:par>
                              <p:par>
                                <p:cTn id="58" presetID="12" presetClass="entr" presetSubtype="8" fill="hold" grpId="0" nodeType="withEffect">
                                  <p:stCondLst>
                                    <p:cond delay="2000"/>
                                  </p:stCondLst>
                                  <p:childTnLst>
                                    <p:set>
                                      <p:cBhvr>
                                        <p:cTn id="59" dur="1" fill="hold">
                                          <p:stCondLst>
                                            <p:cond delay="0"/>
                                          </p:stCondLst>
                                        </p:cTn>
                                        <p:tgtEl>
                                          <p:spTgt spid="111"/>
                                        </p:tgtEl>
                                        <p:attrNameLst>
                                          <p:attrName>style.visibility</p:attrName>
                                        </p:attrNameLst>
                                      </p:cBhvr>
                                      <p:to>
                                        <p:strVal val="visible"/>
                                      </p:to>
                                    </p:set>
                                    <p:anim calcmode="lin" valueType="num">
                                      <p:cBhvr additive="base">
                                        <p:cTn id="60" dur="500"/>
                                        <p:tgtEl>
                                          <p:spTgt spid="111"/>
                                        </p:tgtEl>
                                        <p:attrNameLst>
                                          <p:attrName>ppt_x</p:attrName>
                                        </p:attrNameLst>
                                      </p:cBhvr>
                                      <p:tavLst>
                                        <p:tav tm="0">
                                          <p:val>
                                            <p:strVal val="#ppt_x-#ppt_w*1.125000"/>
                                          </p:val>
                                        </p:tav>
                                        <p:tav tm="100000">
                                          <p:val>
                                            <p:strVal val="#ppt_x"/>
                                          </p:val>
                                        </p:tav>
                                      </p:tavLst>
                                    </p:anim>
                                    <p:animEffect transition="in" filter="wipe(right)">
                                      <p:cBhvr>
                                        <p:cTn id="61" dur="500"/>
                                        <p:tgtEl>
                                          <p:spTgt spid="111"/>
                                        </p:tgtEl>
                                      </p:cBhvr>
                                    </p:animEffect>
                                  </p:childTnLst>
                                </p:cTn>
                              </p:par>
                              <p:par>
                                <p:cTn id="62" presetID="12" presetClass="entr" presetSubtype="8" fill="hold" grpId="0" nodeType="withEffect">
                                  <p:stCondLst>
                                    <p:cond delay="2000"/>
                                  </p:stCondLst>
                                  <p:childTnLst>
                                    <p:set>
                                      <p:cBhvr>
                                        <p:cTn id="63" dur="1" fill="hold">
                                          <p:stCondLst>
                                            <p:cond delay="0"/>
                                          </p:stCondLst>
                                        </p:cTn>
                                        <p:tgtEl>
                                          <p:spTgt spid="110"/>
                                        </p:tgtEl>
                                        <p:attrNameLst>
                                          <p:attrName>style.visibility</p:attrName>
                                        </p:attrNameLst>
                                      </p:cBhvr>
                                      <p:to>
                                        <p:strVal val="visible"/>
                                      </p:to>
                                    </p:set>
                                    <p:anim calcmode="lin" valueType="num">
                                      <p:cBhvr additive="base">
                                        <p:cTn id="64" dur="500"/>
                                        <p:tgtEl>
                                          <p:spTgt spid="110"/>
                                        </p:tgtEl>
                                        <p:attrNameLst>
                                          <p:attrName>ppt_x</p:attrName>
                                        </p:attrNameLst>
                                      </p:cBhvr>
                                      <p:tavLst>
                                        <p:tav tm="0">
                                          <p:val>
                                            <p:strVal val="#ppt_x-#ppt_w*1.125000"/>
                                          </p:val>
                                        </p:tav>
                                        <p:tav tm="100000">
                                          <p:val>
                                            <p:strVal val="#ppt_x"/>
                                          </p:val>
                                        </p:tav>
                                      </p:tavLst>
                                    </p:anim>
                                    <p:animEffect transition="in" filter="wipe(right)">
                                      <p:cBhvr>
                                        <p:cTn id="65" dur="500"/>
                                        <p:tgtEl>
                                          <p:spTgt spid="110"/>
                                        </p:tgtEl>
                                      </p:cBhvr>
                                    </p:animEffect>
                                  </p:childTnLst>
                                </p:cTn>
                              </p:par>
                              <p:par>
                                <p:cTn id="66" presetID="49" presetClass="entr" presetSubtype="0" decel="100000" fill="hold" grpId="0" nodeType="withEffect">
                                  <p:stCondLst>
                                    <p:cond delay="25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10" presetClass="entr" presetSubtype="0" fill="hold" grpId="0" nodeType="withEffect">
                                  <p:stCondLst>
                                    <p:cond delay="2500"/>
                                  </p:stCondLst>
                                  <p:childTnLst>
                                    <p:set>
                                      <p:cBhvr>
                                        <p:cTn id="73" dur="1" fill="hold">
                                          <p:stCondLst>
                                            <p:cond delay="0"/>
                                          </p:stCondLst>
                                        </p:cTn>
                                        <p:tgtEl>
                                          <p:spTgt spid="102"/>
                                        </p:tgtEl>
                                        <p:attrNameLst>
                                          <p:attrName>style.visibility</p:attrName>
                                        </p:attrNameLst>
                                      </p:cBhvr>
                                      <p:to>
                                        <p:strVal val="visible"/>
                                      </p:to>
                                    </p:set>
                                    <p:animEffect transition="in" filter="fade">
                                      <p:cBhvr>
                                        <p:cTn id="74" dur="500"/>
                                        <p:tgtEl>
                                          <p:spTgt spid="102"/>
                                        </p:tgtEl>
                                      </p:cBhvr>
                                    </p:animEffect>
                                  </p:childTnLst>
                                </p:cTn>
                              </p:par>
                              <p:par>
                                <p:cTn id="75" presetID="22" presetClass="entr" presetSubtype="2" fill="hold" nodeType="withEffect">
                                  <p:stCondLst>
                                    <p:cond delay="2500"/>
                                  </p:stCondLst>
                                  <p:childTnLst>
                                    <p:set>
                                      <p:cBhvr>
                                        <p:cTn id="76" dur="1" fill="hold">
                                          <p:stCondLst>
                                            <p:cond delay="0"/>
                                          </p:stCondLst>
                                        </p:cTn>
                                        <p:tgtEl>
                                          <p:spTgt spid="106"/>
                                        </p:tgtEl>
                                        <p:attrNameLst>
                                          <p:attrName>style.visibility</p:attrName>
                                        </p:attrNameLst>
                                      </p:cBhvr>
                                      <p:to>
                                        <p:strVal val="visible"/>
                                      </p:to>
                                    </p:set>
                                    <p:animEffect transition="in" filter="wipe(right)">
                                      <p:cBhvr>
                                        <p:cTn id="77" dur="500"/>
                                        <p:tgtEl>
                                          <p:spTgt spid="106"/>
                                        </p:tgtEl>
                                      </p:cBhvr>
                                    </p:animEffect>
                                  </p:childTnLst>
                                </p:cTn>
                              </p:par>
                              <p:par>
                                <p:cTn id="78" presetID="12" presetClass="entr" presetSubtype="2" fill="hold" grpId="0" nodeType="withEffect">
                                  <p:stCondLst>
                                    <p:cond delay="3000"/>
                                  </p:stCondLst>
                                  <p:childTnLst>
                                    <p:set>
                                      <p:cBhvr>
                                        <p:cTn id="79" dur="1" fill="hold">
                                          <p:stCondLst>
                                            <p:cond delay="0"/>
                                          </p:stCondLst>
                                        </p:cTn>
                                        <p:tgtEl>
                                          <p:spTgt spid="113"/>
                                        </p:tgtEl>
                                        <p:attrNameLst>
                                          <p:attrName>style.visibility</p:attrName>
                                        </p:attrNameLst>
                                      </p:cBhvr>
                                      <p:to>
                                        <p:strVal val="visible"/>
                                      </p:to>
                                    </p:set>
                                    <p:anim calcmode="lin" valueType="num">
                                      <p:cBhvr additive="base">
                                        <p:cTn id="80" dur="500"/>
                                        <p:tgtEl>
                                          <p:spTgt spid="113"/>
                                        </p:tgtEl>
                                        <p:attrNameLst>
                                          <p:attrName>ppt_x</p:attrName>
                                        </p:attrNameLst>
                                      </p:cBhvr>
                                      <p:tavLst>
                                        <p:tav tm="0">
                                          <p:val>
                                            <p:strVal val="#ppt_x+#ppt_w*1.125000"/>
                                          </p:val>
                                        </p:tav>
                                        <p:tav tm="100000">
                                          <p:val>
                                            <p:strVal val="#ppt_x"/>
                                          </p:val>
                                        </p:tav>
                                      </p:tavLst>
                                    </p:anim>
                                    <p:animEffect transition="in" filter="wipe(left)">
                                      <p:cBhvr>
                                        <p:cTn id="81" dur="500"/>
                                        <p:tgtEl>
                                          <p:spTgt spid="113"/>
                                        </p:tgtEl>
                                      </p:cBhvr>
                                    </p:animEffect>
                                  </p:childTnLst>
                                </p:cTn>
                              </p:par>
                              <p:par>
                                <p:cTn id="82" presetID="12" presetClass="entr" presetSubtype="2" fill="hold" grpId="0" nodeType="withEffect">
                                  <p:stCondLst>
                                    <p:cond delay="3000"/>
                                  </p:stCondLst>
                                  <p:childTnLst>
                                    <p:set>
                                      <p:cBhvr>
                                        <p:cTn id="83" dur="1" fill="hold">
                                          <p:stCondLst>
                                            <p:cond delay="0"/>
                                          </p:stCondLst>
                                        </p:cTn>
                                        <p:tgtEl>
                                          <p:spTgt spid="112"/>
                                        </p:tgtEl>
                                        <p:attrNameLst>
                                          <p:attrName>style.visibility</p:attrName>
                                        </p:attrNameLst>
                                      </p:cBhvr>
                                      <p:to>
                                        <p:strVal val="visible"/>
                                      </p:to>
                                    </p:set>
                                    <p:anim calcmode="lin" valueType="num">
                                      <p:cBhvr additive="base">
                                        <p:cTn id="84" dur="500"/>
                                        <p:tgtEl>
                                          <p:spTgt spid="112"/>
                                        </p:tgtEl>
                                        <p:attrNameLst>
                                          <p:attrName>ppt_x</p:attrName>
                                        </p:attrNameLst>
                                      </p:cBhvr>
                                      <p:tavLst>
                                        <p:tav tm="0">
                                          <p:val>
                                            <p:strVal val="#ppt_x+#ppt_w*1.125000"/>
                                          </p:val>
                                        </p:tav>
                                        <p:tav tm="100000">
                                          <p:val>
                                            <p:strVal val="#ppt_x"/>
                                          </p:val>
                                        </p:tav>
                                      </p:tavLst>
                                    </p:anim>
                                    <p:animEffect transition="in" filter="wipe(left)">
                                      <p:cBhvr>
                                        <p:cTn id="85" dur="500"/>
                                        <p:tgtEl>
                                          <p:spTgt spid="112"/>
                                        </p:tgtEl>
                                      </p:cBhvr>
                                    </p:animEffect>
                                  </p:childTnLst>
                                </p:cTn>
                              </p:par>
                              <p:par>
                                <p:cTn id="86" presetID="49" presetClass="entr" presetSubtype="0" decel="100000" fill="hold" grpId="0" nodeType="withEffect">
                                  <p:stCondLst>
                                    <p:cond delay="3500"/>
                                  </p:stCondLst>
                                  <p:childTnLst>
                                    <p:set>
                                      <p:cBhvr>
                                        <p:cTn id="87" dur="1" fill="hold">
                                          <p:stCondLst>
                                            <p:cond delay="0"/>
                                          </p:stCondLst>
                                        </p:cTn>
                                        <p:tgtEl>
                                          <p:spTgt spid="99"/>
                                        </p:tgtEl>
                                        <p:attrNameLst>
                                          <p:attrName>style.visibility</p:attrName>
                                        </p:attrNameLst>
                                      </p:cBhvr>
                                      <p:to>
                                        <p:strVal val="visible"/>
                                      </p:to>
                                    </p:set>
                                    <p:anim calcmode="lin" valueType="num">
                                      <p:cBhvr>
                                        <p:cTn id="88" dur="500" fill="hold"/>
                                        <p:tgtEl>
                                          <p:spTgt spid="99"/>
                                        </p:tgtEl>
                                        <p:attrNameLst>
                                          <p:attrName>ppt_w</p:attrName>
                                        </p:attrNameLst>
                                      </p:cBhvr>
                                      <p:tavLst>
                                        <p:tav tm="0">
                                          <p:val>
                                            <p:fltVal val="0"/>
                                          </p:val>
                                        </p:tav>
                                        <p:tav tm="100000">
                                          <p:val>
                                            <p:strVal val="#ppt_w"/>
                                          </p:val>
                                        </p:tav>
                                      </p:tavLst>
                                    </p:anim>
                                    <p:anim calcmode="lin" valueType="num">
                                      <p:cBhvr>
                                        <p:cTn id="89" dur="500" fill="hold"/>
                                        <p:tgtEl>
                                          <p:spTgt spid="99"/>
                                        </p:tgtEl>
                                        <p:attrNameLst>
                                          <p:attrName>ppt_h</p:attrName>
                                        </p:attrNameLst>
                                      </p:cBhvr>
                                      <p:tavLst>
                                        <p:tav tm="0">
                                          <p:val>
                                            <p:fltVal val="0"/>
                                          </p:val>
                                        </p:tav>
                                        <p:tav tm="100000">
                                          <p:val>
                                            <p:strVal val="#ppt_h"/>
                                          </p:val>
                                        </p:tav>
                                      </p:tavLst>
                                    </p:anim>
                                    <p:anim calcmode="lin" valueType="num">
                                      <p:cBhvr>
                                        <p:cTn id="90" dur="500" fill="hold"/>
                                        <p:tgtEl>
                                          <p:spTgt spid="99"/>
                                        </p:tgtEl>
                                        <p:attrNameLst>
                                          <p:attrName>style.rotation</p:attrName>
                                        </p:attrNameLst>
                                      </p:cBhvr>
                                      <p:tavLst>
                                        <p:tav tm="0">
                                          <p:val>
                                            <p:fltVal val="360"/>
                                          </p:val>
                                        </p:tav>
                                        <p:tav tm="100000">
                                          <p:val>
                                            <p:fltVal val="0"/>
                                          </p:val>
                                        </p:tav>
                                      </p:tavLst>
                                    </p:anim>
                                    <p:animEffect transition="in" filter="fade">
                                      <p:cBhvr>
                                        <p:cTn id="91" dur="500"/>
                                        <p:tgtEl>
                                          <p:spTgt spid="99"/>
                                        </p:tgtEl>
                                      </p:cBhvr>
                                    </p:animEffect>
                                  </p:childTnLst>
                                </p:cTn>
                              </p:par>
                              <p:par>
                                <p:cTn id="92" presetID="10" presetClass="entr" presetSubtype="0" fill="hold" grpId="0" nodeType="withEffect">
                                  <p:stCondLst>
                                    <p:cond delay="3500"/>
                                  </p:stCondLst>
                                  <p:childTnLst>
                                    <p:set>
                                      <p:cBhvr>
                                        <p:cTn id="93" dur="1" fill="hold">
                                          <p:stCondLst>
                                            <p:cond delay="0"/>
                                          </p:stCondLst>
                                        </p:cTn>
                                        <p:tgtEl>
                                          <p:spTgt spid="103"/>
                                        </p:tgtEl>
                                        <p:attrNameLst>
                                          <p:attrName>style.visibility</p:attrName>
                                        </p:attrNameLst>
                                      </p:cBhvr>
                                      <p:to>
                                        <p:strVal val="visible"/>
                                      </p:to>
                                    </p:set>
                                    <p:animEffect transition="in" filter="fade">
                                      <p:cBhvr>
                                        <p:cTn id="94" dur="500"/>
                                        <p:tgtEl>
                                          <p:spTgt spid="103"/>
                                        </p:tgtEl>
                                      </p:cBhvr>
                                    </p:animEffect>
                                  </p:childTnLst>
                                </p:cTn>
                              </p:par>
                              <p:par>
                                <p:cTn id="95" presetID="22" presetClass="entr" presetSubtype="8" fill="hold" nodeType="withEffect">
                                  <p:stCondLst>
                                    <p:cond delay="3500"/>
                                  </p:stCondLst>
                                  <p:childTnLst>
                                    <p:set>
                                      <p:cBhvr>
                                        <p:cTn id="96" dur="1" fill="hold">
                                          <p:stCondLst>
                                            <p:cond delay="0"/>
                                          </p:stCondLst>
                                        </p:cTn>
                                        <p:tgtEl>
                                          <p:spTgt spid="107"/>
                                        </p:tgtEl>
                                        <p:attrNameLst>
                                          <p:attrName>style.visibility</p:attrName>
                                        </p:attrNameLst>
                                      </p:cBhvr>
                                      <p:to>
                                        <p:strVal val="visible"/>
                                      </p:to>
                                    </p:set>
                                    <p:animEffect transition="in" filter="wipe(left)">
                                      <p:cBhvr>
                                        <p:cTn id="97" dur="500"/>
                                        <p:tgtEl>
                                          <p:spTgt spid="107"/>
                                        </p:tgtEl>
                                      </p:cBhvr>
                                    </p:animEffect>
                                  </p:childTnLst>
                                </p:cTn>
                              </p:par>
                              <p:par>
                                <p:cTn id="98" presetID="12" presetClass="entr" presetSubtype="8" fill="hold" grpId="0" nodeType="withEffect">
                                  <p:stCondLst>
                                    <p:cond delay="4000"/>
                                  </p:stCondLst>
                                  <p:childTnLst>
                                    <p:set>
                                      <p:cBhvr>
                                        <p:cTn id="99" dur="1" fill="hold">
                                          <p:stCondLst>
                                            <p:cond delay="0"/>
                                          </p:stCondLst>
                                        </p:cTn>
                                        <p:tgtEl>
                                          <p:spTgt spid="115"/>
                                        </p:tgtEl>
                                        <p:attrNameLst>
                                          <p:attrName>style.visibility</p:attrName>
                                        </p:attrNameLst>
                                      </p:cBhvr>
                                      <p:to>
                                        <p:strVal val="visible"/>
                                      </p:to>
                                    </p:set>
                                    <p:anim calcmode="lin" valueType="num">
                                      <p:cBhvr additive="base">
                                        <p:cTn id="100" dur="500"/>
                                        <p:tgtEl>
                                          <p:spTgt spid="115"/>
                                        </p:tgtEl>
                                        <p:attrNameLst>
                                          <p:attrName>ppt_x</p:attrName>
                                        </p:attrNameLst>
                                      </p:cBhvr>
                                      <p:tavLst>
                                        <p:tav tm="0">
                                          <p:val>
                                            <p:strVal val="#ppt_x-#ppt_w*1.125000"/>
                                          </p:val>
                                        </p:tav>
                                        <p:tav tm="100000">
                                          <p:val>
                                            <p:strVal val="#ppt_x"/>
                                          </p:val>
                                        </p:tav>
                                      </p:tavLst>
                                    </p:anim>
                                    <p:animEffect transition="in" filter="wipe(right)">
                                      <p:cBhvr>
                                        <p:cTn id="101" dur="500"/>
                                        <p:tgtEl>
                                          <p:spTgt spid="115"/>
                                        </p:tgtEl>
                                      </p:cBhvr>
                                    </p:animEffect>
                                  </p:childTnLst>
                                </p:cTn>
                              </p:par>
                              <p:par>
                                <p:cTn id="102" presetID="12" presetClass="entr" presetSubtype="8" fill="hold" grpId="0" nodeType="withEffect">
                                  <p:stCondLst>
                                    <p:cond delay="4000"/>
                                  </p:stCondLst>
                                  <p:childTnLst>
                                    <p:set>
                                      <p:cBhvr>
                                        <p:cTn id="103" dur="1" fill="hold">
                                          <p:stCondLst>
                                            <p:cond delay="0"/>
                                          </p:stCondLst>
                                        </p:cTn>
                                        <p:tgtEl>
                                          <p:spTgt spid="114"/>
                                        </p:tgtEl>
                                        <p:attrNameLst>
                                          <p:attrName>style.visibility</p:attrName>
                                        </p:attrNameLst>
                                      </p:cBhvr>
                                      <p:to>
                                        <p:strVal val="visible"/>
                                      </p:to>
                                    </p:set>
                                    <p:anim calcmode="lin" valueType="num">
                                      <p:cBhvr additive="base">
                                        <p:cTn id="104" dur="500"/>
                                        <p:tgtEl>
                                          <p:spTgt spid="114"/>
                                        </p:tgtEl>
                                        <p:attrNameLst>
                                          <p:attrName>ppt_x</p:attrName>
                                        </p:attrNameLst>
                                      </p:cBhvr>
                                      <p:tavLst>
                                        <p:tav tm="0">
                                          <p:val>
                                            <p:strVal val="#ppt_x-#ppt_w*1.125000"/>
                                          </p:val>
                                        </p:tav>
                                        <p:tav tm="100000">
                                          <p:val>
                                            <p:strVal val="#ppt_x"/>
                                          </p:val>
                                        </p:tav>
                                      </p:tavLst>
                                    </p:anim>
                                    <p:animEffect transition="in" filter="wipe(right)">
                                      <p:cBhvr>
                                        <p:cTn id="105"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81" grpId="0" animBg="1"/>
      <p:bldP spid="82" grpId="0" animBg="1"/>
      <p:bldP spid="98" grpId="0" animBg="1"/>
      <p:bldP spid="99" grpId="0" animBg="1"/>
      <p:bldP spid="100" grpId="0" animBg="1"/>
      <p:bldP spid="101" grpId="0" animBg="1"/>
      <p:bldP spid="102" grpId="0" animBg="1"/>
      <p:bldP spid="103" grpId="0" animBg="1"/>
      <p:bldP spid="108" grpId="0"/>
      <p:bldP spid="109" grpId="0"/>
      <p:bldP spid="110" grpId="0"/>
      <p:bldP spid="111" grpId="0"/>
      <p:bldP spid="112" grpId="0"/>
      <p:bldP spid="113" grpId="0"/>
      <p:bldP spid="114" grpId="0"/>
      <p:bldP spid="1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100" name="Round Same Side Corner Rectangle 32"/>
          <p:cNvSpPr/>
          <p:nvPr/>
        </p:nvSpPr>
        <p:spPr>
          <a:xfrm>
            <a:off x="6458102" y="2025720"/>
            <a:ext cx="492985" cy="3150329"/>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9622" tIns="59811" rIns="119622" bIns="59811" rtlCol="0" anchor="ctr"/>
          <a:lstStyle/>
          <a:p>
            <a:pPr algn="ctr"/>
            <a:endParaRPr lang="en-US" dirty="0">
              <a:cs typeface="+mn-ea"/>
              <a:sym typeface="+mn-lt"/>
            </a:endParaRPr>
          </a:p>
        </p:txBody>
      </p:sp>
      <p:sp>
        <p:nvSpPr>
          <p:cNvPr id="101" name="Round Same Side Corner Rectangle 40"/>
          <p:cNvSpPr/>
          <p:nvPr/>
        </p:nvSpPr>
        <p:spPr>
          <a:xfrm>
            <a:off x="7203495" y="2025720"/>
            <a:ext cx="492985" cy="3150329"/>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9622" tIns="59811" rIns="119622" bIns="59811" rtlCol="0" anchor="ctr"/>
          <a:lstStyle/>
          <a:p>
            <a:pPr algn="ctr"/>
            <a:endParaRPr lang="en-US" dirty="0">
              <a:cs typeface="+mn-ea"/>
              <a:sym typeface="+mn-lt"/>
            </a:endParaRPr>
          </a:p>
        </p:txBody>
      </p:sp>
      <p:sp>
        <p:nvSpPr>
          <p:cNvPr id="102" name="Round Same Side Corner Rectangle 44"/>
          <p:cNvSpPr/>
          <p:nvPr/>
        </p:nvSpPr>
        <p:spPr>
          <a:xfrm>
            <a:off x="7948888" y="2025720"/>
            <a:ext cx="492985" cy="3150329"/>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9622" tIns="59811" rIns="119622" bIns="59811" rtlCol="0" anchor="ctr"/>
          <a:lstStyle/>
          <a:p>
            <a:pPr algn="ctr"/>
            <a:endParaRPr lang="en-US" dirty="0">
              <a:cs typeface="+mn-ea"/>
              <a:sym typeface="+mn-lt"/>
            </a:endParaRPr>
          </a:p>
        </p:txBody>
      </p:sp>
      <p:sp>
        <p:nvSpPr>
          <p:cNvPr id="103" name="Round Same Side Corner Rectangle 49"/>
          <p:cNvSpPr/>
          <p:nvPr/>
        </p:nvSpPr>
        <p:spPr>
          <a:xfrm>
            <a:off x="8694281" y="2025720"/>
            <a:ext cx="492985" cy="3150329"/>
          </a:xfrm>
          <a:prstGeom prst="round2SameRect">
            <a:avLst>
              <a:gd name="adj1" fmla="val 50000"/>
              <a:gd name="adj2" fmla="val 0"/>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9622" tIns="59811" rIns="119622" bIns="59811" rtlCol="0" anchor="ctr"/>
          <a:lstStyle/>
          <a:p>
            <a:pPr algn="ctr"/>
            <a:endParaRPr lang="en-US" dirty="0">
              <a:cs typeface="+mn-ea"/>
              <a:sym typeface="+mn-lt"/>
            </a:endParaRPr>
          </a:p>
        </p:txBody>
      </p:sp>
      <p:sp>
        <p:nvSpPr>
          <p:cNvPr id="104" name="Round Same Side Corner Rectangle 54"/>
          <p:cNvSpPr/>
          <p:nvPr/>
        </p:nvSpPr>
        <p:spPr>
          <a:xfrm>
            <a:off x="9439675" y="2025720"/>
            <a:ext cx="492985" cy="3150329"/>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9622" tIns="59811" rIns="119622" bIns="59811" rtlCol="0" anchor="ctr"/>
          <a:lstStyle/>
          <a:p>
            <a:pPr algn="ctr"/>
            <a:endParaRPr lang="en-US" dirty="0">
              <a:cs typeface="+mn-ea"/>
              <a:sym typeface="+mn-lt"/>
            </a:endParaRPr>
          </a:p>
        </p:txBody>
      </p:sp>
      <p:sp>
        <p:nvSpPr>
          <p:cNvPr id="105" name="Round Same Side Corner Rectangle 58"/>
          <p:cNvSpPr/>
          <p:nvPr/>
        </p:nvSpPr>
        <p:spPr>
          <a:xfrm>
            <a:off x="10185068" y="2025720"/>
            <a:ext cx="492985" cy="3150329"/>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9622" tIns="59811" rIns="119622" bIns="59811" rtlCol="0" anchor="ctr"/>
          <a:lstStyle/>
          <a:p>
            <a:pPr algn="ctr"/>
            <a:endParaRPr lang="en-US" dirty="0">
              <a:cs typeface="+mn-ea"/>
              <a:sym typeface="+mn-lt"/>
            </a:endParaRPr>
          </a:p>
        </p:txBody>
      </p:sp>
      <p:grpSp>
        <p:nvGrpSpPr>
          <p:cNvPr id="106" name="Group 117"/>
          <p:cNvGrpSpPr/>
          <p:nvPr/>
        </p:nvGrpSpPr>
        <p:grpSpPr>
          <a:xfrm>
            <a:off x="6389864" y="5411057"/>
            <a:ext cx="4383375" cy="435234"/>
            <a:chOff x="4747862" y="3954465"/>
            <a:chExt cx="3387661" cy="326350"/>
          </a:xfrm>
        </p:grpSpPr>
        <p:cxnSp>
          <p:nvCxnSpPr>
            <p:cNvPr id="107" name="Straight Connector 77"/>
            <p:cNvCxnSpPr/>
            <p:nvPr/>
          </p:nvCxnSpPr>
          <p:spPr>
            <a:xfrm>
              <a:off x="4800600" y="4004858"/>
              <a:ext cx="3261360" cy="1588"/>
            </a:xfrm>
            <a:prstGeom prst="line">
              <a:avLst/>
            </a:prstGeom>
            <a:ln w="12700">
              <a:solidFill>
                <a:schemeClr val="tx1">
                  <a:lumMod val="25000"/>
                  <a:lumOff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8" name="Oval 68"/>
            <p:cNvSpPr/>
            <p:nvPr/>
          </p:nvSpPr>
          <p:spPr>
            <a:xfrm>
              <a:off x="4943044" y="3954465"/>
              <a:ext cx="96113" cy="961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9" name="Oval 69"/>
            <p:cNvSpPr/>
            <p:nvPr/>
          </p:nvSpPr>
          <p:spPr>
            <a:xfrm>
              <a:off x="5519116" y="3954465"/>
              <a:ext cx="96113" cy="96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0" name="Oval 72"/>
            <p:cNvSpPr/>
            <p:nvPr/>
          </p:nvSpPr>
          <p:spPr>
            <a:xfrm>
              <a:off x="6095188" y="3954465"/>
              <a:ext cx="96113" cy="961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1" name="Oval 73"/>
            <p:cNvSpPr/>
            <p:nvPr/>
          </p:nvSpPr>
          <p:spPr>
            <a:xfrm>
              <a:off x="6671260" y="3954465"/>
              <a:ext cx="96113" cy="961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2" name="Oval 74"/>
            <p:cNvSpPr/>
            <p:nvPr/>
          </p:nvSpPr>
          <p:spPr>
            <a:xfrm>
              <a:off x="7247332" y="3954465"/>
              <a:ext cx="96113" cy="961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3" name="Oval 75"/>
            <p:cNvSpPr/>
            <p:nvPr/>
          </p:nvSpPr>
          <p:spPr>
            <a:xfrm>
              <a:off x="7823404" y="3954465"/>
              <a:ext cx="96113" cy="961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4" name="Text Placeholder 3"/>
            <p:cNvSpPr txBox="1">
              <a:spLocks/>
            </p:cNvSpPr>
            <p:nvPr/>
          </p:nvSpPr>
          <p:spPr>
            <a:xfrm>
              <a:off x="4747862" y="4119269"/>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lumMod val="50000"/>
                    </a:schemeClr>
                  </a:solidFill>
                  <a:cs typeface="+mn-ea"/>
                  <a:sym typeface="+mn-lt"/>
                </a:rPr>
                <a:t>2001</a:t>
              </a:r>
            </a:p>
          </p:txBody>
        </p:sp>
        <p:sp>
          <p:nvSpPr>
            <p:cNvPr id="115" name="Text Placeholder 3"/>
            <p:cNvSpPr txBox="1">
              <a:spLocks/>
            </p:cNvSpPr>
            <p:nvPr/>
          </p:nvSpPr>
          <p:spPr>
            <a:xfrm>
              <a:off x="5324931" y="4119269"/>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lumMod val="50000"/>
                    </a:schemeClr>
                  </a:solidFill>
                  <a:cs typeface="+mn-ea"/>
                  <a:sym typeface="+mn-lt"/>
                </a:rPr>
                <a:t>2008</a:t>
              </a:r>
            </a:p>
          </p:txBody>
        </p:sp>
        <p:sp>
          <p:nvSpPr>
            <p:cNvPr id="116" name="Text Placeholder 3"/>
            <p:cNvSpPr txBox="1">
              <a:spLocks/>
            </p:cNvSpPr>
            <p:nvPr/>
          </p:nvSpPr>
          <p:spPr>
            <a:xfrm>
              <a:off x="5902000" y="4119269"/>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lumMod val="50000"/>
                    </a:schemeClr>
                  </a:solidFill>
                  <a:cs typeface="+mn-ea"/>
                  <a:sym typeface="+mn-lt"/>
                </a:rPr>
                <a:t>2010</a:t>
              </a:r>
            </a:p>
          </p:txBody>
        </p:sp>
        <p:sp>
          <p:nvSpPr>
            <p:cNvPr id="117" name="Text Placeholder 3"/>
            <p:cNvSpPr txBox="1">
              <a:spLocks/>
            </p:cNvSpPr>
            <p:nvPr/>
          </p:nvSpPr>
          <p:spPr>
            <a:xfrm>
              <a:off x="6479069" y="4119269"/>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lumMod val="50000"/>
                    </a:schemeClr>
                  </a:solidFill>
                  <a:cs typeface="+mn-ea"/>
                  <a:sym typeface="+mn-lt"/>
                </a:rPr>
                <a:t>2012</a:t>
              </a:r>
            </a:p>
          </p:txBody>
        </p:sp>
        <p:sp>
          <p:nvSpPr>
            <p:cNvPr id="118" name="Text Placeholder 3"/>
            <p:cNvSpPr txBox="1">
              <a:spLocks/>
            </p:cNvSpPr>
            <p:nvPr/>
          </p:nvSpPr>
          <p:spPr>
            <a:xfrm>
              <a:off x="7056138" y="4119269"/>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smtClean="0">
                  <a:solidFill>
                    <a:schemeClr val="bg1">
                      <a:lumMod val="50000"/>
                    </a:schemeClr>
                  </a:solidFill>
                  <a:cs typeface="+mn-ea"/>
                  <a:sym typeface="+mn-lt"/>
                </a:rPr>
                <a:t>2018</a:t>
              </a:r>
              <a:endParaRPr lang="en-US" sz="1400" dirty="0">
                <a:solidFill>
                  <a:schemeClr val="bg1">
                    <a:lumMod val="50000"/>
                  </a:schemeClr>
                </a:solidFill>
                <a:cs typeface="+mn-ea"/>
                <a:sym typeface="+mn-lt"/>
              </a:endParaRPr>
            </a:p>
          </p:txBody>
        </p:sp>
        <p:sp>
          <p:nvSpPr>
            <p:cNvPr id="119" name="Text Placeholder 3"/>
            <p:cNvSpPr txBox="1">
              <a:spLocks/>
            </p:cNvSpPr>
            <p:nvPr/>
          </p:nvSpPr>
          <p:spPr>
            <a:xfrm>
              <a:off x="7633205" y="4119269"/>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smtClean="0">
                  <a:solidFill>
                    <a:schemeClr val="bg1">
                      <a:lumMod val="50000"/>
                    </a:schemeClr>
                  </a:solidFill>
                  <a:cs typeface="+mn-ea"/>
                  <a:sym typeface="+mn-lt"/>
                </a:rPr>
                <a:t>2020</a:t>
              </a:r>
              <a:endParaRPr lang="en-US" sz="1400" dirty="0">
                <a:solidFill>
                  <a:schemeClr val="bg1">
                    <a:lumMod val="50000"/>
                  </a:schemeClr>
                </a:solidFill>
                <a:cs typeface="+mn-ea"/>
                <a:sym typeface="+mn-lt"/>
              </a:endParaRPr>
            </a:p>
          </p:txBody>
        </p:sp>
      </p:grpSp>
      <p:grpSp>
        <p:nvGrpSpPr>
          <p:cNvPr id="120" name="Group 116"/>
          <p:cNvGrpSpPr/>
          <p:nvPr/>
        </p:nvGrpSpPr>
        <p:grpSpPr>
          <a:xfrm>
            <a:off x="6389863" y="4106716"/>
            <a:ext cx="649961" cy="1069333"/>
            <a:chOff x="4747862" y="2976436"/>
            <a:chExt cx="502318" cy="801814"/>
          </a:xfrm>
        </p:grpSpPr>
        <p:sp>
          <p:nvSpPr>
            <p:cNvPr id="121" name="Round Same Side Corner Rectangle 31"/>
            <p:cNvSpPr/>
            <p:nvPr/>
          </p:nvSpPr>
          <p:spPr>
            <a:xfrm>
              <a:off x="4800600" y="2976436"/>
              <a:ext cx="381000" cy="801814"/>
            </a:xfrm>
            <a:prstGeom prst="round2SameRect">
              <a:avLst>
                <a:gd name="adj1" fmla="val 50000"/>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22" name="Text Placeholder 3"/>
            <p:cNvSpPr txBox="1">
              <a:spLocks/>
            </p:cNvSpPr>
            <p:nvPr/>
          </p:nvSpPr>
          <p:spPr>
            <a:xfrm>
              <a:off x="4747862" y="3123041"/>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solidFill>
                  <a:cs typeface="+mn-ea"/>
                  <a:sym typeface="+mn-lt"/>
                </a:rPr>
                <a:t>20%</a:t>
              </a:r>
            </a:p>
          </p:txBody>
        </p:sp>
      </p:grpSp>
      <p:grpSp>
        <p:nvGrpSpPr>
          <p:cNvPr id="123" name="Group 115"/>
          <p:cNvGrpSpPr/>
          <p:nvPr/>
        </p:nvGrpSpPr>
        <p:grpSpPr>
          <a:xfrm>
            <a:off x="7124222" y="3245202"/>
            <a:ext cx="649961" cy="1930847"/>
            <a:chOff x="5315406" y="2330450"/>
            <a:chExt cx="502318" cy="1447800"/>
          </a:xfrm>
        </p:grpSpPr>
        <p:sp>
          <p:nvSpPr>
            <p:cNvPr id="124" name="Round Same Side Corner Rectangle 41"/>
            <p:cNvSpPr/>
            <p:nvPr/>
          </p:nvSpPr>
          <p:spPr>
            <a:xfrm>
              <a:off x="5376672" y="2330450"/>
              <a:ext cx="381000" cy="1447800"/>
            </a:xfrm>
            <a:prstGeom prst="round2SameRect">
              <a:avLst>
                <a:gd name="adj1" fmla="val 50000"/>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25" name="Text Placeholder 3"/>
            <p:cNvSpPr txBox="1">
              <a:spLocks/>
            </p:cNvSpPr>
            <p:nvPr/>
          </p:nvSpPr>
          <p:spPr>
            <a:xfrm>
              <a:off x="5315406" y="2477247"/>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solidFill>
                  <a:cs typeface="+mn-ea"/>
                  <a:sym typeface="+mn-lt"/>
                </a:rPr>
                <a:t>60%</a:t>
              </a:r>
            </a:p>
          </p:txBody>
        </p:sp>
      </p:grpSp>
      <p:grpSp>
        <p:nvGrpSpPr>
          <p:cNvPr id="126" name="Group 114"/>
          <p:cNvGrpSpPr/>
          <p:nvPr/>
        </p:nvGrpSpPr>
        <p:grpSpPr>
          <a:xfrm>
            <a:off x="7883230" y="2838708"/>
            <a:ext cx="649961" cy="2337341"/>
            <a:chOff x="5902000" y="2025650"/>
            <a:chExt cx="502318" cy="1752600"/>
          </a:xfrm>
        </p:grpSpPr>
        <p:sp>
          <p:nvSpPr>
            <p:cNvPr id="127" name="Round Same Side Corner Rectangle 46"/>
            <p:cNvSpPr/>
            <p:nvPr/>
          </p:nvSpPr>
          <p:spPr>
            <a:xfrm>
              <a:off x="5952744" y="2025650"/>
              <a:ext cx="381000" cy="1752600"/>
            </a:xfrm>
            <a:prstGeom prst="round2SameRect">
              <a:avLst>
                <a:gd name="adj1" fmla="val 50000"/>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28" name="Text Placeholder 3"/>
            <p:cNvSpPr txBox="1">
              <a:spLocks/>
            </p:cNvSpPr>
            <p:nvPr/>
          </p:nvSpPr>
          <p:spPr>
            <a:xfrm>
              <a:off x="5902000" y="2185781"/>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solidFill>
                  <a:cs typeface="+mn-ea"/>
                  <a:sym typeface="+mn-lt"/>
                </a:rPr>
                <a:t>70%</a:t>
              </a:r>
            </a:p>
          </p:txBody>
        </p:sp>
      </p:grpSp>
      <p:grpSp>
        <p:nvGrpSpPr>
          <p:cNvPr id="129" name="Group 113"/>
          <p:cNvGrpSpPr/>
          <p:nvPr/>
        </p:nvGrpSpPr>
        <p:grpSpPr>
          <a:xfrm>
            <a:off x="8621696" y="2025720"/>
            <a:ext cx="649961" cy="3150329"/>
            <a:chOff x="6472719" y="1416050"/>
            <a:chExt cx="502318" cy="2362200"/>
          </a:xfrm>
        </p:grpSpPr>
        <p:sp>
          <p:nvSpPr>
            <p:cNvPr id="130" name="Round Same Side Corner Rectangle 50"/>
            <p:cNvSpPr/>
            <p:nvPr/>
          </p:nvSpPr>
          <p:spPr>
            <a:xfrm>
              <a:off x="6528816" y="1416050"/>
              <a:ext cx="381000" cy="2362200"/>
            </a:xfrm>
            <a:prstGeom prst="round2SameRect">
              <a:avLst>
                <a:gd name="adj1" fmla="val 50000"/>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31" name="Text Placeholder 3"/>
            <p:cNvSpPr txBox="1">
              <a:spLocks/>
            </p:cNvSpPr>
            <p:nvPr/>
          </p:nvSpPr>
          <p:spPr>
            <a:xfrm>
              <a:off x="6472719" y="1576181"/>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solidFill>
                  <a:cs typeface="+mn-ea"/>
                  <a:sym typeface="+mn-lt"/>
                </a:rPr>
                <a:t>100%</a:t>
              </a:r>
            </a:p>
          </p:txBody>
        </p:sp>
      </p:grpSp>
      <p:grpSp>
        <p:nvGrpSpPr>
          <p:cNvPr id="132" name="Group 112"/>
          <p:cNvGrpSpPr/>
          <p:nvPr/>
        </p:nvGrpSpPr>
        <p:grpSpPr>
          <a:xfrm>
            <a:off x="9357632" y="3687741"/>
            <a:ext cx="649961" cy="1488309"/>
            <a:chOff x="7041482" y="2662277"/>
            <a:chExt cx="502318" cy="1115973"/>
          </a:xfrm>
        </p:grpSpPr>
        <p:sp>
          <p:nvSpPr>
            <p:cNvPr id="133" name="Round Same Side Corner Rectangle 55"/>
            <p:cNvSpPr/>
            <p:nvPr/>
          </p:nvSpPr>
          <p:spPr>
            <a:xfrm>
              <a:off x="7104888" y="2662277"/>
              <a:ext cx="381000" cy="1115973"/>
            </a:xfrm>
            <a:prstGeom prst="round2SameRect">
              <a:avLst>
                <a:gd name="adj1" fmla="val 50000"/>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34" name="Text Placeholder 3"/>
            <p:cNvSpPr txBox="1">
              <a:spLocks/>
            </p:cNvSpPr>
            <p:nvPr/>
          </p:nvSpPr>
          <p:spPr>
            <a:xfrm>
              <a:off x="7041482" y="2795382"/>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solidFill>
                  <a:cs typeface="+mn-ea"/>
                  <a:sym typeface="+mn-lt"/>
                </a:rPr>
                <a:t>30%</a:t>
              </a:r>
            </a:p>
          </p:txBody>
        </p:sp>
      </p:grpSp>
      <p:grpSp>
        <p:nvGrpSpPr>
          <p:cNvPr id="135" name="Group 111"/>
          <p:cNvGrpSpPr/>
          <p:nvPr/>
        </p:nvGrpSpPr>
        <p:grpSpPr>
          <a:xfrm>
            <a:off x="10123277" y="3245202"/>
            <a:ext cx="649961" cy="1930847"/>
            <a:chOff x="7633205" y="2330450"/>
            <a:chExt cx="502318" cy="1447800"/>
          </a:xfrm>
        </p:grpSpPr>
        <p:sp>
          <p:nvSpPr>
            <p:cNvPr id="147" name="Round Same Side Corner Rectangle 59"/>
            <p:cNvSpPr/>
            <p:nvPr/>
          </p:nvSpPr>
          <p:spPr>
            <a:xfrm>
              <a:off x="7680960" y="2330450"/>
              <a:ext cx="381000" cy="1447800"/>
            </a:xfrm>
            <a:prstGeom prst="round2SameRect">
              <a:avLst>
                <a:gd name="adj1" fmla="val 50000"/>
                <a:gd name="adj2" fmla="val 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48" name="Text Placeholder 3"/>
            <p:cNvSpPr txBox="1">
              <a:spLocks/>
            </p:cNvSpPr>
            <p:nvPr/>
          </p:nvSpPr>
          <p:spPr>
            <a:xfrm>
              <a:off x="7633205" y="2500730"/>
              <a:ext cx="502318" cy="161546"/>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96218">
                <a:spcBef>
                  <a:spcPct val="20000"/>
                </a:spcBef>
                <a:defRPr/>
              </a:pPr>
              <a:r>
                <a:rPr lang="en-US" sz="1400" dirty="0">
                  <a:solidFill>
                    <a:schemeClr val="bg1"/>
                  </a:solidFill>
                  <a:cs typeface="+mn-ea"/>
                  <a:sym typeface="+mn-lt"/>
                </a:rPr>
                <a:t>65%</a:t>
              </a:r>
            </a:p>
          </p:txBody>
        </p:sp>
      </p:grpSp>
      <p:grpSp>
        <p:nvGrpSpPr>
          <p:cNvPr id="149" name="组合 148"/>
          <p:cNvGrpSpPr/>
          <p:nvPr/>
        </p:nvGrpSpPr>
        <p:grpSpPr>
          <a:xfrm>
            <a:off x="990320" y="1771722"/>
            <a:ext cx="3853037" cy="724051"/>
            <a:chOff x="7337476" y="1728858"/>
            <a:chExt cx="3853037" cy="724051"/>
          </a:xfrm>
        </p:grpSpPr>
        <p:grpSp>
          <p:nvGrpSpPr>
            <p:cNvPr id="150" name="Group 36"/>
            <p:cNvGrpSpPr>
              <a:grpSpLocks noChangeAspect="1"/>
            </p:cNvGrpSpPr>
            <p:nvPr/>
          </p:nvGrpSpPr>
          <p:grpSpPr bwMode="auto">
            <a:xfrm>
              <a:off x="7337476" y="1892900"/>
              <a:ext cx="435595" cy="376235"/>
              <a:chOff x="3321" y="1710"/>
              <a:chExt cx="1042" cy="900"/>
            </a:xfrm>
            <a:solidFill>
              <a:srgbClr val="FFB850"/>
            </a:solidFill>
          </p:grpSpPr>
          <p:sp>
            <p:nvSpPr>
              <p:cNvPr id="154" name="Freeform 37"/>
              <p:cNvSpPr>
                <a:spLocks noEditPoints="1"/>
              </p:cNvSpPr>
              <p:nvPr/>
            </p:nvSpPr>
            <p:spPr bwMode="auto">
              <a:xfrm>
                <a:off x="3321" y="1710"/>
                <a:ext cx="1042" cy="745"/>
              </a:xfrm>
              <a:custGeom>
                <a:avLst/>
                <a:gdLst>
                  <a:gd name="T0" fmla="*/ 37 w 438"/>
                  <a:gd name="T1" fmla="*/ 255 h 313"/>
                  <a:gd name="T2" fmla="*/ 20 w 438"/>
                  <a:gd name="T3" fmla="*/ 237 h 313"/>
                  <a:gd name="T4" fmla="*/ 20 w 438"/>
                  <a:gd name="T5" fmla="*/ 42 h 313"/>
                  <a:gd name="T6" fmla="*/ 37 w 438"/>
                  <a:gd name="T7" fmla="*/ 25 h 313"/>
                  <a:gd name="T8" fmla="*/ 401 w 438"/>
                  <a:gd name="T9" fmla="*/ 25 h 313"/>
                  <a:gd name="T10" fmla="*/ 418 w 438"/>
                  <a:gd name="T11" fmla="*/ 42 h 313"/>
                  <a:gd name="T12" fmla="*/ 418 w 438"/>
                  <a:gd name="T13" fmla="*/ 237 h 313"/>
                  <a:gd name="T14" fmla="*/ 401 w 438"/>
                  <a:gd name="T15" fmla="*/ 255 h 313"/>
                  <a:gd name="T16" fmla="*/ 37 w 438"/>
                  <a:gd name="T17" fmla="*/ 255 h 313"/>
                  <a:gd name="T18" fmla="*/ 424 w 438"/>
                  <a:gd name="T19" fmla="*/ 0 h 313"/>
                  <a:gd name="T20" fmla="*/ 14 w 438"/>
                  <a:gd name="T21" fmla="*/ 0 h 313"/>
                  <a:gd name="T22" fmla="*/ 0 w 438"/>
                  <a:gd name="T23" fmla="*/ 14 h 313"/>
                  <a:gd name="T24" fmla="*/ 0 w 438"/>
                  <a:gd name="T25" fmla="*/ 298 h 313"/>
                  <a:gd name="T26" fmla="*/ 14 w 438"/>
                  <a:gd name="T27" fmla="*/ 313 h 313"/>
                  <a:gd name="T28" fmla="*/ 424 w 438"/>
                  <a:gd name="T29" fmla="*/ 313 h 313"/>
                  <a:gd name="T30" fmla="*/ 438 w 438"/>
                  <a:gd name="T31" fmla="*/ 298 h 313"/>
                  <a:gd name="T32" fmla="*/ 438 w 438"/>
                  <a:gd name="T33" fmla="*/ 14 h 313"/>
                  <a:gd name="T34" fmla="*/ 424 w 438"/>
                  <a:gd name="T3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 h="313">
                    <a:moveTo>
                      <a:pt x="37" y="255"/>
                    </a:moveTo>
                    <a:cubicBezTo>
                      <a:pt x="28" y="255"/>
                      <a:pt x="20" y="247"/>
                      <a:pt x="20" y="237"/>
                    </a:cubicBezTo>
                    <a:cubicBezTo>
                      <a:pt x="20" y="42"/>
                      <a:pt x="20" y="42"/>
                      <a:pt x="20" y="42"/>
                    </a:cubicBezTo>
                    <a:cubicBezTo>
                      <a:pt x="20" y="33"/>
                      <a:pt x="28" y="25"/>
                      <a:pt x="37" y="25"/>
                    </a:cubicBezTo>
                    <a:cubicBezTo>
                      <a:pt x="401" y="25"/>
                      <a:pt x="401" y="25"/>
                      <a:pt x="401" y="25"/>
                    </a:cubicBezTo>
                    <a:cubicBezTo>
                      <a:pt x="410" y="25"/>
                      <a:pt x="418" y="33"/>
                      <a:pt x="418" y="42"/>
                    </a:cubicBezTo>
                    <a:cubicBezTo>
                      <a:pt x="418" y="237"/>
                      <a:pt x="418" y="237"/>
                      <a:pt x="418" y="237"/>
                    </a:cubicBezTo>
                    <a:cubicBezTo>
                      <a:pt x="418" y="247"/>
                      <a:pt x="410" y="255"/>
                      <a:pt x="401" y="255"/>
                    </a:cubicBezTo>
                    <a:cubicBezTo>
                      <a:pt x="37" y="255"/>
                      <a:pt x="37" y="255"/>
                      <a:pt x="37" y="255"/>
                    </a:cubicBezTo>
                    <a:moveTo>
                      <a:pt x="424" y="0"/>
                    </a:moveTo>
                    <a:cubicBezTo>
                      <a:pt x="14" y="0"/>
                      <a:pt x="14" y="0"/>
                      <a:pt x="14" y="0"/>
                    </a:cubicBezTo>
                    <a:cubicBezTo>
                      <a:pt x="6" y="0"/>
                      <a:pt x="0" y="6"/>
                      <a:pt x="0" y="14"/>
                    </a:cubicBezTo>
                    <a:cubicBezTo>
                      <a:pt x="0" y="298"/>
                      <a:pt x="0" y="298"/>
                      <a:pt x="0" y="298"/>
                    </a:cubicBezTo>
                    <a:cubicBezTo>
                      <a:pt x="0" y="306"/>
                      <a:pt x="6" y="313"/>
                      <a:pt x="14" y="313"/>
                    </a:cubicBezTo>
                    <a:cubicBezTo>
                      <a:pt x="424" y="313"/>
                      <a:pt x="424" y="313"/>
                      <a:pt x="424" y="313"/>
                    </a:cubicBezTo>
                    <a:cubicBezTo>
                      <a:pt x="432" y="313"/>
                      <a:pt x="438" y="306"/>
                      <a:pt x="438" y="298"/>
                    </a:cubicBezTo>
                    <a:cubicBezTo>
                      <a:pt x="438" y="14"/>
                      <a:pt x="438" y="14"/>
                      <a:pt x="438" y="14"/>
                    </a:cubicBezTo>
                    <a:cubicBezTo>
                      <a:pt x="438" y="6"/>
                      <a:pt x="432" y="0"/>
                      <a:pt x="424"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Rectangle 38"/>
              <p:cNvSpPr>
                <a:spLocks noChangeArrowheads="1"/>
              </p:cNvSpPr>
              <p:nvPr/>
            </p:nvSpPr>
            <p:spPr bwMode="auto">
              <a:xfrm>
                <a:off x="3716" y="2465"/>
                <a:ext cx="252" cy="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Rectangle 40"/>
              <p:cNvSpPr>
                <a:spLocks noChangeArrowheads="1"/>
              </p:cNvSpPr>
              <p:nvPr/>
            </p:nvSpPr>
            <p:spPr bwMode="auto">
              <a:xfrm>
                <a:off x="3595" y="2570"/>
                <a:ext cx="495" cy="4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Freeform 42"/>
              <p:cNvSpPr>
                <a:spLocks/>
              </p:cNvSpPr>
              <p:nvPr/>
            </p:nvSpPr>
            <p:spPr bwMode="auto">
              <a:xfrm>
                <a:off x="3433" y="1853"/>
                <a:ext cx="771" cy="400"/>
              </a:xfrm>
              <a:custGeom>
                <a:avLst/>
                <a:gdLst>
                  <a:gd name="T0" fmla="*/ 761 w 771"/>
                  <a:gd name="T1" fmla="*/ 0 h 400"/>
                  <a:gd name="T2" fmla="*/ 657 w 771"/>
                  <a:gd name="T3" fmla="*/ 9 h 400"/>
                  <a:gd name="T4" fmla="*/ 697 w 771"/>
                  <a:gd name="T5" fmla="*/ 43 h 400"/>
                  <a:gd name="T6" fmla="*/ 557 w 771"/>
                  <a:gd name="T7" fmla="*/ 212 h 400"/>
                  <a:gd name="T8" fmla="*/ 419 w 771"/>
                  <a:gd name="T9" fmla="*/ 105 h 400"/>
                  <a:gd name="T10" fmla="*/ 286 w 771"/>
                  <a:gd name="T11" fmla="*/ 278 h 400"/>
                  <a:gd name="T12" fmla="*/ 152 w 771"/>
                  <a:gd name="T13" fmla="*/ 190 h 400"/>
                  <a:gd name="T14" fmla="*/ 0 w 771"/>
                  <a:gd name="T15" fmla="*/ 369 h 400"/>
                  <a:gd name="T16" fmla="*/ 36 w 771"/>
                  <a:gd name="T17" fmla="*/ 400 h 400"/>
                  <a:gd name="T18" fmla="*/ 162 w 771"/>
                  <a:gd name="T19" fmla="*/ 252 h 400"/>
                  <a:gd name="T20" fmla="*/ 298 w 771"/>
                  <a:gd name="T21" fmla="*/ 343 h 400"/>
                  <a:gd name="T22" fmla="*/ 428 w 771"/>
                  <a:gd name="T23" fmla="*/ 171 h 400"/>
                  <a:gd name="T24" fmla="*/ 564 w 771"/>
                  <a:gd name="T25" fmla="*/ 278 h 400"/>
                  <a:gd name="T26" fmla="*/ 733 w 771"/>
                  <a:gd name="T27" fmla="*/ 71 h 400"/>
                  <a:gd name="T28" fmla="*/ 771 w 771"/>
                  <a:gd name="T29" fmla="*/ 105 h 400"/>
                  <a:gd name="T30" fmla="*/ 761 w 771"/>
                  <a:gd name="T3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1" h="400">
                    <a:moveTo>
                      <a:pt x="761" y="0"/>
                    </a:moveTo>
                    <a:lnTo>
                      <a:pt x="657" y="9"/>
                    </a:lnTo>
                    <a:lnTo>
                      <a:pt x="697" y="43"/>
                    </a:lnTo>
                    <a:lnTo>
                      <a:pt x="557" y="212"/>
                    </a:lnTo>
                    <a:lnTo>
                      <a:pt x="419" y="105"/>
                    </a:lnTo>
                    <a:lnTo>
                      <a:pt x="286" y="278"/>
                    </a:lnTo>
                    <a:lnTo>
                      <a:pt x="152" y="190"/>
                    </a:lnTo>
                    <a:lnTo>
                      <a:pt x="0" y="369"/>
                    </a:lnTo>
                    <a:lnTo>
                      <a:pt x="36" y="400"/>
                    </a:lnTo>
                    <a:lnTo>
                      <a:pt x="162" y="252"/>
                    </a:lnTo>
                    <a:lnTo>
                      <a:pt x="298" y="343"/>
                    </a:lnTo>
                    <a:lnTo>
                      <a:pt x="428" y="171"/>
                    </a:lnTo>
                    <a:lnTo>
                      <a:pt x="564" y="278"/>
                    </a:lnTo>
                    <a:lnTo>
                      <a:pt x="733" y="71"/>
                    </a:lnTo>
                    <a:lnTo>
                      <a:pt x="771" y="105"/>
                    </a:lnTo>
                    <a:lnTo>
                      <a:pt x="76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51" name="组合 150"/>
            <p:cNvGrpSpPr/>
            <p:nvPr/>
          </p:nvGrpSpPr>
          <p:grpSpPr>
            <a:xfrm>
              <a:off x="7844236" y="1728858"/>
              <a:ext cx="3346277" cy="724051"/>
              <a:chOff x="3040856" y="3532285"/>
              <a:chExt cx="3346278" cy="724051"/>
            </a:xfrm>
          </p:grpSpPr>
          <p:sp>
            <p:nvSpPr>
              <p:cNvPr id="152" name="文本框 58"/>
              <p:cNvSpPr txBox="1"/>
              <p:nvPr/>
            </p:nvSpPr>
            <p:spPr>
              <a:xfrm>
                <a:off x="3040856" y="3532285"/>
                <a:ext cx="1780467" cy="338554"/>
              </a:xfrm>
              <a:prstGeom prst="rect">
                <a:avLst/>
              </a:prstGeom>
              <a:noFill/>
            </p:spPr>
            <p:txBody>
              <a:bodyPr wrap="square" rtlCol="0">
                <a:spAutoFit/>
              </a:bodyPr>
              <a:lstStyle/>
              <a:p>
                <a:pPr lvl="0">
                  <a:defRPr/>
                </a:pPr>
                <a:r>
                  <a:rPr lang="zh-CN" altLang="en-US" sz="1600" kern="0" dirty="0">
                    <a:solidFill>
                      <a:schemeClr val="accent1"/>
                    </a:solidFill>
                    <a:cs typeface="+mn-ea"/>
                    <a:sym typeface="+mn-lt"/>
                  </a:rPr>
                  <a:t>在此添加标题</a:t>
                </a:r>
              </a:p>
            </p:txBody>
          </p:sp>
          <p:sp>
            <p:nvSpPr>
              <p:cNvPr id="153" name="文本框 59"/>
              <p:cNvSpPr txBox="1"/>
              <p:nvPr/>
            </p:nvSpPr>
            <p:spPr>
              <a:xfrm>
                <a:off x="3059191" y="3816600"/>
                <a:ext cx="3327943" cy="439736"/>
              </a:xfrm>
              <a:prstGeom prst="rect">
                <a:avLst/>
              </a:prstGeom>
              <a:noFill/>
            </p:spPr>
            <p:txBody>
              <a:bodyPr wrap="square" rtlCol="0">
                <a:spAutoFit/>
              </a:bodyPr>
              <a:lstStyle/>
              <a:p>
                <a:pPr>
                  <a:lnSpc>
                    <a:spcPct val="15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a:t>
                </a:r>
                <a:endParaRPr lang="en-US" altLang="zh-CN" sz="800" kern="0" dirty="0">
                  <a:solidFill>
                    <a:schemeClr val="bg1">
                      <a:lumMod val="50000"/>
                    </a:schemeClr>
                  </a:solidFill>
                  <a:cs typeface="+mn-ea"/>
                  <a:sym typeface="+mn-lt"/>
                </a:endParaRPr>
              </a:p>
            </p:txBody>
          </p:sp>
        </p:grpSp>
      </p:grpSp>
      <p:grpSp>
        <p:nvGrpSpPr>
          <p:cNvPr id="158" name="组合 157"/>
          <p:cNvGrpSpPr/>
          <p:nvPr/>
        </p:nvGrpSpPr>
        <p:grpSpPr>
          <a:xfrm>
            <a:off x="1005179" y="2914435"/>
            <a:ext cx="3838178" cy="724051"/>
            <a:chOff x="7352335" y="2935071"/>
            <a:chExt cx="3838178" cy="724051"/>
          </a:xfrm>
        </p:grpSpPr>
        <p:sp>
          <p:nvSpPr>
            <p:cNvPr id="159" name="Freeform 53"/>
            <p:cNvSpPr>
              <a:spLocks noEditPoints="1"/>
            </p:cNvSpPr>
            <p:nvPr/>
          </p:nvSpPr>
          <p:spPr bwMode="auto">
            <a:xfrm>
              <a:off x="7352335" y="3078533"/>
              <a:ext cx="405877" cy="405877"/>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chemeClr val="accent2"/>
            </a:solidFill>
            <a:ln>
              <a:noFill/>
            </a:ln>
          </p:spPr>
          <p:txBody>
            <a:bodyPr vert="horz" wrap="square" lIns="91415" tIns="45708" rIns="91415" bIns="45708" numCol="1" anchor="t" anchorCtr="0" compatLnSpc="1">
              <a:prstTxWarp prst="textNoShape">
                <a:avLst/>
              </a:prstTxWarp>
            </a:bodyPr>
            <a:lstStyle/>
            <a:p>
              <a:endParaRPr lang="zh-CN" altLang="en-US">
                <a:solidFill>
                  <a:srgbClr val="FFB850"/>
                </a:solidFill>
                <a:cs typeface="+mn-ea"/>
                <a:sym typeface="+mn-lt"/>
              </a:endParaRPr>
            </a:p>
          </p:txBody>
        </p:sp>
        <p:grpSp>
          <p:nvGrpSpPr>
            <p:cNvPr id="160" name="组合 159"/>
            <p:cNvGrpSpPr/>
            <p:nvPr/>
          </p:nvGrpSpPr>
          <p:grpSpPr>
            <a:xfrm>
              <a:off x="7844236" y="2935071"/>
              <a:ext cx="3346277" cy="724051"/>
              <a:chOff x="3040856" y="3532285"/>
              <a:chExt cx="3346278" cy="724051"/>
            </a:xfrm>
          </p:grpSpPr>
          <p:sp>
            <p:nvSpPr>
              <p:cNvPr id="161" name="文本框 58"/>
              <p:cNvSpPr txBox="1"/>
              <p:nvPr/>
            </p:nvSpPr>
            <p:spPr>
              <a:xfrm>
                <a:off x="3040856" y="3532285"/>
                <a:ext cx="1780467" cy="338554"/>
              </a:xfrm>
              <a:prstGeom prst="rect">
                <a:avLst/>
              </a:prstGeom>
              <a:noFill/>
            </p:spPr>
            <p:txBody>
              <a:bodyPr wrap="square" rtlCol="0">
                <a:spAutoFit/>
              </a:bodyPr>
              <a:lstStyle/>
              <a:p>
                <a:pPr>
                  <a:defRPr/>
                </a:pPr>
                <a:r>
                  <a:rPr lang="zh-CN" altLang="en-US" sz="1600" kern="0" dirty="0">
                    <a:solidFill>
                      <a:schemeClr val="accent1"/>
                    </a:solidFill>
                    <a:cs typeface="+mn-ea"/>
                    <a:sym typeface="+mn-lt"/>
                  </a:rPr>
                  <a:t>在此添加标题</a:t>
                </a:r>
              </a:p>
            </p:txBody>
          </p:sp>
          <p:sp>
            <p:nvSpPr>
              <p:cNvPr id="162" name="文本框 59"/>
              <p:cNvSpPr txBox="1"/>
              <p:nvPr/>
            </p:nvSpPr>
            <p:spPr>
              <a:xfrm>
                <a:off x="3059191" y="3816600"/>
                <a:ext cx="3327943" cy="439736"/>
              </a:xfrm>
              <a:prstGeom prst="rect">
                <a:avLst/>
              </a:prstGeom>
              <a:noFill/>
            </p:spPr>
            <p:txBody>
              <a:bodyPr wrap="square" rtlCol="0">
                <a:spAutoFit/>
              </a:bodyPr>
              <a:lstStyle/>
              <a:p>
                <a:pPr>
                  <a:lnSpc>
                    <a:spcPct val="15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a:t>
                </a:r>
                <a:endParaRPr lang="en-US" altLang="zh-CN" sz="800" kern="0" dirty="0">
                  <a:solidFill>
                    <a:schemeClr val="bg1">
                      <a:lumMod val="50000"/>
                    </a:schemeClr>
                  </a:solidFill>
                  <a:cs typeface="+mn-ea"/>
                  <a:sym typeface="+mn-lt"/>
                </a:endParaRPr>
              </a:p>
            </p:txBody>
          </p:sp>
        </p:grpSp>
      </p:grpSp>
      <p:grpSp>
        <p:nvGrpSpPr>
          <p:cNvPr id="163" name="组合 162"/>
          <p:cNvGrpSpPr/>
          <p:nvPr/>
        </p:nvGrpSpPr>
        <p:grpSpPr>
          <a:xfrm>
            <a:off x="951422" y="3977577"/>
            <a:ext cx="3891935" cy="724051"/>
            <a:chOff x="7298578" y="4036313"/>
            <a:chExt cx="3891935" cy="724051"/>
          </a:xfrm>
        </p:grpSpPr>
        <p:grpSp>
          <p:nvGrpSpPr>
            <p:cNvPr id="164" name="Group 46"/>
            <p:cNvGrpSpPr>
              <a:grpSpLocks noChangeAspect="1"/>
            </p:cNvGrpSpPr>
            <p:nvPr/>
          </p:nvGrpSpPr>
          <p:grpSpPr bwMode="auto">
            <a:xfrm>
              <a:off x="7298578" y="4264948"/>
              <a:ext cx="513393" cy="317847"/>
              <a:chOff x="3098" y="1701"/>
              <a:chExt cx="1486" cy="920"/>
            </a:xfrm>
            <a:solidFill>
              <a:srgbClr val="E87071"/>
            </a:solidFill>
          </p:grpSpPr>
          <p:sp>
            <p:nvSpPr>
              <p:cNvPr id="168" name="Freeform 47"/>
              <p:cNvSpPr>
                <a:spLocks/>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48"/>
              <p:cNvSpPr>
                <a:spLocks/>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70" name="Freeform 49"/>
              <p:cNvSpPr>
                <a:spLocks/>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165" name="组合 164"/>
            <p:cNvGrpSpPr/>
            <p:nvPr/>
          </p:nvGrpSpPr>
          <p:grpSpPr>
            <a:xfrm>
              <a:off x="7844236" y="4036313"/>
              <a:ext cx="3346277" cy="724051"/>
              <a:chOff x="3040856" y="3532285"/>
              <a:chExt cx="3346278" cy="724051"/>
            </a:xfrm>
          </p:grpSpPr>
          <p:sp>
            <p:nvSpPr>
              <p:cNvPr id="166" name="文本框 58"/>
              <p:cNvSpPr txBox="1"/>
              <p:nvPr/>
            </p:nvSpPr>
            <p:spPr>
              <a:xfrm>
                <a:off x="3040856" y="3532285"/>
                <a:ext cx="1780467" cy="338554"/>
              </a:xfrm>
              <a:prstGeom prst="rect">
                <a:avLst/>
              </a:prstGeom>
              <a:noFill/>
            </p:spPr>
            <p:txBody>
              <a:bodyPr wrap="square" rtlCol="0">
                <a:spAutoFit/>
              </a:bodyPr>
              <a:lstStyle/>
              <a:p>
                <a:pPr>
                  <a:defRPr/>
                </a:pPr>
                <a:r>
                  <a:rPr lang="zh-CN" altLang="en-US" sz="1600" kern="0" dirty="0">
                    <a:solidFill>
                      <a:schemeClr val="accent1"/>
                    </a:solidFill>
                    <a:cs typeface="+mn-ea"/>
                    <a:sym typeface="+mn-lt"/>
                  </a:rPr>
                  <a:t>在此添加标题</a:t>
                </a:r>
              </a:p>
            </p:txBody>
          </p:sp>
          <p:sp>
            <p:nvSpPr>
              <p:cNvPr id="167" name="文本框 59"/>
              <p:cNvSpPr txBox="1"/>
              <p:nvPr/>
            </p:nvSpPr>
            <p:spPr>
              <a:xfrm>
                <a:off x="3059191" y="3816600"/>
                <a:ext cx="3327943" cy="439736"/>
              </a:xfrm>
              <a:prstGeom prst="rect">
                <a:avLst/>
              </a:prstGeom>
              <a:noFill/>
            </p:spPr>
            <p:txBody>
              <a:bodyPr wrap="square" rtlCol="0">
                <a:spAutoFit/>
              </a:bodyPr>
              <a:lstStyle/>
              <a:p>
                <a:pPr>
                  <a:lnSpc>
                    <a:spcPct val="15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a:t>
                </a:r>
                <a:endParaRPr lang="en-US" altLang="zh-CN" sz="800" kern="0" dirty="0">
                  <a:solidFill>
                    <a:schemeClr val="bg1">
                      <a:lumMod val="50000"/>
                    </a:schemeClr>
                  </a:solidFill>
                  <a:cs typeface="+mn-ea"/>
                  <a:sym typeface="+mn-lt"/>
                </a:endParaRPr>
              </a:p>
            </p:txBody>
          </p:sp>
        </p:grpSp>
      </p:grpSp>
      <p:grpSp>
        <p:nvGrpSpPr>
          <p:cNvPr id="171" name="组合 170"/>
          <p:cNvGrpSpPr/>
          <p:nvPr/>
        </p:nvGrpSpPr>
        <p:grpSpPr>
          <a:xfrm>
            <a:off x="1010879" y="5118141"/>
            <a:ext cx="3832478" cy="724051"/>
            <a:chOff x="7358035" y="5176877"/>
            <a:chExt cx="3832478" cy="724051"/>
          </a:xfrm>
        </p:grpSpPr>
        <p:sp>
          <p:nvSpPr>
            <p:cNvPr id="172" name="Freeform 57"/>
            <p:cNvSpPr>
              <a:spLocks noEditPoints="1"/>
            </p:cNvSpPr>
            <p:nvPr/>
          </p:nvSpPr>
          <p:spPr bwMode="auto">
            <a:xfrm>
              <a:off x="7358035" y="5383164"/>
              <a:ext cx="394477" cy="395236"/>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chemeClr val="accent2"/>
            </a:solidFill>
            <a:ln>
              <a:noFill/>
            </a:ln>
          </p:spPr>
          <p:txBody>
            <a:bodyPr vert="horz" wrap="square" lIns="91415" tIns="45708" rIns="91415" bIns="45708" numCol="1" anchor="t" anchorCtr="0" compatLnSpc="1">
              <a:prstTxWarp prst="textNoShape">
                <a:avLst/>
              </a:prstTxWarp>
            </a:bodyPr>
            <a:lstStyle/>
            <a:p>
              <a:endParaRPr lang="zh-CN" altLang="en-US" dirty="0">
                <a:cs typeface="+mn-ea"/>
                <a:sym typeface="+mn-lt"/>
              </a:endParaRPr>
            </a:p>
          </p:txBody>
        </p:sp>
        <p:grpSp>
          <p:nvGrpSpPr>
            <p:cNvPr id="173" name="组合 172"/>
            <p:cNvGrpSpPr/>
            <p:nvPr/>
          </p:nvGrpSpPr>
          <p:grpSpPr>
            <a:xfrm>
              <a:off x="7844236" y="5176877"/>
              <a:ext cx="3346277" cy="724051"/>
              <a:chOff x="3040856" y="3532285"/>
              <a:chExt cx="3346278" cy="724051"/>
            </a:xfrm>
          </p:grpSpPr>
          <p:sp>
            <p:nvSpPr>
              <p:cNvPr id="174" name="文本框 58"/>
              <p:cNvSpPr txBox="1"/>
              <p:nvPr/>
            </p:nvSpPr>
            <p:spPr>
              <a:xfrm>
                <a:off x="3040856" y="3532285"/>
                <a:ext cx="1780467" cy="338554"/>
              </a:xfrm>
              <a:prstGeom prst="rect">
                <a:avLst/>
              </a:prstGeom>
              <a:noFill/>
            </p:spPr>
            <p:txBody>
              <a:bodyPr wrap="square" rtlCol="0">
                <a:spAutoFit/>
              </a:bodyPr>
              <a:lstStyle/>
              <a:p>
                <a:pPr>
                  <a:defRPr/>
                </a:pPr>
                <a:r>
                  <a:rPr lang="zh-CN" altLang="en-US" sz="1600" kern="0" dirty="0">
                    <a:solidFill>
                      <a:schemeClr val="accent1"/>
                    </a:solidFill>
                    <a:cs typeface="+mn-ea"/>
                    <a:sym typeface="+mn-lt"/>
                  </a:rPr>
                  <a:t>在此添加标题</a:t>
                </a:r>
              </a:p>
            </p:txBody>
          </p:sp>
          <p:sp>
            <p:nvSpPr>
              <p:cNvPr id="175" name="文本框 59"/>
              <p:cNvSpPr txBox="1"/>
              <p:nvPr/>
            </p:nvSpPr>
            <p:spPr>
              <a:xfrm>
                <a:off x="3059191" y="3816600"/>
                <a:ext cx="3327943" cy="439736"/>
              </a:xfrm>
              <a:prstGeom prst="rect">
                <a:avLst/>
              </a:prstGeom>
              <a:noFill/>
            </p:spPr>
            <p:txBody>
              <a:bodyPr wrap="square" rtlCol="0">
                <a:spAutoFit/>
              </a:bodyPr>
              <a:lstStyle/>
              <a:p>
                <a:pPr>
                  <a:lnSpc>
                    <a:spcPct val="150000"/>
                  </a:lnSpc>
                  <a:defRPr/>
                </a:pPr>
                <a:r>
                  <a:rPr lang="zh-CN" altLang="en-US" sz="800" kern="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a:t>
                </a:r>
                <a:endParaRPr lang="en-US" altLang="zh-CN" sz="800" kern="0" dirty="0">
                  <a:solidFill>
                    <a:schemeClr val="bg1">
                      <a:lumMod val="50000"/>
                    </a:schemeClr>
                  </a:solidFill>
                  <a:cs typeface="+mn-ea"/>
                  <a:sym typeface="+mn-lt"/>
                </a:endParaRPr>
              </a:p>
            </p:txBody>
          </p:sp>
        </p:grpSp>
      </p:grpSp>
    </p:spTree>
    <p:extLst>
      <p:ext uri="{BB962C8B-B14F-4D97-AF65-F5344CB8AC3E}">
        <p14:creationId xmlns:p14="http://schemas.microsoft.com/office/powerpoint/2010/main" val="34185139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4" fill="hold"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wipe(down)">
                                      <p:cBhvr>
                                        <p:cTn id="25" dur="1000"/>
                                        <p:tgtEl>
                                          <p:spTgt spid="106"/>
                                        </p:tgtEl>
                                      </p:cBhvr>
                                    </p:animEffect>
                                  </p:childTnLst>
                                </p:cTn>
                              </p:par>
                            </p:childTnLst>
                          </p:cTn>
                        </p:par>
                        <p:par>
                          <p:cTn id="26" fill="hold">
                            <p:stCondLst>
                              <p:cond delay="4100"/>
                            </p:stCondLst>
                            <p:childTnLst>
                              <p:par>
                                <p:cTn id="27" presetID="22" presetClass="entr" presetSubtype="4" fill="hold" grpId="0" nodeType="afterEffect">
                                  <p:stCondLst>
                                    <p:cond delay="0"/>
                                  </p:stCondLst>
                                  <p:childTnLst>
                                    <p:set>
                                      <p:cBhvr>
                                        <p:cTn id="28" dur="1" fill="hold">
                                          <p:stCondLst>
                                            <p:cond delay="0"/>
                                          </p:stCondLst>
                                        </p:cTn>
                                        <p:tgtEl>
                                          <p:spTgt spid="105"/>
                                        </p:tgtEl>
                                        <p:attrNameLst>
                                          <p:attrName>style.visibility</p:attrName>
                                        </p:attrNameLst>
                                      </p:cBhvr>
                                      <p:to>
                                        <p:strVal val="visible"/>
                                      </p:to>
                                    </p:set>
                                    <p:animEffect transition="in" filter="wipe(down)">
                                      <p:cBhvr>
                                        <p:cTn id="29" dur="1000"/>
                                        <p:tgtEl>
                                          <p:spTgt spid="105"/>
                                        </p:tgtEl>
                                      </p:cBhvr>
                                    </p:animEffect>
                                  </p:childTnLst>
                                </p:cTn>
                              </p:par>
                            </p:childTnLst>
                          </p:cTn>
                        </p:par>
                        <p:par>
                          <p:cTn id="30" fill="hold">
                            <p:stCondLst>
                              <p:cond delay="5100"/>
                            </p:stCondLst>
                            <p:childTnLst>
                              <p:par>
                                <p:cTn id="31" presetID="22" presetClass="entr" presetSubtype="4" fill="hold" nodeType="after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wipe(down)">
                                      <p:cBhvr>
                                        <p:cTn id="33" dur="1000"/>
                                        <p:tgtEl>
                                          <p:spTgt spid="135"/>
                                        </p:tgtEl>
                                      </p:cBhvr>
                                    </p:animEffect>
                                  </p:childTnLst>
                                </p:cTn>
                              </p:par>
                            </p:childTnLst>
                          </p:cTn>
                        </p:par>
                        <p:par>
                          <p:cTn id="34" fill="hold">
                            <p:stCondLst>
                              <p:cond delay="6100"/>
                            </p:stCondLst>
                            <p:childTnLst>
                              <p:par>
                                <p:cTn id="35" presetID="22" presetClass="entr" presetSubtype="4" fill="hold" grpId="0"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wipe(down)">
                                      <p:cBhvr>
                                        <p:cTn id="37" dur="1000"/>
                                        <p:tgtEl>
                                          <p:spTgt spid="104"/>
                                        </p:tgtEl>
                                      </p:cBhvr>
                                    </p:animEffect>
                                  </p:childTnLst>
                                </p:cTn>
                              </p:par>
                            </p:childTnLst>
                          </p:cTn>
                        </p:par>
                        <p:par>
                          <p:cTn id="38" fill="hold">
                            <p:stCondLst>
                              <p:cond delay="7100"/>
                            </p:stCondLst>
                            <p:childTnLst>
                              <p:par>
                                <p:cTn id="39" presetID="22" presetClass="entr" presetSubtype="4" fill="hold" nodeType="afterEffect">
                                  <p:stCondLst>
                                    <p:cond delay="0"/>
                                  </p:stCondLst>
                                  <p:childTnLst>
                                    <p:set>
                                      <p:cBhvr>
                                        <p:cTn id="40" dur="1" fill="hold">
                                          <p:stCondLst>
                                            <p:cond delay="0"/>
                                          </p:stCondLst>
                                        </p:cTn>
                                        <p:tgtEl>
                                          <p:spTgt spid="132"/>
                                        </p:tgtEl>
                                        <p:attrNameLst>
                                          <p:attrName>style.visibility</p:attrName>
                                        </p:attrNameLst>
                                      </p:cBhvr>
                                      <p:to>
                                        <p:strVal val="visible"/>
                                      </p:to>
                                    </p:set>
                                    <p:animEffect transition="in" filter="wipe(down)">
                                      <p:cBhvr>
                                        <p:cTn id="41" dur="1000"/>
                                        <p:tgtEl>
                                          <p:spTgt spid="132"/>
                                        </p:tgtEl>
                                      </p:cBhvr>
                                    </p:animEffect>
                                  </p:childTnLst>
                                </p:cTn>
                              </p:par>
                            </p:childTnLst>
                          </p:cTn>
                        </p:par>
                        <p:par>
                          <p:cTn id="42" fill="hold">
                            <p:stCondLst>
                              <p:cond delay="8100"/>
                            </p:stCondLst>
                            <p:childTnLst>
                              <p:par>
                                <p:cTn id="43" presetID="22" presetClass="entr" presetSubtype="4" fill="hold" grpId="0" nodeType="after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wipe(down)">
                                      <p:cBhvr>
                                        <p:cTn id="45" dur="1000"/>
                                        <p:tgtEl>
                                          <p:spTgt spid="103"/>
                                        </p:tgtEl>
                                      </p:cBhvr>
                                    </p:animEffect>
                                  </p:childTnLst>
                                </p:cTn>
                              </p:par>
                            </p:childTnLst>
                          </p:cTn>
                        </p:par>
                        <p:par>
                          <p:cTn id="46" fill="hold">
                            <p:stCondLst>
                              <p:cond delay="9100"/>
                            </p:stCondLst>
                            <p:childTnLst>
                              <p:par>
                                <p:cTn id="47" presetID="22" presetClass="entr" presetSubtype="4" fill="hold" nodeType="after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wipe(down)">
                                      <p:cBhvr>
                                        <p:cTn id="49" dur="1000"/>
                                        <p:tgtEl>
                                          <p:spTgt spid="129"/>
                                        </p:tgtEl>
                                      </p:cBhvr>
                                    </p:animEffect>
                                  </p:childTnLst>
                                </p:cTn>
                              </p:par>
                            </p:childTnLst>
                          </p:cTn>
                        </p:par>
                        <p:par>
                          <p:cTn id="50" fill="hold">
                            <p:stCondLst>
                              <p:cond delay="10100"/>
                            </p:stCondLst>
                            <p:childTnLst>
                              <p:par>
                                <p:cTn id="51" presetID="22" presetClass="entr" presetSubtype="4" fill="hold" grpId="0" nodeType="after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wipe(down)">
                                      <p:cBhvr>
                                        <p:cTn id="53" dur="1000"/>
                                        <p:tgtEl>
                                          <p:spTgt spid="102"/>
                                        </p:tgtEl>
                                      </p:cBhvr>
                                    </p:animEffect>
                                  </p:childTnLst>
                                </p:cTn>
                              </p:par>
                            </p:childTnLst>
                          </p:cTn>
                        </p:par>
                        <p:par>
                          <p:cTn id="54" fill="hold">
                            <p:stCondLst>
                              <p:cond delay="11100"/>
                            </p:stCondLst>
                            <p:childTnLst>
                              <p:par>
                                <p:cTn id="55" presetID="22" presetClass="entr" presetSubtype="4" fill="hold" nodeType="after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wipe(down)">
                                      <p:cBhvr>
                                        <p:cTn id="57" dur="1000"/>
                                        <p:tgtEl>
                                          <p:spTgt spid="126"/>
                                        </p:tgtEl>
                                      </p:cBhvr>
                                    </p:animEffect>
                                  </p:childTnLst>
                                </p:cTn>
                              </p:par>
                            </p:childTnLst>
                          </p:cTn>
                        </p:par>
                        <p:par>
                          <p:cTn id="58" fill="hold">
                            <p:stCondLst>
                              <p:cond delay="12100"/>
                            </p:stCondLst>
                            <p:childTnLst>
                              <p:par>
                                <p:cTn id="59" presetID="22" presetClass="entr" presetSubtype="4" fill="hold" grpId="0" nodeType="afterEffect">
                                  <p:stCondLst>
                                    <p:cond delay="0"/>
                                  </p:stCondLst>
                                  <p:childTnLst>
                                    <p:set>
                                      <p:cBhvr>
                                        <p:cTn id="60" dur="1" fill="hold">
                                          <p:stCondLst>
                                            <p:cond delay="0"/>
                                          </p:stCondLst>
                                        </p:cTn>
                                        <p:tgtEl>
                                          <p:spTgt spid="101"/>
                                        </p:tgtEl>
                                        <p:attrNameLst>
                                          <p:attrName>style.visibility</p:attrName>
                                        </p:attrNameLst>
                                      </p:cBhvr>
                                      <p:to>
                                        <p:strVal val="visible"/>
                                      </p:to>
                                    </p:set>
                                    <p:animEffect transition="in" filter="wipe(down)">
                                      <p:cBhvr>
                                        <p:cTn id="61" dur="1000"/>
                                        <p:tgtEl>
                                          <p:spTgt spid="101"/>
                                        </p:tgtEl>
                                      </p:cBhvr>
                                    </p:animEffect>
                                  </p:childTnLst>
                                </p:cTn>
                              </p:par>
                            </p:childTnLst>
                          </p:cTn>
                        </p:par>
                        <p:par>
                          <p:cTn id="62" fill="hold">
                            <p:stCondLst>
                              <p:cond delay="13100"/>
                            </p:stCondLst>
                            <p:childTnLst>
                              <p:par>
                                <p:cTn id="63" presetID="22" presetClass="entr" presetSubtype="4" fill="hold" nodeType="afterEffect">
                                  <p:stCondLst>
                                    <p:cond delay="0"/>
                                  </p:stCondLst>
                                  <p:childTnLst>
                                    <p:set>
                                      <p:cBhvr>
                                        <p:cTn id="64" dur="1" fill="hold">
                                          <p:stCondLst>
                                            <p:cond delay="0"/>
                                          </p:stCondLst>
                                        </p:cTn>
                                        <p:tgtEl>
                                          <p:spTgt spid="123"/>
                                        </p:tgtEl>
                                        <p:attrNameLst>
                                          <p:attrName>style.visibility</p:attrName>
                                        </p:attrNameLst>
                                      </p:cBhvr>
                                      <p:to>
                                        <p:strVal val="visible"/>
                                      </p:to>
                                    </p:set>
                                    <p:animEffect transition="in" filter="wipe(down)">
                                      <p:cBhvr>
                                        <p:cTn id="65" dur="1000"/>
                                        <p:tgtEl>
                                          <p:spTgt spid="123"/>
                                        </p:tgtEl>
                                      </p:cBhvr>
                                    </p:animEffect>
                                  </p:childTnLst>
                                </p:cTn>
                              </p:par>
                            </p:childTnLst>
                          </p:cTn>
                        </p:par>
                        <p:par>
                          <p:cTn id="66" fill="hold">
                            <p:stCondLst>
                              <p:cond delay="14100"/>
                            </p:stCondLst>
                            <p:childTnLst>
                              <p:par>
                                <p:cTn id="67" presetID="22" presetClass="entr" presetSubtype="4" fill="hold" grpId="0" nodeType="afterEffect">
                                  <p:stCondLst>
                                    <p:cond delay="0"/>
                                  </p:stCondLst>
                                  <p:childTnLst>
                                    <p:set>
                                      <p:cBhvr>
                                        <p:cTn id="68" dur="1" fill="hold">
                                          <p:stCondLst>
                                            <p:cond delay="0"/>
                                          </p:stCondLst>
                                        </p:cTn>
                                        <p:tgtEl>
                                          <p:spTgt spid="100"/>
                                        </p:tgtEl>
                                        <p:attrNameLst>
                                          <p:attrName>style.visibility</p:attrName>
                                        </p:attrNameLst>
                                      </p:cBhvr>
                                      <p:to>
                                        <p:strVal val="visible"/>
                                      </p:to>
                                    </p:set>
                                    <p:animEffect transition="in" filter="wipe(down)">
                                      <p:cBhvr>
                                        <p:cTn id="69" dur="1000"/>
                                        <p:tgtEl>
                                          <p:spTgt spid="100"/>
                                        </p:tgtEl>
                                      </p:cBhvr>
                                    </p:animEffect>
                                  </p:childTnLst>
                                </p:cTn>
                              </p:par>
                            </p:childTnLst>
                          </p:cTn>
                        </p:par>
                        <p:par>
                          <p:cTn id="70" fill="hold">
                            <p:stCondLst>
                              <p:cond delay="15100"/>
                            </p:stCondLst>
                            <p:childTnLst>
                              <p:par>
                                <p:cTn id="71" presetID="22" presetClass="entr" presetSubtype="4" fill="hold" nodeType="after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wipe(down)">
                                      <p:cBhvr>
                                        <p:cTn id="73" dur="1000"/>
                                        <p:tgtEl>
                                          <p:spTgt spid="120"/>
                                        </p:tgtEl>
                                      </p:cBhvr>
                                    </p:animEffect>
                                  </p:childTnLst>
                                </p:cTn>
                              </p:par>
                            </p:childTnLst>
                          </p:cTn>
                        </p:par>
                        <p:par>
                          <p:cTn id="74" fill="hold">
                            <p:stCondLst>
                              <p:cond delay="16100"/>
                            </p:stCondLst>
                            <p:childTnLst>
                              <p:par>
                                <p:cTn id="75" presetID="22" presetClass="entr" presetSubtype="8" fill="hold" nodeType="afterEffect">
                                  <p:stCondLst>
                                    <p:cond delay="0"/>
                                  </p:stCondLst>
                                  <p:childTnLst>
                                    <p:set>
                                      <p:cBhvr>
                                        <p:cTn id="76" dur="1" fill="hold">
                                          <p:stCondLst>
                                            <p:cond delay="0"/>
                                          </p:stCondLst>
                                        </p:cTn>
                                        <p:tgtEl>
                                          <p:spTgt spid="149"/>
                                        </p:tgtEl>
                                        <p:attrNameLst>
                                          <p:attrName>style.visibility</p:attrName>
                                        </p:attrNameLst>
                                      </p:cBhvr>
                                      <p:to>
                                        <p:strVal val="visible"/>
                                      </p:to>
                                    </p:set>
                                    <p:animEffect transition="in" filter="wipe(left)">
                                      <p:cBhvr>
                                        <p:cTn id="77" dur="500"/>
                                        <p:tgtEl>
                                          <p:spTgt spid="149"/>
                                        </p:tgtEl>
                                      </p:cBhvr>
                                    </p:animEffect>
                                  </p:childTnLst>
                                </p:cTn>
                              </p:par>
                            </p:childTnLst>
                          </p:cTn>
                        </p:par>
                        <p:par>
                          <p:cTn id="78" fill="hold">
                            <p:stCondLst>
                              <p:cond delay="16600"/>
                            </p:stCondLst>
                            <p:childTnLst>
                              <p:par>
                                <p:cTn id="79" presetID="22" presetClass="entr" presetSubtype="8" fill="hold" nodeType="afterEffect">
                                  <p:stCondLst>
                                    <p:cond delay="0"/>
                                  </p:stCondLst>
                                  <p:childTnLst>
                                    <p:set>
                                      <p:cBhvr>
                                        <p:cTn id="80" dur="1" fill="hold">
                                          <p:stCondLst>
                                            <p:cond delay="0"/>
                                          </p:stCondLst>
                                        </p:cTn>
                                        <p:tgtEl>
                                          <p:spTgt spid="158"/>
                                        </p:tgtEl>
                                        <p:attrNameLst>
                                          <p:attrName>style.visibility</p:attrName>
                                        </p:attrNameLst>
                                      </p:cBhvr>
                                      <p:to>
                                        <p:strVal val="visible"/>
                                      </p:to>
                                    </p:set>
                                    <p:animEffect transition="in" filter="wipe(left)">
                                      <p:cBhvr>
                                        <p:cTn id="81" dur="500"/>
                                        <p:tgtEl>
                                          <p:spTgt spid="158"/>
                                        </p:tgtEl>
                                      </p:cBhvr>
                                    </p:animEffect>
                                  </p:childTnLst>
                                </p:cTn>
                              </p:par>
                            </p:childTnLst>
                          </p:cTn>
                        </p:par>
                        <p:par>
                          <p:cTn id="82" fill="hold">
                            <p:stCondLst>
                              <p:cond delay="17100"/>
                            </p:stCondLst>
                            <p:childTnLst>
                              <p:par>
                                <p:cTn id="83" presetID="22" presetClass="entr" presetSubtype="8" fill="hold" nodeType="afterEffect">
                                  <p:stCondLst>
                                    <p:cond delay="0"/>
                                  </p:stCondLst>
                                  <p:childTnLst>
                                    <p:set>
                                      <p:cBhvr>
                                        <p:cTn id="84" dur="1" fill="hold">
                                          <p:stCondLst>
                                            <p:cond delay="0"/>
                                          </p:stCondLst>
                                        </p:cTn>
                                        <p:tgtEl>
                                          <p:spTgt spid="163"/>
                                        </p:tgtEl>
                                        <p:attrNameLst>
                                          <p:attrName>style.visibility</p:attrName>
                                        </p:attrNameLst>
                                      </p:cBhvr>
                                      <p:to>
                                        <p:strVal val="visible"/>
                                      </p:to>
                                    </p:set>
                                    <p:animEffect transition="in" filter="wipe(left)">
                                      <p:cBhvr>
                                        <p:cTn id="85" dur="500"/>
                                        <p:tgtEl>
                                          <p:spTgt spid="163"/>
                                        </p:tgtEl>
                                      </p:cBhvr>
                                    </p:animEffect>
                                  </p:childTnLst>
                                </p:cTn>
                              </p:par>
                            </p:childTnLst>
                          </p:cTn>
                        </p:par>
                        <p:par>
                          <p:cTn id="86" fill="hold">
                            <p:stCondLst>
                              <p:cond delay="17600"/>
                            </p:stCondLst>
                            <p:childTnLst>
                              <p:par>
                                <p:cTn id="87" presetID="22" presetClass="entr" presetSubtype="8" fill="hold" nodeType="afterEffect">
                                  <p:stCondLst>
                                    <p:cond delay="0"/>
                                  </p:stCondLst>
                                  <p:childTnLst>
                                    <p:set>
                                      <p:cBhvr>
                                        <p:cTn id="88" dur="1" fill="hold">
                                          <p:stCondLst>
                                            <p:cond delay="0"/>
                                          </p:stCondLst>
                                        </p:cTn>
                                        <p:tgtEl>
                                          <p:spTgt spid="171"/>
                                        </p:tgtEl>
                                        <p:attrNameLst>
                                          <p:attrName>style.visibility</p:attrName>
                                        </p:attrNameLst>
                                      </p:cBhvr>
                                      <p:to>
                                        <p:strVal val="visible"/>
                                      </p:to>
                                    </p:set>
                                    <p:animEffect transition="in" filter="wipe(left)">
                                      <p:cBhvr>
                                        <p:cTn id="8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00" grpId="0" animBg="1"/>
      <p:bldP spid="101" grpId="0" animBg="1"/>
      <p:bldP spid="102" grpId="0" animBg="1"/>
      <p:bldP spid="103" grpId="0" animBg="1"/>
      <p:bldP spid="104" grpId="0" animBg="1"/>
      <p:bldP spid="10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1" name="圆角矩形 30"/>
          <p:cNvSpPr/>
          <p:nvPr/>
        </p:nvSpPr>
        <p:spPr>
          <a:xfrm>
            <a:off x="1374319" y="1778253"/>
            <a:ext cx="3249781" cy="1783533"/>
          </a:xfrm>
          <a:prstGeom prst="roundRect">
            <a:avLst>
              <a:gd name="adj" fmla="val 278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圆角矩形 31"/>
          <p:cNvSpPr/>
          <p:nvPr/>
        </p:nvSpPr>
        <p:spPr>
          <a:xfrm>
            <a:off x="6835734" y="1778253"/>
            <a:ext cx="3249781" cy="1783533"/>
          </a:xfrm>
          <a:prstGeom prst="roundRect">
            <a:avLst>
              <a:gd name="adj" fmla="val 278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圆角矩形 32"/>
          <p:cNvSpPr/>
          <p:nvPr/>
        </p:nvSpPr>
        <p:spPr>
          <a:xfrm>
            <a:off x="1374319" y="4108099"/>
            <a:ext cx="3249781" cy="1783533"/>
          </a:xfrm>
          <a:prstGeom prst="roundRect">
            <a:avLst>
              <a:gd name="adj" fmla="val 278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圆角矩形 33"/>
          <p:cNvSpPr/>
          <p:nvPr/>
        </p:nvSpPr>
        <p:spPr>
          <a:xfrm>
            <a:off x="6835734" y="4108099"/>
            <a:ext cx="3249781" cy="1783533"/>
          </a:xfrm>
          <a:prstGeom prst="roundRect">
            <a:avLst>
              <a:gd name="adj" fmla="val 278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572912" y="3386728"/>
            <a:ext cx="1131683" cy="3166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06">
              <a:cs typeface="+mn-ea"/>
              <a:sym typeface="+mn-lt"/>
            </a:endParaRPr>
          </a:p>
        </p:txBody>
      </p:sp>
      <p:sp>
        <p:nvSpPr>
          <p:cNvPr id="36" name="文本框 19"/>
          <p:cNvSpPr txBox="1"/>
          <p:nvPr/>
        </p:nvSpPr>
        <p:spPr>
          <a:xfrm>
            <a:off x="1552523" y="3386728"/>
            <a:ext cx="1172460" cy="307777"/>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400">
                <a:solidFill>
                  <a:schemeClr val="bg1"/>
                </a:solidFill>
                <a:latin typeface="微软雅黑" pitchFamily="34" charset="-122"/>
                <a:ea typeface="微软雅黑" pitchFamily="34" charset="-122"/>
              </a:defRPr>
            </a:lvl1pPr>
          </a:lstStyle>
          <a:p>
            <a:r>
              <a:rPr lang="zh-CN" altLang="en-US" dirty="0">
                <a:latin typeface="+mn-lt"/>
                <a:ea typeface="+mn-ea"/>
                <a:cs typeface="+mn-ea"/>
                <a:sym typeface="+mn-lt"/>
              </a:rPr>
              <a:t>添加主题</a:t>
            </a:r>
          </a:p>
        </p:txBody>
      </p:sp>
      <p:sp>
        <p:nvSpPr>
          <p:cNvPr id="37" name="矩形 36"/>
          <p:cNvSpPr/>
          <p:nvPr/>
        </p:nvSpPr>
        <p:spPr>
          <a:xfrm>
            <a:off x="7025274" y="3386728"/>
            <a:ext cx="1131683" cy="316685"/>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8" name="文本框 23"/>
          <p:cNvSpPr txBox="1"/>
          <p:nvPr/>
        </p:nvSpPr>
        <p:spPr>
          <a:xfrm>
            <a:off x="7004885" y="3416403"/>
            <a:ext cx="1172460" cy="261610"/>
          </a:xfrm>
          <a:prstGeom prst="rect">
            <a:avLst/>
          </a:prstGeom>
          <a:no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defPPr>
              <a:defRPr lang="zh-CN"/>
            </a:defPPr>
            <a:lvl1pPr algn="ctr" defTabSz="914263" fontAlgn="base">
              <a:spcBef>
                <a:spcPct val="0"/>
              </a:spcBef>
              <a:spcAft>
                <a:spcPct val="0"/>
              </a:spcAft>
              <a:buFont typeface="Arial" pitchFamily="34" charset="0"/>
              <a:defRPr sz="1100" b="1">
                <a:solidFill>
                  <a:schemeClr val="bg1"/>
                </a:solidFill>
                <a:latin typeface="微软雅黑" pitchFamily="34" charset="-122"/>
                <a:ea typeface="微软雅黑" pitchFamily="34" charset="-122"/>
              </a:defRPr>
            </a:lvl1pPr>
          </a:lstStyle>
          <a:p>
            <a:r>
              <a:rPr lang="zh-CN" altLang="en-US" dirty="0">
                <a:latin typeface="+mn-lt"/>
                <a:ea typeface="+mn-ea"/>
                <a:cs typeface="+mn-ea"/>
                <a:sym typeface="+mn-lt"/>
              </a:rPr>
              <a:t>添加主题</a:t>
            </a:r>
          </a:p>
        </p:txBody>
      </p:sp>
      <p:sp>
        <p:nvSpPr>
          <p:cNvPr id="40" name="文本框 27"/>
          <p:cNvSpPr txBox="1"/>
          <p:nvPr/>
        </p:nvSpPr>
        <p:spPr>
          <a:xfrm>
            <a:off x="1552523" y="5716566"/>
            <a:ext cx="1172460" cy="307777"/>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400">
                <a:solidFill>
                  <a:schemeClr val="bg1"/>
                </a:solidFill>
                <a:latin typeface="微软雅黑" pitchFamily="34" charset="-122"/>
                <a:ea typeface="微软雅黑" pitchFamily="34" charset="-122"/>
              </a:defRPr>
            </a:lvl1pPr>
          </a:lstStyle>
          <a:p>
            <a:r>
              <a:rPr lang="zh-CN" altLang="en-US" dirty="0">
                <a:latin typeface="+mn-lt"/>
                <a:ea typeface="+mn-ea"/>
                <a:cs typeface="+mn-ea"/>
                <a:sym typeface="+mn-lt"/>
              </a:rPr>
              <a:t>添加主题</a:t>
            </a:r>
          </a:p>
        </p:txBody>
      </p:sp>
      <p:sp>
        <p:nvSpPr>
          <p:cNvPr id="42" name="文本框 31"/>
          <p:cNvSpPr txBox="1"/>
          <p:nvPr/>
        </p:nvSpPr>
        <p:spPr>
          <a:xfrm>
            <a:off x="7004885" y="5716566"/>
            <a:ext cx="1172460" cy="307777"/>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400">
                <a:solidFill>
                  <a:schemeClr val="bg1"/>
                </a:solidFill>
                <a:latin typeface="微软雅黑" pitchFamily="34" charset="-122"/>
                <a:ea typeface="微软雅黑" pitchFamily="34" charset="-122"/>
              </a:defRPr>
            </a:lvl1pPr>
          </a:lstStyle>
          <a:p>
            <a:r>
              <a:rPr lang="zh-CN" altLang="en-US" dirty="0">
                <a:latin typeface="+mn-lt"/>
                <a:ea typeface="+mn-ea"/>
                <a:cs typeface="+mn-ea"/>
                <a:sym typeface="+mn-lt"/>
              </a:rPr>
              <a:t>添加主题</a:t>
            </a:r>
          </a:p>
        </p:txBody>
      </p:sp>
      <p:sp>
        <p:nvSpPr>
          <p:cNvPr id="43" name="矩形 42"/>
          <p:cNvSpPr/>
          <p:nvPr/>
        </p:nvSpPr>
        <p:spPr>
          <a:xfrm>
            <a:off x="1475675" y="2243801"/>
            <a:ext cx="2392424" cy="923330"/>
          </a:xfrm>
          <a:prstGeom prst="rect">
            <a:avLst/>
          </a:prstGeom>
        </p:spPr>
        <p:txBody>
          <a:bodyPr wrap="square">
            <a:spAutoFit/>
          </a:bodyPr>
          <a:lstStyle/>
          <a:p>
            <a:pPr algn="just">
              <a:lnSpc>
                <a:spcPct val="150000"/>
              </a:lnSpc>
              <a:defRPr/>
            </a:pPr>
            <a:r>
              <a:rPr lang="zh-CN" altLang="en-US" sz="900" kern="0" dirty="0">
                <a:solidFill>
                  <a:schemeClr val="bg1">
                    <a:lumMod val="50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bg1">
                  <a:lumMod val="50000"/>
                </a:schemeClr>
              </a:solidFill>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rcRect l="3318" t="1635" r="32837" b="2598"/>
          <a:stretch>
            <a:fillRect/>
          </a:stretch>
        </p:blipFill>
        <p:spPr>
          <a:xfrm>
            <a:off x="3909731" y="1967971"/>
            <a:ext cx="1397514" cy="139751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571500" dir="2700000" sx="90000" sy="90000" algn="tl" rotWithShape="0">
              <a:schemeClr val="tx1">
                <a:lumMod val="50000"/>
                <a:lumOff val="50000"/>
                <a:alpha val="40000"/>
              </a:schemeClr>
            </a:outerShdw>
          </a:effectLst>
        </p:spPr>
      </p:pic>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rcRect l="28047" r="4923"/>
          <a:stretch>
            <a:fillRect/>
          </a:stretch>
        </p:blipFill>
        <p:spPr>
          <a:xfrm>
            <a:off x="3909731" y="4308687"/>
            <a:ext cx="1397514" cy="1389935"/>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571500" dir="2700000" sx="90000" sy="90000" algn="tl" rotWithShape="0">
              <a:schemeClr val="tx1">
                <a:lumMod val="50000"/>
                <a:lumOff val="50000"/>
                <a:alpha val="40000"/>
              </a:schemeClr>
            </a:outerShdw>
          </a:effectLst>
        </p:spPr>
      </p:pic>
      <p:pic>
        <p:nvPicPr>
          <p:cNvPr id="46" name="图片 45"/>
          <p:cNvPicPr>
            <a:picLocks noChangeAspect="1"/>
          </p:cNvPicPr>
          <p:nvPr/>
        </p:nvPicPr>
        <p:blipFill>
          <a:blip r:embed="rId5" cstate="print">
            <a:extLst>
              <a:ext uri="{28A0092B-C50C-407E-A947-70E740481C1C}">
                <a14:useLocalDpi xmlns:a14="http://schemas.microsoft.com/office/drawing/2010/main" val="0"/>
              </a:ext>
            </a:extLst>
          </a:blip>
          <a:srcRect l="20325" r="13838" b="1351"/>
          <a:stretch>
            <a:fillRect/>
          </a:stretch>
        </p:blipFill>
        <p:spPr>
          <a:xfrm>
            <a:off x="9377019" y="1967971"/>
            <a:ext cx="1397514" cy="139751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571500" dir="2700000" sx="90000" sy="90000" algn="tl" rotWithShape="0">
              <a:schemeClr val="tx1">
                <a:lumMod val="50000"/>
                <a:lumOff val="50000"/>
                <a:alpha val="40000"/>
              </a:schemeClr>
            </a:outerShdw>
          </a:effectLst>
        </p:spPr>
      </p:pic>
      <p:pic>
        <p:nvPicPr>
          <p:cNvPr id="47" name="图片 46"/>
          <p:cNvPicPr>
            <a:picLocks noChangeAspect="1"/>
          </p:cNvPicPr>
          <p:nvPr/>
        </p:nvPicPr>
        <p:blipFill>
          <a:blip r:embed="rId6" cstate="print">
            <a:extLst>
              <a:ext uri="{28A0092B-C50C-407E-A947-70E740481C1C}">
                <a14:useLocalDpi xmlns:a14="http://schemas.microsoft.com/office/drawing/2010/main" val="0"/>
              </a:ext>
            </a:extLst>
          </a:blip>
          <a:srcRect l="3342" r="30158" b="790"/>
          <a:stretch>
            <a:fillRect/>
          </a:stretch>
        </p:blipFill>
        <p:spPr>
          <a:xfrm>
            <a:off x="9377019" y="4308688"/>
            <a:ext cx="1397514" cy="138993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a:outerShdw blurRad="419100" dist="571500" dir="2700000" sx="90000" sy="90000" algn="tl" rotWithShape="0">
              <a:schemeClr val="tx1">
                <a:lumMod val="50000"/>
                <a:lumOff val="50000"/>
                <a:alpha val="40000"/>
              </a:schemeClr>
            </a:outerShdw>
          </a:effectLst>
        </p:spPr>
      </p:pic>
      <p:sp>
        <p:nvSpPr>
          <p:cNvPr id="48" name="文本框 57"/>
          <p:cNvSpPr txBox="1"/>
          <p:nvPr/>
        </p:nvSpPr>
        <p:spPr>
          <a:xfrm>
            <a:off x="1475675" y="1939493"/>
            <a:ext cx="1936870" cy="261610"/>
          </a:xfrm>
          <a:prstGeom prst="rect">
            <a:avLst/>
          </a:prstGeom>
          <a:noFill/>
        </p:spPr>
        <p:txBody>
          <a:bodyPr wrap="square" rtlCol="0">
            <a:spAutoFit/>
          </a:bodyPr>
          <a:lstStyle/>
          <a:p>
            <a:r>
              <a:rPr lang="zh-CN" altLang="en-US" sz="1100" dirty="0">
                <a:solidFill>
                  <a:schemeClr val="accent1"/>
                </a:solidFill>
                <a:cs typeface="+mn-ea"/>
                <a:sym typeface="+mn-lt"/>
              </a:rPr>
              <a:t>请在此处添加小标题</a:t>
            </a:r>
          </a:p>
        </p:txBody>
      </p:sp>
      <p:sp>
        <p:nvSpPr>
          <p:cNvPr id="49" name="矩形 48"/>
          <p:cNvSpPr/>
          <p:nvPr/>
        </p:nvSpPr>
        <p:spPr>
          <a:xfrm>
            <a:off x="6958093" y="2243801"/>
            <a:ext cx="2392424" cy="923330"/>
          </a:xfrm>
          <a:prstGeom prst="rect">
            <a:avLst/>
          </a:prstGeom>
        </p:spPr>
        <p:txBody>
          <a:bodyPr wrap="square">
            <a:spAutoFit/>
          </a:bodyPr>
          <a:lstStyle/>
          <a:p>
            <a:pPr algn="just">
              <a:lnSpc>
                <a:spcPct val="150000"/>
              </a:lnSpc>
              <a:defRPr/>
            </a:pPr>
            <a:r>
              <a:rPr lang="zh-CN" altLang="en-US" sz="900" kern="0" dirty="0">
                <a:solidFill>
                  <a:schemeClr val="bg1">
                    <a:lumMod val="50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bg1">
                  <a:lumMod val="50000"/>
                </a:schemeClr>
              </a:solidFill>
              <a:cs typeface="+mn-ea"/>
              <a:sym typeface="+mn-lt"/>
            </a:endParaRPr>
          </a:p>
        </p:txBody>
      </p:sp>
      <p:sp>
        <p:nvSpPr>
          <p:cNvPr id="50" name="文本框 59"/>
          <p:cNvSpPr txBox="1"/>
          <p:nvPr/>
        </p:nvSpPr>
        <p:spPr>
          <a:xfrm>
            <a:off x="6958093" y="1939493"/>
            <a:ext cx="1936870" cy="276999"/>
          </a:xfrm>
          <a:prstGeom prst="rect">
            <a:avLst/>
          </a:prstGeom>
          <a:noFill/>
        </p:spPr>
        <p:txBody>
          <a:bodyPr wrap="square" rtlCol="0">
            <a:spAutoFit/>
          </a:bodyPr>
          <a:lstStyle/>
          <a:p>
            <a:r>
              <a:rPr lang="zh-CN" altLang="en-US" sz="1200" dirty="0">
                <a:solidFill>
                  <a:schemeClr val="accent1"/>
                </a:solidFill>
                <a:cs typeface="+mn-ea"/>
                <a:sym typeface="+mn-lt"/>
              </a:rPr>
              <a:t>请在此处添加小标题</a:t>
            </a:r>
          </a:p>
        </p:txBody>
      </p:sp>
      <p:sp>
        <p:nvSpPr>
          <p:cNvPr id="51" name="矩形 50"/>
          <p:cNvSpPr/>
          <p:nvPr/>
        </p:nvSpPr>
        <p:spPr>
          <a:xfrm>
            <a:off x="1475675" y="4539622"/>
            <a:ext cx="2392424" cy="923330"/>
          </a:xfrm>
          <a:prstGeom prst="rect">
            <a:avLst/>
          </a:prstGeom>
        </p:spPr>
        <p:txBody>
          <a:bodyPr wrap="square">
            <a:spAutoFit/>
          </a:bodyPr>
          <a:lstStyle/>
          <a:p>
            <a:pPr algn="just">
              <a:lnSpc>
                <a:spcPct val="150000"/>
              </a:lnSpc>
              <a:defRPr/>
            </a:pPr>
            <a:r>
              <a:rPr lang="zh-CN" altLang="en-US" sz="900" kern="0" dirty="0">
                <a:solidFill>
                  <a:schemeClr val="bg1">
                    <a:lumMod val="50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bg1">
                  <a:lumMod val="50000"/>
                </a:schemeClr>
              </a:solidFill>
              <a:cs typeface="+mn-ea"/>
              <a:sym typeface="+mn-lt"/>
            </a:endParaRPr>
          </a:p>
        </p:txBody>
      </p:sp>
      <p:sp>
        <p:nvSpPr>
          <p:cNvPr id="52" name="文本框 61"/>
          <p:cNvSpPr txBox="1"/>
          <p:nvPr/>
        </p:nvSpPr>
        <p:spPr>
          <a:xfrm>
            <a:off x="1475675" y="4235314"/>
            <a:ext cx="1936870" cy="276999"/>
          </a:xfrm>
          <a:prstGeom prst="rect">
            <a:avLst/>
          </a:prstGeom>
          <a:noFill/>
        </p:spPr>
        <p:txBody>
          <a:bodyPr wrap="square" rtlCol="0">
            <a:spAutoFit/>
          </a:bodyPr>
          <a:lstStyle/>
          <a:p>
            <a:r>
              <a:rPr lang="zh-CN" altLang="en-US" sz="1200" dirty="0">
                <a:solidFill>
                  <a:schemeClr val="accent1"/>
                </a:solidFill>
                <a:cs typeface="+mn-ea"/>
                <a:sym typeface="+mn-lt"/>
              </a:rPr>
              <a:t>请在此处添加小标题</a:t>
            </a:r>
          </a:p>
        </p:txBody>
      </p:sp>
      <p:sp>
        <p:nvSpPr>
          <p:cNvPr id="53" name="矩形 52"/>
          <p:cNvSpPr/>
          <p:nvPr/>
        </p:nvSpPr>
        <p:spPr>
          <a:xfrm>
            <a:off x="6958093" y="4539622"/>
            <a:ext cx="2392424" cy="923330"/>
          </a:xfrm>
          <a:prstGeom prst="rect">
            <a:avLst/>
          </a:prstGeom>
        </p:spPr>
        <p:txBody>
          <a:bodyPr wrap="square">
            <a:spAutoFit/>
          </a:bodyPr>
          <a:lstStyle/>
          <a:p>
            <a:pPr algn="just">
              <a:lnSpc>
                <a:spcPct val="150000"/>
              </a:lnSpc>
              <a:defRPr/>
            </a:pPr>
            <a:r>
              <a:rPr lang="zh-CN" altLang="en-US" sz="900" kern="0" dirty="0">
                <a:solidFill>
                  <a:schemeClr val="bg1">
                    <a:lumMod val="50000"/>
                  </a:schemeClr>
                </a:solidFill>
                <a:cs typeface="+mn-ea"/>
                <a:sym typeface="+mn-lt"/>
              </a:rPr>
              <a:t>点击输入简要文字内容，文字内容需概括精炼，不用多余的文字修饰。点击输入简要文字内容，文字内容需概括精炼，不用多余的文字修饰。</a:t>
            </a:r>
            <a:endParaRPr lang="en-US" altLang="zh-CN" sz="900" kern="0" dirty="0">
              <a:solidFill>
                <a:schemeClr val="bg1">
                  <a:lumMod val="50000"/>
                </a:schemeClr>
              </a:solidFill>
              <a:cs typeface="+mn-ea"/>
              <a:sym typeface="+mn-lt"/>
            </a:endParaRPr>
          </a:p>
        </p:txBody>
      </p:sp>
      <p:sp>
        <p:nvSpPr>
          <p:cNvPr id="54" name="文本框 63"/>
          <p:cNvSpPr txBox="1"/>
          <p:nvPr/>
        </p:nvSpPr>
        <p:spPr>
          <a:xfrm>
            <a:off x="6958093" y="4235314"/>
            <a:ext cx="1936870" cy="276999"/>
          </a:xfrm>
          <a:prstGeom prst="rect">
            <a:avLst/>
          </a:prstGeom>
          <a:noFill/>
        </p:spPr>
        <p:txBody>
          <a:bodyPr wrap="square" rtlCol="0">
            <a:spAutoFit/>
          </a:bodyPr>
          <a:lstStyle/>
          <a:p>
            <a:r>
              <a:rPr lang="zh-CN" altLang="en-US" sz="1200" dirty="0">
                <a:solidFill>
                  <a:schemeClr val="accent1"/>
                </a:solidFill>
                <a:cs typeface="+mn-ea"/>
                <a:sym typeface="+mn-lt"/>
              </a:rPr>
              <a:t>请在此处添加小标题</a:t>
            </a:r>
          </a:p>
        </p:txBody>
      </p:sp>
    </p:spTree>
    <p:extLst>
      <p:ext uri="{BB962C8B-B14F-4D97-AF65-F5344CB8AC3E}">
        <p14:creationId xmlns:p14="http://schemas.microsoft.com/office/powerpoint/2010/main" val="164922094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750"/>
                                        <p:tgtEl>
                                          <p:spTgt spid="33"/>
                                        </p:tgtEl>
                                      </p:cBhvr>
                                    </p:animEffect>
                                  </p:childTnLst>
                                </p:cTn>
                              </p:par>
                              <p:par>
                                <p:cTn id="25" presetID="63" presetClass="path" presetSubtype="0" decel="50000" fill="hold" grpId="1" nodeType="withEffect">
                                  <p:stCondLst>
                                    <p:cond delay="0"/>
                                  </p:stCondLst>
                                  <p:childTnLst>
                                    <p:animMotion origin="layout" path="M 0.01523 -3.7037E-6 L -0.10885 -3.7037E-6 " pathEditMode="relative" rAng="0" ptsTypes="AA">
                                      <p:cBhvr>
                                        <p:cTn id="26" dur="750" spd="-100000" fill="hold"/>
                                        <p:tgtEl>
                                          <p:spTgt spid="33"/>
                                        </p:tgtEl>
                                        <p:attrNameLst>
                                          <p:attrName>ppt_x</p:attrName>
                                          <p:attrName>ppt_y</p:attrName>
                                        </p:attrNameLst>
                                      </p:cBhvr>
                                      <p:rCtr x="-6211" y="0"/>
                                    </p:animMotion>
                                  </p:childTnLst>
                                </p:cTn>
                              </p:par>
                              <p:par>
                                <p:cTn id="27" presetID="35" presetClass="path" presetSubtype="0" accel="50000" decel="50000" fill="hold" grpId="2" nodeType="withEffect">
                                  <p:stCondLst>
                                    <p:cond delay="750"/>
                                  </p:stCondLst>
                                  <p:childTnLst>
                                    <p:animMotion origin="layout" path="M 0.01601 -3.7037E-6 L 8.33333E-7 -3.7037E-6 " pathEditMode="relative" rAng="0" ptsTypes="AA">
                                      <p:cBhvr>
                                        <p:cTn id="28" dur="750" fill="hold"/>
                                        <p:tgtEl>
                                          <p:spTgt spid="33"/>
                                        </p:tgtEl>
                                        <p:attrNameLst>
                                          <p:attrName>ppt_x</p:attrName>
                                          <p:attrName>ppt_y</p:attrName>
                                        </p:attrNameLst>
                                      </p:cBhvr>
                                      <p:rCtr x="-807" y="0"/>
                                    </p:animMotion>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par>
                                <p:cTn id="32" presetID="63" presetClass="path" presetSubtype="0" decel="50000" fill="hold" grpId="1" nodeType="withEffect">
                                  <p:stCondLst>
                                    <p:cond delay="0"/>
                                  </p:stCondLst>
                                  <p:childTnLst>
                                    <p:animMotion origin="layout" path="M -0.01562 -3.7037E-6 L 0.11081 -3.7037E-6 " pathEditMode="relative" rAng="0" ptsTypes="AA">
                                      <p:cBhvr>
                                        <p:cTn id="33" dur="750" spd="-100000" fill="hold"/>
                                        <p:tgtEl>
                                          <p:spTgt spid="32"/>
                                        </p:tgtEl>
                                        <p:attrNameLst>
                                          <p:attrName>ppt_x</p:attrName>
                                          <p:attrName>ppt_y</p:attrName>
                                        </p:attrNameLst>
                                      </p:cBhvr>
                                      <p:rCtr x="6315" y="0"/>
                                    </p:animMotion>
                                  </p:childTnLst>
                                </p:cTn>
                              </p:par>
                              <p:par>
                                <p:cTn id="34" presetID="35" presetClass="path" presetSubtype="0" accel="50000" decel="50000" fill="hold" grpId="2" nodeType="withEffect">
                                  <p:stCondLst>
                                    <p:cond delay="750"/>
                                  </p:stCondLst>
                                  <p:childTnLst>
                                    <p:animMotion origin="layout" path="M -0.01562 -3.7037E-6 L -2.29167E-6 -3.7037E-6 " pathEditMode="relative" rAng="0" ptsTypes="AA">
                                      <p:cBhvr>
                                        <p:cTn id="35" dur="750" fill="hold"/>
                                        <p:tgtEl>
                                          <p:spTgt spid="32"/>
                                        </p:tgtEl>
                                        <p:attrNameLst>
                                          <p:attrName>ppt_x</p:attrName>
                                          <p:attrName>ppt_y</p:attrName>
                                        </p:attrNameLst>
                                      </p:cBhvr>
                                      <p:rCtr x="781" y="0"/>
                                    </p:animMotion>
                                  </p:childTnLst>
                                </p:cTn>
                              </p:par>
                              <p:par>
                                <p:cTn id="36" presetID="10" presetClass="entr" presetSubtype="0" fill="hold" grpId="0" nodeType="withEffect">
                                  <p:stCondLst>
                                    <p:cond delay="7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750"/>
                                        <p:tgtEl>
                                          <p:spTgt spid="34"/>
                                        </p:tgtEl>
                                      </p:cBhvr>
                                    </p:animEffect>
                                  </p:childTnLst>
                                </p:cTn>
                              </p:par>
                              <p:par>
                                <p:cTn id="39" presetID="35" presetClass="path" presetSubtype="0" accel="50000" decel="50000" fill="hold" grpId="1" nodeType="withEffect">
                                  <p:stCondLst>
                                    <p:cond delay="750"/>
                                  </p:stCondLst>
                                  <p:childTnLst>
                                    <p:animMotion origin="layout" path="M -0.01562 -3.7037E-6 L -2.29167E-6 -3.7037E-6 " pathEditMode="relative" rAng="0" ptsTypes="AA">
                                      <p:cBhvr>
                                        <p:cTn id="40" dur="750" fill="hold"/>
                                        <p:tgtEl>
                                          <p:spTgt spid="34"/>
                                        </p:tgtEl>
                                        <p:attrNameLst>
                                          <p:attrName>ppt_x</p:attrName>
                                          <p:attrName>ppt_y</p:attrName>
                                        </p:attrNameLst>
                                      </p:cBhvr>
                                      <p:rCtr x="781" y="0"/>
                                    </p:animMotion>
                                  </p:childTnLst>
                                </p:cTn>
                              </p:par>
                              <p:par>
                                <p:cTn id="41" presetID="10" presetClass="entr" presetSubtype="0" fill="hold" grpId="0" nodeType="withEffect">
                                  <p:stCondLst>
                                    <p:cond delay="75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750"/>
                                        <p:tgtEl>
                                          <p:spTgt spid="31"/>
                                        </p:tgtEl>
                                      </p:cBhvr>
                                    </p:animEffect>
                                  </p:childTnLst>
                                </p:cTn>
                              </p:par>
                              <p:par>
                                <p:cTn id="44" presetID="35" presetClass="path" presetSubtype="0" accel="50000" decel="50000" fill="hold" grpId="1" nodeType="withEffect">
                                  <p:stCondLst>
                                    <p:cond delay="750"/>
                                  </p:stCondLst>
                                  <p:childTnLst>
                                    <p:animMotion origin="layout" path="M 0.01601 -3.7037E-6 L 8.33333E-7 -3.7037E-6 " pathEditMode="relative" rAng="0" ptsTypes="AA">
                                      <p:cBhvr>
                                        <p:cTn id="45" dur="750" fill="hold"/>
                                        <p:tgtEl>
                                          <p:spTgt spid="31"/>
                                        </p:tgtEl>
                                        <p:attrNameLst>
                                          <p:attrName>ppt_x</p:attrName>
                                          <p:attrName>ppt_y</p:attrName>
                                        </p:attrNameLst>
                                      </p:cBhvr>
                                      <p:rCtr x="-807" y="0"/>
                                    </p:animMotion>
                                  </p:childTnLst>
                                </p:cTn>
                              </p:par>
                              <p:par>
                                <p:cTn id="46" presetID="22" presetClass="entr" presetSubtype="8" fill="hold" grpId="0" nodeType="withEffect">
                                  <p:stCondLst>
                                    <p:cond delay="125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750"/>
                                        <p:tgtEl>
                                          <p:spTgt spid="48"/>
                                        </p:tgtEl>
                                      </p:cBhvr>
                                    </p:animEffect>
                                  </p:childTnLst>
                                </p:cTn>
                              </p:par>
                              <p:par>
                                <p:cTn id="49" presetID="22" presetClass="entr" presetSubtype="8" fill="hold" grpId="0" nodeType="withEffect">
                                  <p:stCondLst>
                                    <p:cond delay="125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750"/>
                                        <p:tgtEl>
                                          <p:spTgt spid="43"/>
                                        </p:tgtEl>
                                      </p:cBhvr>
                                    </p:animEffect>
                                  </p:childTnLst>
                                </p:cTn>
                              </p:par>
                              <p:par>
                                <p:cTn id="52" presetID="22" presetClass="entr" presetSubtype="8" fill="hold" grpId="0" nodeType="withEffect">
                                  <p:stCondLst>
                                    <p:cond delay="125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750"/>
                                        <p:tgtEl>
                                          <p:spTgt spid="50"/>
                                        </p:tgtEl>
                                      </p:cBhvr>
                                    </p:animEffect>
                                  </p:childTnLst>
                                </p:cTn>
                              </p:par>
                              <p:par>
                                <p:cTn id="55" presetID="22" presetClass="entr" presetSubtype="8" fill="hold" grpId="0" nodeType="withEffect">
                                  <p:stCondLst>
                                    <p:cond delay="125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750"/>
                                        <p:tgtEl>
                                          <p:spTgt spid="49"/>
                                        </p:tgtEl>
                                      </p:cBhvr>
                                    </p:animEffect>
                                  </p:childTnLst>
                                </p:cTn>
                              </p:par>
                              <p:par>
                                <p:cTn id="58" presetID="22" presetClass="entr" presetSubtype="8" fill="hold" grpId="0" nodeType="withEffect">
                                  <p:stCondLst>
                                    <p:cond delay="1250"/>
                                  </p:stCondLst>
                                  <p:childTnLst>
                                    <p:set>
                                      <p:cBhvr>
                                        <p:cTn id="59" dur="1" fill="hold">
                                          <p:stCondLst>
                                            <p:cond delay="0"/>
                                          </p:stCondLst>
                                        </p:cTn>
                                        <p:tgtEl>
                                          <p:spTgt spid="54"/>
                                        </p:tgtEl>
                                        <p:attrNameLst>
                                          <p:attrName>style.visibility</p:attrName>
                                        </p:attrNameLst>
                                      </p:cBhvr>
                                      <p:to>
                                        <p:strVal val="visible"/>
                                      </p:to>
                                    </p:set>
                                    <p:animEffect transition="in" filter="wipe(left)">
                                      <p:cBhvr>
                                        <p:cTn id="60" dur="750"/>
                                        <p:tgtEl>
                                          <p:spTgt spid="54"/>
                                        </p:tgtEl>
                                      </p:cBhvr>
                                    </p:animEffect>
                                  </p:childTnLst>
                                </p:cTn>
                              </p:par>
                              <p:par>
                                <p:cTn id="61" presetID="22" presetClass="entr" presetSubtype="8" fill="hold" grpId="0" nodeType="withEffect">
                                  <p:stCondLst>
                                    <p:cond delay="125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750"/>
                                        <p:tgtEl>
                                          <p:spTgt spid="53"/>
                                        </p:tgtEl>
                                      </p:cBhvr>
                                    </p:animEffect>
                                  </p:childTnLst>
                                </p:cTn>
                              </p:par>
                              <p:par>
                                <p:cTn id="64" presetID="22" presetClass="entr" presetSubtype="8" fill="hold" grpId="0" nodeType="withEffect">
                                  <p:stCondLst>
                                    <p:cond delay="125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750"/>
                                        <p:tgtEl>
                                          <p:spTgt spid="52"/>
                                        </p:tgtEl>
                                      </p:cBhvr>
                                    </p:animEffect>
                                  </p:childTnLst>
                                </p:cTn>
                              </p:par>
                              <p:par>
                                <p:cTn id="67" presetID="22" presetClass="entr" presetSubtype="8" fill="hold" grpId="0" nodeType="withEffect">
                                  <p:stCondLst>
                                    <p:cond delay="1250"/>
                                  </p:stCondLst>
                                  <p:childTnLst>
                                    <p:set>
                                      <p:cBhvr>
                                        <p:cTn id="68" dur="1" fill="hold">
                                          <p:stCondLst>
                                            <p:cond delay="0"/>
                                          </p:stCondLst>
                                        </p:cTn>
                                        <p:tgtEl>
                                          <p:spTgt spid="51"/>
                                        </p:tgtEl>
                                        <p:attrNameLst>
                                          <p:attrName>style.visibility</p:attrName>
                                        </p:attrNameLst>
                                      </p:cBhvr>
                                      <p:to>
                                        <p:strVal val="visible"/>
                                      </p:to>
                                    </p:set>
                                    <p:animEffect transition="in" filter="wipe(left)">
                                      <p:cBhvr>
                                        <p:cTn id="69" dur="750"/>
                                        <p:tgtEl>
                                          <p:spTgt spid="51"/>
                                        </p:tgtEl>
                                      </p:cBhvr>
                                    </p:animEffect>
                                  </p:childTnLst>
                                </p:cTn>
                              </p:par>
                              <p:par>
                                <p:cTn id="70" presetID="53" presetClass="entr" presetSubtype="16" fill="hold" nodeType="withEffect">
                                  <p:stCondLst>
                                    <p:cond delay="1750"/>
                                  </p:stCondLst>
                                  <p:childTnLst>
                                    <p:set>
                                      <p:cBhvr>
                                        <p:cTn id="71" dur="1" fill="hold">
                                          <p:stCondLst>
                                            <p:cond delay="0"/>
                                          </p:stCondLst>
                                        </p:cTn>
                                        <p:tgtEl>
                                          <p:spTgt spid="44"/>
                                        </p:tgtEl>
                                        <p:attrNameLst>
                                          <p:attrName>style.visibility</p:attrName>
                                        </p:attrNameLst>
                                      </p:cBhvr>
                                      <p:to>
                                        <p:strVal val="visible"/>
                                      </p:to>
                                    </p:set>
                                    <p:anim calcmode="lin" valueType="num">
                                      <p:cBhvr>
                                        <p:cTn id="72" dur="750" fill="hold"/>
                                        <p:tgtEl>
                                          <p:spTgt spid="44"/>
                                        </p:tgtEl>
                                        <p:attrNameLst>
                                          <p:attrName>ppt_w</p:attrName>
                                        </p:attrNameLst>
                                      </p:cBhvr>
                                      <p:tavLst>
                                        <p:tav tm="0">
                                          <p:val>
                                            <p:fltVal val="0"/>
                                          </p:val>
                                        </p:tav>
                                        <p:tav tm="100000">
                                          <p:val>
                                            <p:strVal val="#ppt_w"/>
                                          </p:val>
                                        </p:tav>
                                      </p:tavLst>
                                    </p:anim>
                                    <p:anim calcmode="lin" valueType="num">
                                      <p:cBhvr>
                                        <p:cTn id="73" dur="750" fill="hold"/>
                                        <p:tgtEl>
                                          <p:spTgt spid="44"/>
                                        </p:tgtEl>
                                        <p:attrNameLst>
                                          <p:attrName>ppt_h</p:attrName>
                                        </p:attrNameLst>
                                      </p:cBhvr>
                                      <p:tavLst>
                                        <p:tav tm="0">
                                          <p:val>
                                            <p:fltVal val="0"/>
                                          </p:val>
                                        </p:tav>
                                        <p:tav tm="100000">
                                          <p:val>
                                            <p:strVal val="#ppt_h"/>
                                          </p:val>
                                        </p:tav>
                                      </p:tavLst>
                                    </p:anim>
                                    <p:animEffect transition="in" filter="fade">
                                      <p:cBhvr>
                                        <p:cTn id="74" dur="750"/>
                                        <p:tgtEl>
                                          <p:spTgt spid="44"/>
                                        </p:tgtEl>
                                      </p:cBhvr>
                                    </p:animEffect>
                                  </p:childTnLst>
                                </p:cTn>
                              </p:par>
                              <p:par>
                                <p:cTn id="75" presetID="53" presetClass="entr" presetSubtype="16" fill="hold" nodeType="withEffect">
                                  <p:stCondLst>
                                    <p:cond delay="1750"/>
                                  </p:stCondLst>
                                  <p:childTnLst>
                                    <p:set>
                                      <p:cBhvr>
                                        <p:cTn id="76" dur="1" fill="hold">
                                          <p:stCondLst>
                                            <p:cond delay="0"/>
                                          </p:stCondLst>
                                        </p:cTn>
                                        <p:tgtEl>
                                          <p:spTgt spid="45"/>
                                        </p:tgtEl>
                                        <p:attrNameLst>
                                          <p:attrName>style.visibility</p:attrName>
                                        </p:attrNameLst>
                                      </p:cBhvr>
                                      <p:to>
                                        <p:strVal val="visible"/>
                                      </p:to>
                                    </p:set>
                                    <p:anim calcmode="lin" valueType="num">
                                      <p:cBhvr>
                                        <p:cTn id="77" dur="750" fill="hold"/>
                                        <p:tgtEl>
                                          <p:spTgt spid="45"/>
                                        </p:tgtEl>
                                        <p:attrNameLst>
                                          <p:attrName>ppt_w</p:attrName>
                                        </p:attrNameLst>
                                      </p:cBhvr>
                                      <p:tavLst>
                                        <p:tav tm="0">
                                          <p:val>
                                            <p:fltVal val="0"/>
                                          </p:val>
                                        </p:tav>
                                        <p:tav tm="100000">
                                          <p:val>
                                            <p:strVal val="#ppt_w"/>
                                          </p:val>
                                        </p:tav>
                                      </p:tavLst>
                                    </p:anim>
                                    <p:anim calcmode="lin" valueType="num">
                                      <p:cBhvr>
                                        <p:cTn id="78" dur="750" fill="hold"/>
                                        <p:tgtEl>
                                          <p:spTgt spid="45"/>
                                        </p:tgtEl>
                                        <p:attrNameLst>
                                          <p:attrName>ppt_h</p:attrName>
                                        </p:attrNameLst>
                                      </p:cBhvr>
                                      <p:tavLst>
                                        <p:tav tm="0">
                                          <p:val>
                                            <p:fltVal val="0"/>
                                          </p:val>
                                        </p:tav>
                                        <p:tav tm="100000">
                                          <p:val>
                                            <p:strVal val="#ppt_h"/>
                                          </p:val>
                                        </p:tav>
                                      </p:tavLst>
                                    </p:anim>
                                    <p:animEffect transition="in" filter="fade">
                                      <p:cBhvr>
                                        <p:cTn id="79" dur="750"/>
                                        <p:tgtEl>
                                          <p:spTgt spid="45"/>
                                        </p:tgtEl>
                                      </p:cBhvr>
                                    </p:animEffect>
                                  </p:childTnLst>
                                </p:cTn>
                              </p:par>
                              <p:par>
                                <p:cTn id="80" presetID="53" presetClass="entr" presetSubtype="16" fill="hold" nodeType="withEffect">
                                  <p:stCondLst>
                                    <p:cond delay="1750"/>
                                  </p:stCondLst>
                                  <p:childTnLst>
                                    <p:set>
                                      <p:cBhvr>
                                        <p:cTn id="81" dur="1" fill="hold">
                                          <p:stCondLst>
                                            <p:cond delay="0"/>
                                          </p:stCondLst>
                                        </p:cTn>
                                        <p:tgtEl>
                                          <p:spTgt spid="47"/>
                                        </p:tgtEl>
                                        <p:attrNameLst>
                                          <p:attrName>style.visibility</p:attrName>
                                        </p:attrNameLst>
                                      </p:cBhvr>
                                      <p:to>
                                        <p:strVal val="visible"/>
                                      </p:to>
                                    </p:set>
                                    <p:anim calcmode="lin" valueType="num">
                                      <p:cBhvr>
                                        <p:cTn id="82" dur="750" fill="hold"/>
                                        <p:tgtEl>
                                          <p:spTgt spid="47"/>
                                        </p:tgtEl>
                                        <p:attrNameLst>
                                          <p:attrName>ppt_w</p:attrName>
                                        </p:attrNameLst>
                                      </p:cBhvr>
                                      <p:tavLst>
                                        <p:tav tm="0">
                                          <p:val>
                                            <p:fltVal val="0"/>
                                          </p:val>
                                        </p:tav>
                                        <p:tav tm="100000">
                                          <p:val>
                                            <p:strVal val="#ppt_w"/>
                                          </p:val>
                                        </p:tav>
                                      </p:tavLst>
                                    </p:anim>
                                    <p:anim calcmode="lin" valueType="num">
                                      <p:cBhvr>
                                        <p:cTn id="83" dur="750" fill="hold"/>
                                        <p:tgtEl>
                                          <p:spTgt spid="47"/>
                                        </p:tgtEl>
                                        <p:attrNameLst>
                                          <p:attrName>ppt_h</p:attrName>
                                        </p:attrNameLst>
                                      </p:cBhvr>
                                      <p:tavLst>
                                        <p:tav tm="0">
                                          <p:val>
                                            <p:fltVal val="0"/>
                                          </p:val>
                                        </p:tav>
                                        <p:tav tm="100000">
                                          <p:val>
                                            <p:strVal val="#ppt_h"/>
                                          </p:val>
                                        </p:tav>
                                      </p:tavLst>
                                    </p:anim>
                                    <p:animEffect transition="in" filter="fade">
                                      <p:cBhvr>
                                        <p:cTn id="84" dur="750"/>
                                        <p:tgtEl>
                                          <p:spTgt spid="47"/>
                                        </p:tgtEl>
                                      </p:cBhvr>
                                    </p:animEffect>
                                  </p:childTnLst>
                                </p:cTn>
                              </p:par>
                              <p:par>
                                <p:cTn id="85" presetID="53" presetClass="entr" presetSubtype="16" fill="hold" nodeType="withEffect">
                                  <p:stCondLst>
                                    <p:cond delay="1750"/>
                                  </p:stCondLst>
                                  <p:childTnLst>
                                    <p:set>
                                      <p:cBhvr>
                                        <p:cTn id="86" dur="1" fill="hold">
                                          <p:stCondLst>
                                            <p:cond delay="0"/>
                                          </p:stCondLst>
                                        </p:cTn>
                                        <p:tgtEl>
                                          <p:spTgt spid="46"/>
                                        </p:tgtEl>
                                        <p:attrNameLst>
                                          <p:attrName>style.visibility</p:attrName>
                                        </p:attrNameLst>
                                      </p:cBhvr>
                                      <p:to>
                                        <p:strVal val="visible"/>
                                      </p:to>
                                    </p:set>
                                    <p:anim calcmode="lin" valueType="num">
                                      <p:cBhvr>
                                        <p:cTn id="87" dur="750" fill="hold"/>
                                        <p:tgtEl>
                                          <p:spTgt spid="46"/>
                                        </p:tgtEl>
                                        <p:attrNameLst>
                                          <p:attrName>ppt_w</p:attrName>
                                        </p:attrNameLst>
                                      </p:cBhvr>
                                      <p:tavLst>
                                        <p:tav tm="0">
                                          <p:val>
                                            <p:fltVal val="0"/>
                                          </p:val>
                                        </p:tav>
                                        <p:tav tm="100000">
                                          <p:val>
                                            <p:strVal val="#ppt_w"/>
                                          </p:val>
                                        </p:tav>
                                      </p:tavLst>
                                    </p:anim>
                                    <p:anim calcmode="lin" valueType="num">
                                      <p:cBhvr>
                                        <p:cTn id="88" dur="750" fill="hold"/>
                                        <p:tgtEl>
                                          <p:spTgt spid="46"/>
                                        </p:tgtEl>
                                        <p:attrNameLst>
                                          <p:attrName>ppt_h</p:attrName>
                                        </p:attrNameLst>
                                      </p:cBhvr>
                                      <p:tavLst>
                                        <p:tav tm="0">
                                          <p:val>
                                            <p:fltVal val="0"/>
                                          </p:val>
                                        </p:tav>
                                        <p:tav tm="100000">
                                          <p:val>
                                            <p:strVal val="#ppt_h"/>
                                          </p:val>
                                        </p:tav>
                                      </p:tavLst>
                                    </p:anim>
                                    <p:animEffect transition="in" filter="fade">
                                      <p:cBhvr>
                                        <p:cTn id="89" dur="750"/>
                                        <p:tgtEl>
                                          <p:spTgt spid="46"/>
                                        </p:tgtEl>
                                      </p:cBhvr>
                                    </p:animEffect>
                                  </p:childTnLst>
                                </p:cTn>
                              </p:par>
                              <p:par>
                                <p:cTn id="90" presetID="17" presetClass="entr" presetSubtype="4" fill="hold" grpId="0" nodeType="withEffect">
                                  <p:stCondLst>
                                    <p:cond delay="1750"/>
                                  </p:stCondLst>
                                  <p:childTnLst>
                                    <p:set>
                                      <p:cBhvr>
                                        <p:cTn id="91" dur="1" fill="hold">
                                          <p:stCondLst>
                                            <p:cond delay="0"/>
                                          </p:stCondLst>
                                        </p:cTn>
                                        <p:tgtEl>
                                          <p:spTgt spid="37"/>
                                        </p:tgtEl>
                                        <p:attrNameLst>
                                          <p:attrName>style.visibility</p:attrName>
                                        </p:attrNameLst>
                                      </p:cBhvr>
                                      <p:to>
                                        <p:strVal val="visible"/>
                                      </p:to>
                                    </p:set>
                                    <p:anim calcmode="lin" valueType="num">
                                      <p:cBhvr>
                                        <p:cTn id="92" dur="750" fill="hold"/>
                                        <p:tgtEl>
                                          <p:spTgt spid="37"/>
                                        </p:tgtEl>
                                        <p:attrNameLst>
                                          <p:attrName>ppt_x</p:attrName>
                                        </p:attrNameLst>
                                      </p:cBhvr>
                                      <p:tavLst>
                                        <p:tav tm="0">
                                          <p:val>
                                            <p:strVal val="#ppt_x"/>
                                          </p:val>
                                        </p:tav>
                                        <p:tav tm="100000">
                                          <p:val>
                                            <p:strVal val="#ppt_x"/>
                                          </p:val>
                                        </p:tav>
                                      </p:tavLst>
                                    </p:anim>
                                    <p:anim calcmode="lin" valueType="num">
                                      <p:cBhvr>
                                        <p:cTn id="93" dur="750" fill="hold"/>
                                        <p:tgtEl>
                                          <p:spTgt spid="37"/>
                                        </p:tgtEl>
                                        <p:attrNameLst>
                                          <p:attrName>ppt_y</p:attrName>
                                        </p:attrNameLst>
                                      </p:cBhvr>
                                      <p:tavLst>
                                        <p:tav tm="0">
                                          <p:val>
                                            <p:strVal val="#ppt_y+#ppt_h/2"/>
                                          </p:val>
                                        </p:tav>
                                        <p:tav tm="100000">
                                          <p:val>
                                            <p:strVal val="#ppt_y"/>
                                          </p:val>
                                        </p:tav>
                                      </p:tavLst>
                                    </p:anim>
                                    <p:anim calcmode="lin" valueType="num">
                                      <p:cBhvr>
                                        <p:cTn id="94" dur="750" fill="hold"/>
                                        <p:tgtEl>
                                          <p:spTgt spid="37"/>
                                        </p:tgtEl>
                                        <p:attrNameLst>
                                          <p:attrName>ppt_w</p:attrName>
                                        </p:attrNameLst>
                                      </p:cBhvr>
                                      <p:tavLst>
                                        <p:tav tm="0">
                                          <p:val>
                                            <p:strVal val="#ppt_w"/>
                                          </p:val>
                                        </p:tav>
                                        <p:tav tm="100000">
                                          <p:val>
                                            <p:strVal val="#ppt_w"/>
                                          </p:val>
                                        </p:tav>
                                      </p:tavLst>
                                    </p:anim>
                                    <p:anim calcmode="lin" valueType="num">
                                      <p:cBhvr>
                                        <p:cTn id="95" dur="750" fill="hold"/>
                                        <p:tgtEl>
                                          <p:spTgt spid="37"/>
                                        </p:tgtEl>
                                        <p:attrNameLst>
                                          <p:attrName>ppt_h</p:attrName>
                                        </p:attrNameLst>
                                      </p:cBhvr>
                                      <p:tavLst>
                                        <p:tav tm="0">
                                          <p:val>
                                            <p:fltVal val="0"/>
                                          </p:val>
                                        </p:tav>
                                        <p:tav tm="100000">
                                          <p:val>
                                            <p:strVal val="#ppt_h"/>
                                          </p:val>
                                        </p:tav>
                                      </p:tavLst>
                                    </p:anim>
                                  </p:childTnLst>
                                </p:cTn>
                              </p:par>
                              <p:par>
                                <p:cTn id="96" presetID="17" presetClass="entr" presetSubtype="4" fill="hold" grpId="0" nodeType="withEffect">
                                  <p:stCondLst>
                                    <p:cond delay="1750"/>
                                  </p:stCondLst>
                                  <p:childTnLst>
                                    <p:set>
                                      <p:cBhvr>
                                        <p:cTn id="97" dur="1" fill="hold">
                                          <p:stCondLst>
                                            <p:cond delay="0"/>
                                          </p:stCondLst>
                                        </p:cTn>
                                        <p:tgtEl>
                                          <p:spTgt spid="35"/>
                                        </p:tgtEl>
                                        <p:attrNameLst>
                                          <p:attrName>style.visibility</p:attrName>
                                        </p:attrNameLst>
                                      </p:cBhvr>
                                      <p:to>
                                        <p:strVal val="visible"/>
                                      </p:to>
                                    </p:set>
                                    <p:anim calcmode="lin" valueType="num">
                                      <p:cBhvr>
                                        <p:cTn id="98" dur="750" fill="hold"/>
                                        <p:tgtEl>
                                          <p:spTgt spid="35"/>
                                        </p:tgtEl>
                                        <p:attrNameLst>
                                          <p:attrName>ppt_x</p:attrName>
                                        </p:attrNameLst>
                                      </p:cBhvr>
                                      <p:tavLst>
                                        <p:tav tm="0">
                                          <p:val>
                                            <p:strVal val="#ppt_x"/>
                                          </p:val>
                                        </p:tav>
                                        <p:tav tm="100000">
                                          <p:val>
                                            <p:strVal val="#ppt_x"/>
                                          </p:val>
                                        </p:tav>
                                      </p:tavLst>
                                    </p:anim>
                                    <p:anim calcmode="lin" valueType="num">
                                      <p:cBhvr>
                                        <p:cTn id="99" dur="750" fill="hold"/>
                                        <p:tgtEl>
                                          <p:spTgt spid="35"/>
                                        </p:tgtEl>
                                        <p:attrNameLst>
                                          <p:attrName>ppt_y</p:attrName>
                                        </p:attrNameLst>
                                      </p:cBhvr>
                                      <p:tavLst>
                                        <p:tav tm="0">
                                          <p:val>
                                            <p:strVal val="#ppt_y+#ppt_h/2"/>
                                          </p:val>
                                        </p:tav>
                                        <p:tav tm="100000">
                                          <p:val>
                                            <p:strVal val="#ppt_y"/>
                                          </p:val>
                                        </p:tav>
                                      </p:tavLst>
                                    </p:anim>
                                    <p:anim calcmode="lin" valueType="num">
                                      <p:cBhvr>
                                        <p:cTn id="100" dur="750" fill="hold"/>
                                        <p:tgtEl>
                                          <p:spTgt spid="35"/>
                                        </p:tgtEl>
                                        <p:attrNameLst>
                                          <p:attrName>ppt_w</p:attrName>
                                        </p:attrNameLst>
                                      </p:cBhvr>
                                      <p:tavLst>
                                        <p:tav tm="0">
                                          <p:val>
                                            <p:strVal val="#ppt_w"/>
                                          </p:val>
                                        </p:tav>
                                        <p:tav tm="100000">
                                          <p:val>
                                            <p:strVal val="#ppt_w"/>
                                          </p:val>
                                        </p:tav>
                                      </p:tavLst>
                                    </p:anim>
                                    <p:anim calcmode="lin" valueType="num">
                                      <p:cBhvr>
                                        <p:cTn id="101" dur="750" fill="hold"/>
                                        <p:tgtEl>
                                          <p:spTgt spid="35"/>
                                        </p:tgtEl>
                                        <p:attrNameLst>
                                          <p:attrName>ppt_h</p:attrName>
                                        </p:attrNameLst>
                                      </p:cBhvr>
                                      <p:tavLst>
                                        <p:tav tm="0">
                                          <p:val>
                                            <p:fltVal val="0"/>
                                          </p:val>
                                        </p:tav>
                                        <p:tav tm="100000">
                                          <p:val>
                                            <p:strVal val="#ppt_h"/>
                                          </p:val>
                                        </p:tav>
                                      </p:tavLst>
                                    </p:anim>
                                  </p:childTnLst>
                                </p:cTn>
                              </p:par>
                              <p:par>
                                <p:cTn id="102" presetID="10" presetClass="entr" presetSubtype="0" fill="hold" grpId="0" nodeType="withEffect">
                                  <p:stCondLst>
                                    <p:cond delay="225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750"/>
                                        <p:tgtEl>
                                          <p:spTgt spid="36"/>
                                        </p:tgtEl>
                                      </p:cBhvr>
                                    </p:animEffect>
                                  </p:childTnLst>
                                </p:cTn>
                              </p:par>
                              <p:par>
                                <p:cTn id="105" presetID="10" presetClass="entr" presetSubtype="0" fill="hold" grpId="0" nodeType="withEffect">
                                  <p:stCondLst>
                                    <p:cond delay="225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750"/>
                                        <p:tgtEl>
                                          <p:spTgt spid="38"/>
                                        </p:tgtEl>
                                      </p:cBhvr>
                                    </p:animEffect>
                                  </p:childTnLst>
                                </p:cTn>
                              </p:par>
                              <p:par>
                                <p:cTn id="108" presetID="10" presetClass="entr" presetSubtype="0" fill="hold" grpId="0" nodeType="withEffect">
                                  <p:stCondLst>
                                    <p:cond delay="2250"/>
                                  </p:stCondLst>
                                  <p:childTnLst>
                                    <p:set>
                                      <p:cBhvr>
                                        <p:cTn id="109" dur="1" fill="hold">
                                          <p:stCondLst>
                                            <p:cond delay="0"/>
                                          </p:stCondLst>
                                        </p:cTn>
                                        <p:tgtEl>
                                          <p:spTgt spid="40"/>
                                        </p:tgtEl>
                                        <p:attrNameLst>
                                          <p:attrName>style.visibility</p:attrName>
                                        </p:attrNameLst>
                                      </p:cBhvr>
                                      <p:to>
                                        <p:strVal val="visible"/>
                                      </p:to>
                                    </p:set>
                                    <p:animEffect transition="in" filter="fade">
                                      <p:cBhvr>
                                        <p:cTn id="110"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1" grpId="0" animBg="1"/>
      <p:bldP spid="31" grpId="1" animBg="1"/>
      <p:bldP spid="32" grpId="0" animBg="1"/>
      <p:bldP spid="32" grpId="1" animBg="1"/>
      <p:bldP spid="32" grpId="2" animBg="1"/>
      <p:bldP spid="33" grpId="0" animBg="1"/>
      <p:bldP spid="33" grpId="1" animBg="1"/>
      <p:bldP spid="33" grpId="2" animBg="1"/>
      <p:bldP spid="34" grpId="0" animBg="1"/>
      <p:bldP spid="34" grpId="1" animBg="1"/>
      <p:bldP spid="35" grpId="0" animBg="1"/>
      <p:bldP spid="36" grpId="0" animBg="1"/>
      <p:bldP spid="37" grpId="0" animBg="1"/>
      <p:bldP spid="38" grpId="0"/>
      <p:bldP spid="40" grpId="0" animBg="1"/>
      <p:bldP spid="43" grpId="0"/>
      <p:bldP spid="48" grpId="0"/>
      <p:bldP spid="49" grpId="0"/>
      <p:bldP spid="50" grpId="0"/>
      <p:bldP spid="51" grpId="0"/>
      <p:bldP spid="52" grpId="0"/>
      <p:bldP spid="53" grpId="0"/>
      <p:bldP spid="5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solidFill>
                  <a:schemeClr val="accent1"/>
                </a:solidFill>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57" name="组合 56"/>
          <p:cNvGrpSpPr/>
          <p:nvPr/>
        </p:nvGrpSpPr>
        <p:grpSpPr>
          <a:xfrm>
            <a:off x="1615029" y="1725821"/>
            <a:ext cx="1848534" cy="4026957"/>
            <a:chOff x="1682499" y="1823781"/>
            <a:chExt cx="1848534" cy="4477063"/>
          </a:xfrm>
        </p:grpSpPr>
        <p:sp>
          <p:nvSpPr>
            <p:cNvPr id="58" name="圆角矩形 57"/>
            <p:cNvSpPr/>
            <p:nvPr/>
          </p:nvSpPr>
          <p:spPr>
            <a:xfrm>
              <a:off x="1682499" y="1823781"/>
              <a:ext cx="1848534" cy="4477063"/>
            </a:xfrm>
            <a:prstGeom prst="roundRect">
              <a:avLst>
                <a:gd name="adj" fmla="val 5000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cs typeface="+mn-ea"/>
                <a:sym typeface="+mn-lt"/>
              </a:endParaRPr>
            </a:p>
          </p:txBody>
        </p:sp>
        <p:sp>
          <p:nvSpPr>
            <p:cNvPr id="59" name="矩形 58"/>
            <p:cNvSpPr/>
            <p:nvPr/>
          </p:nvSpPr>
          <p:spPr>
            <a:xfrm>
              <a:off x="1817297" y="5086333"/>
              <a:ext cx="1576393" cy="34923"/>
            </a:xfrm>
            <a:prstGeom prst="rect">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60" name="TextBox 59"/>
          <p:cNvSpPr txBox="1"/>
          <p:nvPr/>
        </p:nvSpPr>
        <p:spPr>
          <a:xfrm>
            <a:off x="2093769" y="4774729"/>
            <a:ext cx="863059" cy="261610"/>
          </a:xfrm>
          <a:prstGeom prst="rect">
            <a:avLst/>
          </a:prstGeom>
          <a:noFill/>
        </p:spPr>
        <p:txBody>
          <a:bodyPr wrap="square" rtlCol="0">
            <a:spAutoFit/>
          </a:bodyPr>
          <a:lstStyle/>
          <a:p>
            <a:pPr algn="ctr"/>
            <a:r>
              <a:rPr lang="zh-CN" altLang="en-US" sz="1100" b="1" dirty="0">
                <a:solidFill>
                  <a:schemeClr val="tx1">
                    <a:lumMod val="65000"/>
                    <a:lumOff val="35000"/>
                  </a:schemeClr>
                </a:solidFill>
                <a:cs typeface="+mn-ea"/>
                <a:sym typeface="+mn-lt"/>
              </a:rPr>
              <a:t>任务完成</a:t>
            </a:r>
          </a:p>
        </p:txBody>
      </p:sp>
      <p:sp>
        <p:nvSpPr>
          <p:cNvPr id="61" name="椭圆 60"/>
          <p:cNvSpPr/>
          <p:nvPr/>
        </p:nvSpPr>
        <p:spPr bwMode="blackWhite">
          <a:xfrm>
            <a:off x="1924436" y="1977930"/>
            <a:ext cx="1256192" cy="1256192"/>
          </a:xfrm>
          <a:prstGeom prst="ellipse">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nvGrpSpPr>
          <p:cNvPr id="62" name="组合 61"/>
          <p:cNvGrpSpPr/>
          <p:nvPr/>
        </p:nvGrpSpPr>
        <p:grpSpPr>
          <a:xfrm>
            <a:off x="2059871" y="2133807"/>
            <a:ext cx="958850" cy="958850"/>
            <a:chOff x="2853235" y="1786005"/>
            <a:chExt cx="958850" cy="958850"/>
          </a:xfrm>
        </p:grpSpPr>
        <p:sp>
          <p:nvSpPr>
            <p:cNvPr id="63" name="椭圆 62"/>
            <p:cNvSpPr/>
            <p:nvPr/>
          </p:nvSpPr>
          <p:spPr bwMode="auto">
            <a:xfrm>
              <a:off x="2853235" y="1786005"/>
              <a:ext cx="958850" cy="95885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64" name="文本框 11"/>
            <p:cNvSpPr txBox="1"/>
            <p:nvPr/>
          </p:nvSpPr>
          <p:spPr>
            <a:xfrm>
              <a:off x="3025953" y="1996614"/>
              <a:ext cx="585418" cy="523220"/>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en-US" altLang="zh-CN" sz="2800" kern="0" dirty="0">
                  <a:solidFill>
                    <a:schemeClr val="bg1"/>
                  </a:solidFill>
                  <a:cs typeface="+mn-ea"/>
                  <a:sym typeface="+mn-lt"/>
                </a:rPr>
                <a:t>01</a:t>
              </a:r>
              <a:endParaRPr lang="zh-CN" altLang="en-US" sz="2800" kern="0" dirty="0">
                <a:solidFill>
                  <a:schemeClr val="bg1"/>
                </a:solidFill>
                <a:cs typeface="+mn-ea"/>
                <a:sym typeface="+mn-lt"/>
              </a:endParaRPr>
            </a:p>
          </p:txBody>
        </p:sp>
      </p:grpSp>
      <p:sp>
        <p:nvSpPr>
          <p:cNvPr id="65" name="TextBox 64"/>
          <p:cNvSpPr txBox="1"/>
          <p:nvPr/>
        </p:nvSpPr>
        <p:spPr>
          <a:xfrm>
            <a:off x="1933764" y="3381508"/>
            <a:ext cx="1315586" cy="1015663"/>
          </a:xfrm>
          <a:prstGeom prst="rect">
            <a:avLst/>
          </a:prstGeom>
          <a:noFill/>
        </p:spPr>
        <p:txBody>
          <a:bodyPr wrap="square" rtlCol="0">
            <a:spAutoFit/>
          </a:bodyPr>
          <a:lstStyle/>
          <a:p>
            <a:pPr fontAlgn="base">
              <a:lnSpc>
                <a:spcPct val="150000"/>
              </a:lnSpc>
              <a:spcBef>
                <a:spcPct val="0"/>
              </a:spcBef>
              <a:spcAft>
                <a:spcPct val="0"/>
              </a:spcAft>
            </a:pPr>
            <a:r>
              <a:rPr lang="zh-CN" altLang="en-US" sz="1000" dirty="0">
                <a:solidFill>
                  <a:schemeClr val="tx1">
                    <a:lumMod val="65000"/>
                    <a:lumOff val="35000"/>
                  </a:schemeClr>
                </a:solidFill>
                <a:cs typeface="+mn-ea"/>
                <a:sym typeface="+mn-lt"/>
              </a:rPr>
              <a:t>此处添加详细文本描述，尽量将每页幻灯片的字数控制在</a:t>
            </a:r>
            <a:r>
              <a:rPr lang="en-US" altLang="zh-CN" sz="1000" dirty="0">
                <a:solidFill>
                  <a:schemeClr val="tx1">
                    <a:lumMod val="65000"/>
                    <a:lumOff val="35000"/>
                  </a:schemeClr>
                </a:solidFill>
                <a:cs typeface="+mn-ea"/>
                <a:sym typeface="+mn-lt"/>
              </a:rPr>
              <a:t>200</a:t>
            </a:r>
            <a:r>
              <a:rPr lang="zh-CN" altLang="en-US" sz="1000" dirty="0">
                <a:solidFill>
                  <a:schemeClr val="tx1">
                    <a:lumMod val="65000"/>
                    <a:lumOff val="35000"/>
                  </a:schemeClr>
                </a:solidFill>
                <a:cs typeface="+mn-ea"/>
                <a:sym typeface="+mn-lt"/>
              </a:rPr>
              <a:t>字以内。</a:t>
            </a:r>
            <a:endParaRPr lang="en-US" altLang="zh-CN" sz="1000" dirty="0">
              <a:solidFill>
                <a:schemeClr val="tx1">
                  <a:lumMod val="65000"/>
                  <a:lumOff val="35000"/>
                </a:schemeClr>
              </a:solidFill>
              <a:cs typeface="+mn-ea"/>
              <a:sym typeface="+mn-lt"/>
            </a:endParaRPr>
          </a:p>
        </p:txBody>
      </p:sp>
      <p:sp>
        <p:nvSpPr>
          <p:cNvPr id="66" name="文本框 59"/>
          <p:cNvSpPr txBox="1"/>
          <p:nvPr/>
        </p:nvSpPr>
        <p:spPr>
          <a:xfrm>
            <a:off x="2031582" y="4963787"/>
            <a:ext cx="1000118" cy="523196"/>
          </a:xfrm>
          <a:prstGeom prst="rect">
            <a:avLst/>
          </a:prstGeom>
          <a:noFill/>
        </p:spPr>
        <p:txBody>
          <a:bodyPr wrap="square" lIns="91415" tIns="45708" rIns="91415" bIns="45708" rtlCol="0">
            <a:spAutoFit/>
          </a:bodyPr>
          <a:lstStyle/>
          <a:p>
            <a:pPr algn="ctr"/>
            <a:r>
              <a:rPr lang="en-US" altLang="zh-CN" sz="2800" kern="0" dirty="0">
                <a:solidFill>
                  <a:schemeClr val="accent1"/>
                </a:solidFill>
                <a:cs typeface="+mn-ea"/>
                <a:sym typeface="+mn-lt"/>
              </a:rPr>
              <a:t>98%</a:t>
            </a:r>
            <a:endParaRPr lang="zh-CN" altLang="en-US" sz="2800" kern="0" dirty="0">
              <a:solidFill>
                <a:schemeClr val="accent1"/>
              </a:solidFill>
              <a:cs typeface="+mn-ea"/>
              <a:sym typeface="+mn-lt"/>
            </a:endParaRPr>
          </a:p>
        </p:txBody>
      </p:sp>
      <p:grpSp>
        <p:nvGrpSpPr>
          <p:cNvPr id="87" name="组合 86"/>
          <p:cNvGrpSpPr/>
          <p:nvPr/>
        </p:nvGrpSpPr>
        <p:grpSpPr>
          <a:xfrm>
            <a:off x="3732608" y="1725821"/>
            <a:ext cx="1848534" cy="4026957"/>
            <a:chOff x="1682499" y="1823781"/>
            <a:chExt cx="1848534" cy="4477063"/>
          </a:xfrm>
        </p:grpSpPr>
        <p:sp>
          <p:nvSpPr>
            <p:cNvPr id="88" name="圆角矩形 87"/>
            <p:cNvSpPr/>
            <p:nvPr/>
          </p:nvSpPr>
          <p:spPr>
            <a:xfrm>
              <a:off x="1682499" y="1823781"/>
              <a:ext cx="1848534" cy="4477063"/>
            </a:xfrm>
            <a:prstGeom prst="roundRect">
              <a:avLst>
                <a:gd name="adj" fmla="val 5000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cs typeface="+mn-ea"/>
                <a:sym typeface="+mn-lt"/>
              </a:endParaRPr>
            </a:p>
          </p:txBody>
        </p:sp>
        <p:sp>
          <p:nvSpPr>
            <p:cNvPr id="89" name="矩形 88"/>
            <p:cNvSpPr/>
            <p:nvPr/>
          </p:nvSpPr>
          <p:spPr>
            <a:xfrm>
              <a:off x="1817297" y="5086333"/>
              <a:ext cx="1576393" cy="34923"/>
            </a:xfrm>
            <a:prstGeom prst="rect">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90" name="TextBox 89"/>
          <p:cNvSpPr txBox="1"/>
          <p:nvPr/>
        </p:nvSpPr>
        <p:spPr>
          <a:xfrm>
            <a:off x="4211348" y="4774729"/>
            <a:ext cx="863059" cy="261610"/>
          </a:xfrm>
          <a:prstGeom prst="rect">
            <a:avLst/>
          </a:prstGeom>
          <a:noFill/>
        </p:spPr>
        <p:txBody>
          <a:bodyPr wrap="square" rtlCol="0">
            <a:spAutoFit/>
          </a:bodyPr>
          <a:lstStyle/>
          <a:p>
            <a:pPr algn="ctr"/>
            <a:r>
              <a:rPr lang="zh-CN" altLang="en-US" sz="1100" b="1" dirty="0">
                <a:solidFill>
                  <a:schemeClr val="tx1">
                    <a:lumMod val="65000"/>
                    <a:lumOff val="35000"/>
                  </a:schemeClr>
                </a:solidFill>
                <a:cs typeface="+mn-ea"/>
                <a:sym typeface="+mn-lt"/>
              </a:rPr>
              <a:t>任务完成</a:t>
            </a:r>
          </a:p>
        </p:txBody>
      </p:sp>
      <p:sp>
        <p:nvSpPr>
          <p:cNvPr id="91" name="椭圆 90"/>
          <p:cNvSpPr/>
          <p:nvPr/>
        </p:nvSpPr>
        <p:spPr bwMode="blackWhite">
          <a:xfrm>
            <a:off x="4042015" y="1977930"/>
            <a:ext cx="1256192" cy="1256192"/>
          </a:xfrm>
          <a:prstGeom prst="ellipse">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nvGrpSpPr>
          <p:cNvPr id="92" name="组合 91"/>
          <p:cNvGrpSpPr/>
          <p:nvPr/>
        </p:nvGrpSpPr>
        <p:grpSpPr>
          <a:xfrm>
            <a:off x="4177450" y="2133807"/>
            <a:ext cx="958850" cy="958850"/>
            <a:chOff x="2853235" y="1786005"/>
            <a:chExt cx="958850" cy="958850"/>
          </a:xfrm>
        </p:grpSpPr>
        <p:sp>
          <p:nvSpPr>
            <p:cNvPr id="93" name="椭圆 92"/>
            <p:cNvSpPr/>
            <p:nvPr/>
          </p:nvSpPr>
          <p:spPr bwMode="auto">
            <a:xfrm>
              <a:off x="2853235" y="1786005"/>
              <a:ext cx="958850" cy="958850"/>
            </a:xfrm>
            <a:prstGeom prst="ellipse">
              <a:avLst/>
            </a:prstGeom>
            <a:gradFill>
              <a:gsLst>
                <a:gs pos="0">
                  <a:srgbClr val="DEDEDE"/>
                </a:gs>
                <a:gs pos="100000">
                  <a:srgbClr val="FBFBFB"/>
                </a:gs>
              </a:gsLst>
              <a:lin ang="5400000" scaled="1"/>
            </a:gradFill>
            <a:ln w="31750" cap="flat">
              <a:gradFill>
                <a:gsLst>
                  <a:gs pos="0">
                    <a:sysClr val="window" lastClr="FFFFFF"/>
                  </a:gs>
                  <a:gs pos="100000">
                    <a:srgbClr val="DDDDDD"/>
                  </a:gs>
                </a:gsLst>
                <a:lin ang="5400000" scaled="1"/>
              </a:gradFill>
              <a:prstDash val="solid"/>
              <a:miter lim="800000"/>
              <a:headEnd/>
              <a:tailEnd/>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prstTxWarp prst="textNoShape">
                <a:avLst/>
              </a:prstTxWarp>
            </a:bodyPr>
            <a:lstStyle/>
            <a:p>
              <a:endParaRPr lang="zh-CN" altLang="en-US" kern="0" dirty="0">
                <a:solidFill>
                  <a:prstClr val="black"/>
                </a:solidFill>
                <a:cs typeface="+mn-ea"/>
                <a:sym typeface="+mn-lt"/>
              </a:endParaRPr>
            </a:p>
          </p:txBody>
        </p:sp>
        <p:sp>
          <p:nvSpPr>
            <p:cNvPr id="94" name="文本框 11"/>
            <p:cNvSpPr txBox="1"/>
            <p:nvPr/>
          </p:nvSpPr>
          <p:spPr>
            <a:xfrm>
              <a:off x="3025953" y="1996614"/>
              <a:ext cx="585418" cy="523220"/>
            </a:xfrm>
            <a:prstGeom prst="rect">
              <a:avLst/>
            </a:prstGeom>
            <a:noFill/>
          </p:spPr>
          <p:txBody>
            <a:bodyPr wrap="none" rtlCol="0">
              <a:spAutoFit/>
            </a:bodyPr>
            <a:lstStyle/>
            <a:p>
              <a:pPr marR="0" lvl="0" indent="0" algn="ctr" fontAlgn="auto">
                <a:lnSpc>
                  <a:spcPct val="100000"/>
                </a:lnSpc>
                <a:spcBef>
                  <a:spcPts val="0"/>
                </a:spcBef>
                <a:spcAft>
                  <a:spcPts val="0"/>
                </a:spcAft>
                <a:buClrTx/>
                <a:buSzTx/>
                <a:buFontTx/>
                <a:buNone/>
                <a:tabLst/>
                <a:defRPr/>
              </a:pPr>
              <a:r>
                <a:rPr lang="en-US" altLang="zh-CN" sz="2800" kern="0" dirty="0">
                  <a:solidFill>
                    <a:schemeClr val="accent1"/>
                  </a:solidFill>
                  <a:cs typeface="+mn-ea"/>
                  <a:sym typeface="+mn-lt"/>
                </a:rPr>
                <a:t>01</a:t>
              </a:r>
              <a:endParaRPr lang="zh-CN" altLang="en-US" sz="2800" kern="0" dirty="0">
                <a:solidFill>
                  <a:schemeClr val="accent1"/>
                </a:solidFill>
                <a:cs typeface="+mn-ea"/>
                <a:sym typeface="+mn-lt"/>
              </a:endParaRPr>
            </a:p>
          </p:txBody>
        </p:sp>
      </p:grpSp>
      <p:sp>
        <p:nvSpPr>
          <p:cNvPr id="95" name="TextBox 94"/>
          <p:cNvSpPr txBox="1"/>
          <p:nvPr/>
        </p:nvSpPr>
        <p:spPr>
          <a:xfrm>
            <a:off x="4051343" y="3381508"/>
            <a:ext cx="1315586" cy="1015663"/>
          </a:xfrm>
          <a:prstGeom prst="rect">
            <a:avLst/>
          </a:prstGeom>
          <a:noFill/>
        </p:spPr>
        <p:txBody>
          <a:bodyPr wrap="square" rtlCol="0">
            <a:spAutoFit/>
          </a:bodyPr>
          <a:lstStyle/>
          <a:p>
            <a:pPr fontAlgn="base">
              <a:lnSpc>
                <a:spcPct val="150000"/>
              </a:lnSpc>
              <a:spcBef>
                <a:spcPct val="0"/>
              </a:spcBef>
              <a:spcAft>
                <a:spcPct val="0"/>
              </a:spcAft>
            </a:pPr>
            <a:r>
              <a:rPr lang="zh-CN" altLang="en-US" sz="1000" dirty="0">
                <a:solidFill>
                  <a:schemeClr val="tx1">
                    <a:lumMod val="65000"/>
                    <a:lumOff val="35000"/>
                  </a:schemeClr>
                </a:solidFill>
                <a:cs typeface="+mn-ea"/>
                <a:sym typeface="+mn-lt"/>
              </a:rPr>
              <a:t>此处添加详细文本描述，尽量将每页幻灯片的字数控制在</a:t>
            </a:r>
            <a:r>
              <a:rPr lang="en-US" altLang="zh-CN" sz="1000" dirty="0">
                <a:solidFill>
                  <a:schemeClr val="tx1">
                    <a:lumMod val="65000"/>
                    <a:lumOff val="35000"/>
                  </a:schemeClr>
                </a:solidFill>
                <a:cs typeface="+mn-ea"/>
                <a:sym typeface="+mn-lt"/>
              </a:rPr>
              <a:t>200</a:t>
            </a:r>
            <a:r>
              <a:rPr lang="zh-CN" altLang="en-US" sz="1000" dirty="0">
                <a:solidFill>
                  <a:schemeClr val="tx1">
                    <a:lumMod val="65000"/>
                    <a:lumOff val="35000"/>
                  </a:schemeClr>
                </a:solidFill>
                <a:cs typeface="+mn-ea"/>
                <a:sym typeface="+mn-lt"/>
              </a:rPr>
              <a:t>字以内。</a:t>
            </a:r>
            <a:endParaRPr lang="en-US" altLang="zh-CN" sz="1000" dirty="0">
              <a:solidFill>
                <a:schemeClr val="tx1">
                  <a:lumMod val="65000"/>
                  <a:lumOff val="35000"/>
                </a:schemeClr>
              </a:solidFill>
              <a:cs typeface="+mn-ea"/>
              <a:sym typeface="+mn-lt"/>
            </a:endParaRPr>
          </a:p>
        </p:txBody>
      </p:sp>
      <p:sp>
        <p:nvSpPr>
          <p:cNvPr id="96" name="文本框 59"/>
          <p:cNvSpPr txBox="1"/>
          <p:nvPr/>
        </p:nvSpPr>
        <p:spPr>
          <a:xfrm>
            <a:off x="4149161" y="4963787"/>
            <a:ext cx="1000118" cy="523196"/>
          </a:xfrm>
          <a:prstGeom prst="rect">
            <a:avLst/>
          </a:prstGeom>
          <a:noFill/>
        </p:spPr>
        <p:txBody>
          <a:bodyPr wrap="square" lIns="91415" tIns="45708" rIns="91415" bIns="45708" rtlCol="0">
            <a:spAutoFit/>
          </a:bodyPr>
          <a:lstStyle/>
          <a:p>
            <a:pPr algn="ctr"/>
            <a:r>
              <a:rPr lang="en-US" altLang="zh-CN" sz="2800" kern="0" dirty="0">
                <a:solidFill>
                  <a:schemeClr val="accent1"/>
                </a:solidFill>
                <a:cs typeface="+mn-ea"/>
                <a:sym typeface="+mn-lt"/>
              </a:rPr>
              <a:t>76%</a:t>
            </a:r>
            <a:endParaRPr lang="zh-CN" altLang="en-US" sz="2800" kern="0" dirty="0">
              <a:solidFill>
                <a:schemeClr val="accent1"/>
              </a:solidFill>
              <a:cs typeface="+mn-ea"/>
              <a:sym typeface="+mn-lt"/>
            </a:endParaRPr>
          </a:p>
        </p:txBody>
      </p:sp>
      <p:grpSp>
        <p:nvGrpSpPr>
          <p:cNvPr id="97" name="组合 96"/>
          <p:cNvGrpSpPr/>
          <p:nvPr/>
        </p:nvGrpSpPr>
        <p:grpSpPr>
          <a:xfrm>
            <a:off x="5828108" y="1725821"/>
            <a:ext cx="1848534" cy="4026957"/>
            <a:chOff x="1682499" y="1823781"/>
            <a:chExt cx="1848534" cy="4477063"/>
          </a:xfrm>
        </p:grpSpPr>
        <p:sp>
          <p:nvSpPr>
            <p:cNvPr id="98" name="圆角矩形 97"/>
            <p:cNvSpPr/>
            <p:nvPr/>
          </p:nvSpPr>
          <p:spPr>
            <a:xfrm>
              <a:off x="1682499" y="1823781"/>
              <a:ext cx="1848534" cy="4477063"/>
            </a:xfrm>
            <a:prstGeom prst="roundRect">
              <a:avLst>
                <a:gd name="adj" fmla="val 5000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cs typeface="+mn-ea"/>
                <a:sym typeface="+mn-lt"/>
              </a:endParaRPr>
            </a:p>
          </p:txBody>
        </p:sp>
        <p:sp>
          <p:nvSpPr>
            <p:cNvPr id="99" name="矩形 98"/>
            <p:cNvSpPr/>
            <p:nvPr/>
          </p:nvSpPr>
          <p:spPr>
            <a:xfrm>
              <a:off x="1817297" y="5086333"/>
              <a:ext cx="1576393" cy="34923"/>
            </a:xfrm>
            <a:prstGeom prst="rect">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100" name="TextBox 99"/>
          <p:cNvSpPr txBox="1"/>
          <p:nvPr/>
        </p:nvSpPr>
        <p:spPr>
          <a:xfrm>
            <a:off x="6306848" y="4774729"/>
            <a:ext cx="863059" cy="261610"/>
          </a:xfrm>
          <a:prstGeom prst="rect">
            <a:avLst/>
          </a:prstGeom>
          <a:noFill/>
        </p:spPr>
        <p:txBody>
          <a:bodyPr wrap="square" rtlCol="0">
            <a:spAutoFit/>
          </a:bodyPr>
          <a:lstStyle/>
          <a:p>
            <a:pPr algn="ctr"/>
            <a:r>
              <a:rPr lang="zh-CN" altLang="en-US" sz="1100" b="1" dirty="0">
                <a:solidFill>
                  <a:schemeClr val="tx1">
                    <a:lumMod val="65000"/>
                    <a:lumOff val="35000"/>
                  </a:schemeClr>
                </a:solidFill>
                <a:cs typeface="+mn-ea"/>
                <a:sym typeface="+mn-lt"/>
              </a:rPr>
              <a:t>任务完成</a:t>
            </a:r>
          </a:p>
        </p:txBody>
      </p:sp>
      <p:sp>
        <p:nvSpPr>
          <p:cNvPr id="101" name="椭圆 100"/>
          <p:cNvSpPr/>
          <p:nvPr/>
        </p:nvSpPr>
        <p:spPr bwMode="blackWhite">
          <a:xfrm>
            <a:off x="6137515" y="1977930"/>
            <a:ext cx="1256192" cy="1256192"/>
          </a:xfrm>
          <a:prstGeom prst="ellipse">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nvGrpSpPr>
          <p:cNvPr id="102" name="组合 101"/>
          <p:cNvGrpSpPr/>
          <p:nvPr/>
        </p:nvGrpSpPr>
        <p:grpSpPr>
          <a:xfrm>
            <a:off x="6272950" y="2133807"/>
            <a:ext cx="958850" cy="958850"/>
            <a:chOff x="2853235" y="1786005"/>
            <a:chExt cx="958850" cy="958850"/>
          </a:xfrm>
        </p:grpSpPr>
        <p:sp>
          <p:nvSpPr>
            <p:cNvPr id="103" name="椭圆 102"/>
            <p:cNvSpPr/>
            <p:nvPr/>
          </p:nvSpPr>
          <p:spPr bwMode="auto">
            <a:xfrm>
              <a:off x="2853235" y="1786005"/>
              <a:ext cx="958850" cy="95885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104" name="文本框 11"/>
            <p:cNvSpPr txBox="1"/>
            <p:nvPr/>
          </p:nvSpPr>
          <p:spPr>
            <a:xfrm>
              <a:off x="3025953" y="1996614"/>
              <a:ext cx="585418" cy="523220"/>
            </a:xfrm>
            <a:prstGeom prst="rect">
              <a:avLst/>
            </a:prstGeom>
            <a:noFill/>
          </p:spPr>
          <p:txBody>
            <a:bodyPr wrap="none" rtlCol="0">
              <a:spAutoFit/>
            </a:bodyPr>
            <a:lstStyle/>
            <a:p>
              <a:pPr algn="ctr">
                <a:defRPr/>
              </a:pPr>
              <a:r>
                <a:rPr lang="en-US" altLang="zh-CN" sz="2800" kern="0" dirty="0">
                  <a:solidFill>
                    <a:schemeClr val="bg1"/>
                  </a:solidFill>
                  <a:cs typeface="+mn-ea"/>
                  <a:sym typeface="+mn-lt"/>
                </a:rPr>
                <a:t>01</a:t>
              </a:r>
              <a:endParaRPr lang="zh-CN" altLang="en-US" sz="2800" kern="0" dirty="0">
                <a:solidFill>
                  <a:schemeClr val="bg1"/>
                </a:solidFill>
                <a:cs typeface="+mn-ea"/>
                <a:sym typeface="+mn-lt"/>
              </a:endParaRPr>
            </a:p>
          </p:txBody>
        </p:sp>
      </p:grpSp>
      <p:sp>
        <p:nvSpPr>
          <p:cNvPr id="105" name="TextBox 104"/>
          <p:cNvSpPr txBox="1"/>
          <p:nvPr/>
        </p:nvSpPr>
        <p:spPr>
          <a:xfrm>
            <a:off x="6146843" y="3381508"/>
            <a:ext cx="1315586" cy="1015663"/>
          </a:xfrm>
          <a:prstGeom prst="rect">
            <a:avLst/>
          </a:prstGeom>
          <a:noFill/>
        </p:spPr>
        <p:txBody>
          <a:bodyPr wrap="square" rtlCol="0">
            <a:spAutoFit/>
          </a:bodyPr>
          <a:lstStyle/>
          <a:p>
            <a:pPr fontAlgn="base">
              <a:lnSpc>
                <a:spcPct val="150000"/>
              </a:lnSpc>
              <a:spcBef>
                <a:spcPct val="0"/>
              </a:spcBef>
              <a:spcAft>
                <a:spcPct val="0"/>
              </a:spcAft>
            </a:pPr>
            <a:r>
              <a:rPr lang="zh-CN" altLang="en-US" sz="1000" dirty="0">
                <a:solidFill>
                  <a:schemeClr val="tx1">
                    <a:lumMod val="65000"/>
                    <a:lumOff val="35000"/>
                  </a:schemeClr>
                </a:solidFill>
                <a:cs typeface="+mn-ea"/>
                <a:sym typeface="+mn-lt"/>
              </a:rPr>
              <a:t>此处添加详细文本描述，尽量将每页幻灯片的字数控制在</a:t>
            </a:r>
            <a:r>
              <a:rPr lang="en-US" altLang="zh-CN" sz="1000" dirty="0">
                <a:solidFill>
                  <a:schemeClr val="tx1">
                    <a:lumMod val="65000"/>
                    <a:lumOff val="35000"/>
                  </a:schemeClr>
                </a:solidFill>
                <a:cs typeface="+mn-ea"/>
                <a:sym typeface="+mn-lt"/>
              </a:rPr>
              <a:t>200</a:t>
            </a:r>
            <a:r>
              <a:rPr lang="zh-CN" altLang="en-US" sz="1000" dirty="0">
                <a:solidFill>
                  <a:schemeClr val="tx1">
                    <a:lumMod val="65000"/>
                    <a:lumOff val="35000"/>
                  </a:schemeClr>
                </a:solidFill>
                <a:cs typeface="+mn-ea"/>
                <a:sym typeface="+mn-lt"/>
              </a:rPr>
              <a:t>字以内。</a:t>
            </a:r>
            <a:endParaRPr lang="en-US" altLang="zh-CN" sz="1000" dirty="0">
              <a:solidFill>
                <a:schemeClr val="tx1">
                  <a:lumMod val="65000"/>
                  <a:lumOff val="35000"/>
                </a:schemeClr>
              </a:solidFill>
              <a:cs typeface="+mn-ea"/>
              <a:sym typeface="+mn-lt"/>
            </a:endParaRPr>
          </a:p>
        </p:txBody>
      </p:sp>
      <p:sp>
        <p:nvSpPr>
          <p:cNvPr id="106" name="文本框 59"/>
          <p:cNvSpPr txBox="1"/>
          <p:nvPr/>
        </p:nvSpPr>
        <p:spPr>
          <a:xfrm>
            <a:off x="6244661" y="4963787"/>
            <a:ext cx="1000118" cy="523196"/>
          </a:xfrm>
          <a:prstGeom prst="rect">
            <a:avLst/>
          </a:prstGeom>
          <a:noFill/>
        </p:spPr>
        <p:txBody>
          <a:bodyPr wrap="square" lIns="91415" tIns="45708" rIns="91415" bIns="45708" rtlCol="0">
            <a:spAutoFit/>
          </a:bodyPr>
          <a:lstStyle/>
          <a:p>
            <a:pPr algn="ctr"/>
            <a:r>
              <a:rPr lang="en-US" altLang="zh-CN" sz="2800" kern="0" dirty="0">
                <a:solidFill>
                  <a:schemeClr val="accent1"/>
                </a:solidFill>
                <a:cs typeface="+mn-ea"/>
                <a:sym typeface="+mn-lt"/>
              </a:rPr>
              <a:t>65%</a:t>
            </a:r>
            <a:endParaRPr lang="zh-CN" altLang="en-US" sz="2800" kern="0" dirty="0">
              <a:solidFill>
                <a:schemeClr val="accent1"/>
              </a:solidFill>
              <a:cs typeface="+mn-ea"/>
              <a:sym typeface="+mn-lt"/>
            </a:endParaRPr>
          </a:p>
        </p:txBody>
      </p:sp>
      <p:grpSp>
        <p:nvGrpSpPr>
          <p:cNvPr id="107" name="组合 106"/>
          <p:cNvGrpSpPr/>
          <p:nvPr/>
        </p:nvGrpSpPr>
        <p:grpSpPr>
          <a:xfrm>
            <a:off x="8103327" y="1725821"/>
            <a:ext cx="1848534" cy="4026957"/>
            <a:chOff x="1682499" y="1823781"/>
            <a:chExt cx="1848534" cy="4477063"/>
          </a:xfrm>
        </p:grpSpPr>
        <p:sp>
          <p:nvSpPr>
            <p:cNvPr id="108" name="圆角矩形 107"/>
            <p:cNvSpPr/>
            <p:nvPr/>
          </p:nvSpPr>
          <p:spPr>
            <a:xfrm>
              <a:off x="1682499" y="1823781"/>
              <a:ext cx="1848534" cy="4477063"/>
            </a:xfrm>
            <a:prstGeom prst="roundRect">
              <a:avLst>
                <a:gd name="adj" fmla="val 5000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cs typeface="+mn-ea"/>
                <a:sym typeface="+mn-lt"/>
              </a:endParaRPr>
            </a:p>
          </p:txBody>
        </p:sp>
        <p:sp>
          <p:nvSpPr>
            <p:cNvPr id="109" name="矩形 108"/>
            <p:cNvSpPr/>
            <p:nvPr/>
          </p:nvSpPr>
          <p:spPr>
            <a:xfrm>
              <a:off x="1817297" y="5086333"/>
              <a:ext cx="1576393" cy="34923"/>
            </a:xfrm>
            <a:prstGeom prst="rect">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110" name="TextBox 109"/>
          <p:cNvSpPr txBox="1"/>
          <p:nvPr/>
        </p:nvSpPr>
        <p:spPr>
          <a:xfrm>
            <a:off x="8582067" y="4774729"/>
            <a:ext cx="863059" cy="261610"/>
          </a:xfrm>
          <a:prstGeom prst="rect">
            <a:avLst/>
          </a:prstGeom>
          <a:noFill/>
        </p:spPr>
        <p:txBody>
          <a:bodyPr wrap="square" rtlCol="0">
            <a:spAutoFit/>
          </a:bodyPr>
          <a:lstStyle/>
          <a:p>
            <a:pPr algn="ctr"/>
            <a:r>
              <a:rPr lang="zh-CN" altLang="en-US" sz="1100" b="1" dirty="0">
                <a:solidFill>
                  <a:schemeClr val="tx1">
                    <a:lumMod val="65000"/>
                    <a:lumOff val="35000"/>
                  </a:schemeClr>
                </a:solidFill>
                <a:cs typeface="+mn-ea"/>
                <a:sym typeface="+mn-lt"/>
              </a:rPr>
              <a:t>任务完成</a:t>
            </a:r>
          </a:p>
        </p:txBody>
      </p:sp>
      <p:sp>
        <p:nvSpPr>
          <p:cNvPr id="111" name="椭圆 110"/>
          <p:cNvSpPr/>
          <p:nvPr/>
        </p:nvSpPr>
        <p:spPr bwMode="blackWhite">
          <a:xfrm>
            <a:off x="8412734" y="1977930"/>
            <a:ext cx="1256192" cy="1256192"/>
          </a:xfrm>
          <a:prstGeom prst="ellipse">
            <a:avLst/>
          </a:prstGeom>
          <a:solidFill>
            <a:srgbClr val="F3F3F3"/>
          </a:solidFill>
          <a:ln w="22225" cap="flat" cmpd="sng" algn="ctr">
            <a:gradFill>
              <a:gsLst>
                <a:gs pos="0">
                  <a:sysClr val="window" lastClr="FFFFFF">
                    <a:lumMod val="85000"/>
                  </a:sysClr>
                </a:gs>
                <a:gs pos="100000">
                  <a:sysClr val="window" lastClr="FFFFFF"/>
                </a:gs>
              </a:gsLst>
              <a:lin ang="5400000" scaled="1"/>
            </a:gradFill>
            <a:prstDash val="solid"/>
            <a:miter lim="800000"/>
          </a:ln>
          <a:effectLst>
            <a:innerShdw blurRad="76200" dist="38100" dir="16200000">
              <a:prstClr val="black">
                <a:alpha val="37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nvGrpSpPr>
          <p:cNvPr id="112" name="组合 111"/>
          <p:cNvGrpSpPr/>
          <p:nvPr/>
        </p:nvGrpSpPr>
        <p:grpSpPr>
          <a:xfrm>
            <a:off x="8548169" y="2133807"/>
            <a:ext cx="958850" cy="958850"/>
            <a:chOff x="2853235" y="1786005"/>
            <a:chExt cx="958850" cy="958850"/>
          </a:xfrm>
        </p:grpSpPr>
        <p:sp>
          <p:nvSpPr>
            <p:cNvPr id="113" name="椭圆 112"/>
            <p:cNvSpPr/>
            <p:nvPr/>
          </p:nvSpPr>
          <p:spPr bwMode="auto">
            <a:xfrm>
              <a:off x="2853235" y="1786005"/>
              <a:ext cx="958850" cy="958850"/>
            </a:xfrm>
            <a:prstGeom prst="ellipse">
              <a:avLst/>
            </a:prstGeom>
            <a:gradFill>
              <a:gsLst>
                <a:gs pos="0">
                  <a:srgbClr val="DEDEDE"/>
                </a:gs>
                <a:gs pos="100000">
                  <a:srgbClr val="FBFBFB"/>
                </a:gs>
              </a:gsLst>
              <a:lin ang="5400000" scaled="1"/>
            </a:gradFill>
            <a:ln w="31750" cap="flat">
              <a:gradFill>
                <a:gsLst>
                  <a:gs pos="0">
                    <a:sysClr val="window" lastClr="FFFFFF"/>
                  </a:gs>
                  <a:gs pos="100000">
                    <a:srgbClr val="DDDDDD"/>
                  </a:gs>
                </a:gsLst>
                <a:lin ang="5400000" scaled="1"/>
              </a:gradFill>
              <a:prstDash val="solid"/>
              <a:miter lim="800000"/>
              <a:headEnd/>
              <a:tailEnd/>
            </a:ln>
            <a:effectLst>
              <a:outerShdw blurRad="228600" dist="101600" dir="5400000" algn="t" rotWithShape="0">
                <a:sysClr val="windowText" lastClr="000000">
                  <a:lumMod val="85000"/>
                  <a:lumOff val="15000"/>
                  <a:alpha val="33000"/>
                </a:sysClr>
              </a:outerShdw>
            </a:effectLst>
          </p:spPr>
          <p:txBody>
            <a:bodyPr vert="horz" wrap="square" lIns="91440" tIns="45720" rIns="91440" bIns="45720" numCol="1" anchor="t" anchorCtr="0" compatLnSpc="1">
              <a:prstTxWarp prst="textNoShape">
                <a:avLst/>
              </a:prstTxWarp>
            </a:bodyPr>
            <a:lstStyle/>
            <a:p>
              <a:endParaRPr lang="zh-CN" altLang="en-US" kern="0" dirty="0">
                <a:solidFill>
                  <a:prstClr val="black"/>
                </a:solidFill>
                <a:cs typeface="+mn-ea"/>
                <a:sym typeface="+mn-lt"/>
              </a:endParaRPr>
            </a:p>
          </p:txBody>
        </p:sp>
        <p:sp>
          <p:nvSpPr>
            <p:cNvPr id="114" name="文本框 11"/>
            <p:cNvSpPr txBox="1"/>
            <p:nvPr/>
          </p:nvSpPr>
          <p:spPr>
            <a:xfrm>
              <a:off x="3025954" y="1996614"/>
              <a:ext cx="585418" cy="523220"/>
            </a:xfrm>
            <a:prstGeom prst="rect">
              <a:avLst/>
            </a:prstGeom>
            <a:noFill/>
          </p:spPr>
          <p:txBody>
            <a:bodyPr wrap="none" rtlCol="0">
              <a:spAutoFit/>
            </a:bodyPr>
            <a:lstStyle/>
            <a:p>
              <a:pPr algn="ctr">
                <a:defRPr/>
              </a:pPr>
              <a:r>
                <a:rPr lang="en-US" altLang="zh-CN" sz="2800" kern="0" dirty="0">
                  <a:solidFill>
                    <a:schemeClr val="accent1"/>
                  </a:solidFill>
                  <a:cs typeface="+mn-ea"/>
                  <a:sym typeface="+mn-lt"/>
                </a:rPr>
                <a:t>01</a:t>
              </a:r>
              <a:endParaRPr lang="zh-CN" altLang="en-US" sz="2800" kern="0" dirty="0">
                <a:solidFill>
                  <a:schemeClr val="accent1"/>
                </a:solidFill>
                <a:cs typeface="+mn-ea"/>
                <a:sym typeface="+mn-lt"/>
              </a:endParaRPr>
            </a:p>
          </p:txBody>
        </p:sp>
      </p:grpSp>
      <p:sp>
        <p:nvSpPr>
          <p:cNvPr id="115" name="TextBox 114"/>
          <p:cNvSpPr txBox="1"/>
          <p:nvPr/>
        </p:nvSpPr>
        <p:spPr>
          <a:xfrm>
            <a:off x="8422062" y="3381508"/>
            <a:ext cx="1315586" cy="1015663"/>
          </a:xfrm>
          <a:prstGeom prst="rect">
            <a:avLst/>
          </a:prstGeom>
          <a:noFill/>
        </p:spPr>
        <p:txBody>
          <a:bodyPr wrap="square" rtlCol="0">
            <a:spAutoFit/>
          </a:bodyPr>
          <a:lstStyle/>
          <a:p>
            <a:pPr fontAlgn="base">
              <a:lnSpc>
                <a:spcPct val="150000"/>
              </a:lnSpc>
              <a:spcBef>
                <a:spcPct val="0"/>
              </a:spcBef>
              <a:spcAft>
                <a:spcPct val="0"/>
              </a:spcAft>
            </a:pPr>
            <a:r>
              <a:rPr lang="zh-CN" altLang="en-US" sz="1000" dirty="0">
                <a:solidFill>
                  <a:schemeClr val="tx1">
                    <a:lumMod val="65000"/>
                    <a:lumOff val="35000"/>
                  </a:schemeClr>
                </a:solidFill>
                <a:cs typeface="+mn-ea"/>
                <a:sym typeface="+mn-lt"/>
              </a:rPr>
              <a:t>此处添加详细文本描述，尽量将每页幻灯片的字数控制在</a:t>
            </a:r>
            <a:r>
              <a:rPr lang="en-US" altLang="zh-CN" sz="1000" dirty="0">
                <a:solidFill>
                  <a:schemeClr val="tx1">
                    <a:lumMod val="65000"/>
                    <a:lumOff val="35000"/>
                  </a:schemeClr>
                </a:solidFill>
                <a:cs typeface="+mn-ea"/>
                <a:sym typeface="+mn-lt"/>
              </a:rPr>
              <a:t>200</a:t>
            </a:r>
            <a:r>
              <a:rPr lang="zh-CN" altLang="en-US" sz="1000" dirty="0">
                <a:solidFill>
                  <a:schemeClr val="tx1">
                    <a:lumMod val="65000"/>
                    <a:lumOff val="35000"/>
                  </a:schemeClr>
                </a:solidFill>
                <a:cs typeface="+mn-ea"/>
                <a:sym typeface="+mn-lt"/>
              </a:rPr>
              <a:t>字以内。</a:t>
            </a:r>
            <a:endParaRPr lang="en-US" altLang="zh-CN" sz="1000" dirty="0">
              <a:solidFill>
                <a:schemeClr val="tx1">
                  <a:lumMod val="65000"/>
                  <a:lumOff val="35000"/>
                </a:schemeClr>
              </a:solidFill>
              <a:cs typeface="+mn-ea"/>
              <a:sym typeface="+mn-lt"/>
            </a:endParaRPr>
          </a:p>
        </p:txBody>
      </p:sp>
      <p:sp>
        <p:nvSpPr>
          <p:cNvPr id="116" name="文本框 59"/>
          <p:cNvSpPr txBox="1"/>
          <p:nvPr/>
        </p:nvSpPr>
        <p:spPr>
          <a:xfrm>
            <a:off x="8519880" y="4963787"/>
            <a:ext cx="1000118" cy="523196"/>
          </a:xfrm>
          <a:prstGeom prst="rect">
            <a:avLst/>
          </a:prstGeom>
          <a:noFill/>
        </p:spPr>
        <p:txBody>
          <a:bodyPr wrap="square" lIns="91415" tIns="45708" rIns="91415" bIns="45708" rtlCol="0">
            <a:spAutoFit/>
          </a:bodyPr>
          <a:lstStyle/>
          <a:p>
            <a:pPr algn="ctr"/>
            <a:r>
              <a:rPr lang="en-US" altLang="zh-CN" sz="2800" kern="0" dirty="0">
                <a:solidFill>
                  <a:schemeClr val="accent1"/>
                </a:solidFill>
                <a:cs typeface="+mn-ea"/>
                <a:sym typeface="+mn-lt"/>
              </a:rPr>
              <a:t>88%</a:t>
            </a:r>
            <a:endParaRPr lang="zh-CN" altLang="en-US" sz="2800" kern="0" dirty="0">
              <a:solidFill>
                <a:schemeClr val="accent1"/>
              </a:solidFill>
              <a:cs typeface="+mn-ea"/>
              <a:sym typeface="+mn-lt"/>
            </a:endParaRPr>
          </a:p>
        </p:txBody>
      </p:sp>
    </p:spTree>
    <p:extLst>
      <p:ext uri="{BB962C8B-B14F-4D97-AF65-F5344CB8AC3E}">
        <p14:creationId xmlns:p14="http://schemas.microsoft.com/office/powerpoint/2010/main" val="129483323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4"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childTnLst>
                          </p:cTn>
                        </p:par>
                        <p:par>
                          <p:cTn id="27" fill="hold">
                            <p:stCondLst>
                              <p:cond delay="3600"/>
                            </p:stCondLst>
                            <p:childTnLst>
                              <p:par>
                                <p:cTn id="28" presetID="10" presetClass="entr" presetSubtype="0" fill="hold" grpId="0"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par>
                          <p:cTn id="31" fill="hold">
                            <p:stCondLst>
                              <p:cond delay="4100"/>
                            </p:stCondLst>
                            <p:childTnLst>
                              <p:par>
                                <p:cTn id="32" presetID="53" presetClass="entr" presetSubtype="16" fill="hold" nodeType="after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p:cTn id="34" dur="500" fill="hold"/>
                                        <p:tgtEl>
                                          <p:spTgt spid="62"/>
                                        </p:tgtEl>
                                        <p:attrNameLst>
                                          <p:attrName>ppt_w</p:attrName>
                                        </p:attrNameLst>
                                      </p:cBhvr>
                                      <p:tavLst>
                                        <p:tav tm="0">
                                          <p:val>
                                            <p:fltVal val="0"/>
                                          </p:val>
                                        </p:tav>
                                        <p:tav tm="100000">
                                          <p:val>
                                            <p:strVal val="#ppt_w"/>
                                          </p:val>
                                        </p:tav>
                                      </p:tavLst>
                                    </p:anim>
                                    <p:anim calcmode="lin" valueType="num">
                                      <p:cBhvr>
                                        <p:cTn id="35" dur="500" fill="hold"/>
                                        <p:tgtEl>
                                          <p:spTgt spid="62"/>
                                        </p:tgtEl>
                                        <p:attrNameLst>
                                          <p:attrName>ppt_h</p:attrName>
                                        </p:attrNameLst>
                                      </p:cBhvr>
                                      <p:tavLst>
                                        <p:tav tm="0">
                                          <p:val>
                                            <p:fltVal val="0"/>
                                          </p:val>
                                        </p:tav>
                                        <p:tav tm="100000">
                                          <p:val>
                                            <p:strVal val="#ppt_h"/>
                                          </p:val>
                                        </p:tav>
                                      </p:tavLst>
                                    </p:anim>
                                    <p:animEffect transition="in" filter="fade">
                                      <p:cBhvr>
                                        <p:cTn id="36" dur="500"/>
                                        <p:tgtEl>
                                          <p:spTgt spid="62"/>
                                        </p:tgtEl>
                                      </p:cBhvr>
                                    </p:animEffect>
                                  </p:childTnLst>
                                </p:cTn>
                              </p:par>
                            </p:childTnLst>
                          </p:cTn>
                        </p:par>
                        <p:par>
                          <p:cTn id="37" fill="hold">
                            <p:stCondLst>
                              <p:cond delay="4600"/>
                            </p:stCondLst>
                            <p:childTnLst>
                              <p:par>
                                <p:cTn id="38" presetID="22" presetClass="entr" presetSubtype="4" fill="hold" grpId="0" nodeType="afterEffect">
                                  <p:stCondLst>
                                    <p:cond delay="0"/>
                                  </p:stCondLst>
                                  <p:iterate type="lt">
                                    <p:tmPct val="10000"/>
                                  </p:iterate>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par>
                          <p:cTn id="41" fill="hold">
                            <p:stCondLst>
                              <p:cond delay="6650"/>
                            </p:stCondLst>
                            <p:childTnLst>
                              <p:par>
                                <p:cTn id="42" presetID="22" presetClass="entr" presetSubtype="8" fill="hold" grpId="0" nodeType="afterEffect">
                                  <p:stCondLst>
                                    <p:cond delay="0"/>
                                  </p:stCondLst>
                                  <p:iterate type="lt">
                                    <p:tmPct val="10000"/>
                                  </p:iterate>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childTnLst>
                          </p:cTn>
                        </p:par>
                        <p:par>
                          <p:cTn id="45" fill="hold">
                            <p:stCondLst>
                              <p:cond delay="7300"/>
                            </p:stCondLst>
                            <p:childTnLst>
                              <p:par>
                                <p:cTn id="46" presetID="22" presetClass="entr" presetSubtype="8" fill="hold" grpId="0" nodeType="afterEffect">
                                  <p:stCondLst>
                                    <p:cond delay="0"/>
                                  </p:stCondLst>
                                  <p:iterate type="lt">
                                    <p:tmPct val="10000"/>
                                  </p:iterate>
                                  <p:childTnLst>
                                    <p:set>
                                      <p:cBhvr>
                                        <p:cTn id="47" dur="1" fill="hold">
                                          <p:stCondLst>
                                            <p:cond delay="0"/>
                                          </p:stCondLst>
                                        </p:cTn>
                                        <p:tgtEl>
                                          <p:spTgt spid="66"/>
                                        </p:tgtEl>
                                        <p:attrNameLst>
                                          <p:attrName>style.visibility</p:attrName>
                                        </p:attrNameLst>
                                      </p:cBhvr>
                                      <p:to>
                                        <p:strVal val="visible"/>
                                      </p:to>
                                    </p:set>
                                    <p:animEffect transition="in" filter="wipe(left)">
                                      <p:cBhvr>
                                        <p:cTn id="48" dur="500"/>
                                        <p:tgtEl>
                                          <p:spTgt spid="66"/>
                                        </p:tgtEl>
                                      </p:cBhvr>
                                    </p:animEffect>
                                  </p:childTnLst>
                                </p:cTn>
                              </p:par>
                            </p:childTnLst>
                          </p:cTn>
                        </p:par>
                        <p:par>
                          <p:cTn id="49" fill="hold">
                            <p:stCondLst>
                              <p:cond delay="7900"/>
                            </p:stCondLst>
                            <p:childTnLst>
                              <p:par>
                                <p:cTn id="50" presetID="2" presetClass="entr" presetSubtype="4" fill="hold" nodeType="afterEffect">
                                  <p:stCondLst>
                                    <p:cond delay="0"/>
                                  </p:stCondLst>
                                  <p:childTnLst>
                                    <p:set>
                                      <p:cBhvr>
                                        <p:cTn id="51" dur="1" fill="hold">
                                          <p:stCondLst>
                                            <p:cond delay="0"/>
                                          </p:stCondLst>
                                        </p:cTn>
                                        <p:tgtEl>
                                          <p:spTgt spid="87"/>
                                        </p:tgtEl>
                                        <p:attrNameLst>
                                          <p:attrName>style.visibility</p:attrName>
                                        </p:attrNameLst>
                                      </p:cBhvr>
                                      <p:to>
                                        <p:strVal val="visible"/>
                                      </p:to>
                                    </p:set>
                                    <p:anim calcmode="lin" valueType="num">
                                      <p:cBhvr additive="base">
                                        <p:cTn id="52" dur="500" fill="hold"/>
                                        <p:tgtEl>
                                          <p:spTgt spid="87"/>
                                        </p:tgtEl>
                                        <p:attrNameLst>
                                          <p:attrName>ppt_x</p:attrName>
                                        </p:attrNameLst>
                                      </p:cBhvr>
                                      <p:tavLst>
                                        <p:tav tm="0">
                                          <p:val>
                                            <p:strVal val="#ppt_x"/>
                                          </p:val>
                                        </p:tav>
                                        <p:tav tm="100000">
                                          <p:val>
                                            <p:strVal val="#ppt_x"/>
                                          </p:val>
                                        </p:tav>
                                      </p:tavLst>
                                    </p:anim>
                                    <p:anim calcmode="lin" valueType="num">
                                      <p:cBhvr additive="base">
                                        <p:cTn id="53" dur="500" fill="hold"/>
                                        <p:tgtEl>
                                          <p:spTgt spid="87"/>
                                        </p:tgtEl>
                                        <p:attrNameLst>
                                          <p:attrName>ppt_y</p:attrName>
                                        </p:attrNameLst>
                                      </p:cBhvr>
                                      <p:tavLst>
                                        <p:tav tm="0">
                                          <p:val>
                                            <p:strVal val="1+#ppt_h/2"/>
                                          </p:val>
                                        </p:tav>
                                        <p:tav tm="100000">
                                          <p:val>
                                            <p:strVal val="#ppt_y"/>
                                          </p:val>
                                        </p:tav>
                                      </p:tavLst>
                                    </p:anim>
                                  </p:childTnLst>
                                </p:cTn>
                              </p:par>
                            </p:childTnLst>
                          </p:cTn>
                        </p:par>
                        <p:par>
                          <p:cTn id="54" fill="hold">
                            <p:stCondLst>
                              <p:cond delay="8400"/>
                            </p:stCondLst>
                            <p:childTnLst>
                              <p:par>
                                <p:cTn id="55" presetID="10" presetClass="entr" presetSubtype="0" fill="hold" grpId="0" nodeType="after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fade">
                                      <p:cBhvr>
                                        <p:cTn id="57" dur="500"/>
                                        <p:tgtEl>
                                          <p:spTgt spid="91"/>
                                        </p:tgtEl>
                                      </p:cBhvr>
                                    </p:animEffect>
                                  </p:childTnLst>
                                </p:cTn>
                              </p:par>
                            </p:childTnLst>
                          </p:cTn>
                        </p:par>
                        <p:par>
                          <p:cTn id="58" fill="hold">
                            <p:stCondLst>
                              <p:cond delay="8900"/>
                            </p:stCondLst>
                            <p:childTnLst>
                              <p:par>
                                <p:cTn id="59" presetID="53" presetClass="entr" presetSubtype="16" fill="hold" nodeType="afterEffect">
                                  <p:stCondLst>
                                    <p:cond delay="0"/>
                                  </p:stCondLst>
                                  <p:childTnLst>
                                    <p:set>
                                      <p:cBhvr>
                                        <p:cTn id="60" dur="1" fill="hold">
                                          <p:stCondLst>
                                            <p:cond delay="0"/>
                                          </p:stCondLst>
                                        </p:cTn>
                                        <p:tgtEl>
                                          <p:spTgt spid="92"/>
                                        </p:tgtEl>
                                        <p:attrNameLst>
                                          <p:attrName>style.visibility</p:attrName>
                                        </p:attrNameLst>
                                      </p:cBhvr>
                                      <p:to>
                                        <p:strVal val="visible"/>
                                      </p:to>
                                    </p:set>
                                    <p:anim calcmode="lin" valueType="num">
                                      <p:cBhvr>
                                        <p:cTn id="61" dur="500" fill="hold"/>
                                        <p:tgtEl>
                                          <p:spTgt spid="92"/>
                                        </p:tgtEl>
                                        <p:attrNameLst>
                                          <p:attrName>ppt_w</p:attrName>
                                        </p:attrNameLst>
                                      </p:cBhvr>
                                      <p:tavLst>
                                        <p:tav tm="0">
                                          <p:val>
                                            <p:fltVal val="0"/>
                                          </p:val>
                                        </p:tav>
                                        <p:tav tm="100000">
                                          <p:val>
                                            <p:strVal val="#ppt_w"/>
                                          </p:val>
                                        </p:tav>
                                      </p:tavLst>
                                    </p:anim>
                                    <p:anim calcmode="lin" valueType="num">
                                      <p:cBhvr>
                                        <p:cTn id="62" dur="500" fill="hold"/>
                                        <p:tgtEl>
                                          <p:spTgt spid="92"/>
                                        </p:tgtEl>
                                        <p:attrNameLst>
                                          <p:attrName>ppt_h</p:attrName>
                                        </p:attrNameLst>
                                      </p:cBhvr>
                                      <p:tavLst>
                                        <p:tav tm="0">
                                          <p:val>
                                            <p:fltVal val="0"/>
                                          </p:val>
                                        </p:tav>
                                        <p:tav tm="100000">
                                          <p:val>
                                            <p:strVal val="#ppt_h"/>
                                          </p:val>
                                        </p:tav>
                                      </p:tavLst>
                                    </p:anim>
                                    <p:animEffect transition="in" filter="fade">
                                      <p:cBhvr>
                                        <p:cTn id="63" dur="500"/>
                                        <p:tgtEl>
                                          <p:spTgt spid="92"/>
                                        </p:tgtEl>
                                      </p:cBhvr>
                                    </p:animEffect>
                                  </p:childTnLst>
                                </p:cTn>
                              </p:par>
                            </p:childTnLst>
                          </p:cTn>
                        </p:par>
                        <p:par>
                          <p:cTn id="64" fill="hold">
                            <p:stCondLst>
                              <p:cond delay="9400"/>
                            </p:stCondLst>
                            <p:childTnLst>
                              <p:par>
                                <p:cTn id="65" presetID="22" presetClass="entr" presetSubtype="4" fill="hold" grpId="0" nodeType="afterEffect">
                                  <p:stCondLst>
                                    <p:cond delay="0"/>
                                  </p:stCondLst>
                                  <p:iterate type="lt">
                                    <p:tmPct val="10000"/>
                                  </p:iterate>
                                  <p:childTnLst>
                                    <p:set>
                                      <p:cBhvr>
                                        <p:cTn id="66" dur="1" fill="hold">
                                          <p:stCondLst>
                                            <p:cond delay="0"/>
                                          </p:stCondLst>
                                        </p:cTn>
                                        <p:tgtEl>
                                          <p:spTgt spid="95"/>
                                        </p:tgtEl>
                                        <p:attrNameLst>
                                          <p:attrName>style.visibility</p:attrName>
                                        </p:attrNameLst>
                                      </p:cBhvr>
                                      <p:to>
                                        <p:strVal val="visible"/>
                                      </p:to>
                                    </p:set>
                                    <p:animEffect transition="in" filter="wipe(down)">
                                      <p:cBhvr>
                                        <p:cTn id="67" dur="500"/>
                                        <p:tgtEl>
                                          <p:spTgt spid="95"/>
                                        </p:tgtEl>
                                      </p:cBhvr>
                                    </p:animEffect>
                                  </p:childTnLst>
                                </p:cTn>
                              </p:par>
                            </p:childTnLst>
                          </p:cTn>
                        </p:par>
                        <p:par>
                          <p:cTn id="68" fill="hold">
                            <p:stCondLst>
                              <p:cond delay="1145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90"/>
                                        </p:tgtEl>
                                        <p:attrNameLst>
                                          <p:attrName>style.visibility</p:attrName>
                                        </p:attrNameLst>
                                      </p:cBhvr>
                                      <p:to>
                                        <p:strVal val="visible"/>
                                      </p:to>
                                    </p:set>
                                    <p:animEffect transition="in" filter="wipe(left)">
                                      <p:cBhvr>
                                        <p:cTn id="71" dur="500"/>
                                        <p:tgtEl>
                                          <p:spTgt spid="90"/>
                                        </p:tgtEl>
                                      </p:cBhvr>
                                    </p:animEffect>
                                  </p:childTnLst>
                                </p:cTn>
                              </p:par>
                            </p:childTnLst>
                          </p:cTn>
                        </p:par>
                        <p:par>
                          <p:cTn id="72" fill="hold">
                            <p:stCondLst>
                              <p:cond delay="12100"/>
                            </p:stCondLst>
                            <p:childTnLst>
                              <p:par>
                                <p:cTn id="73" presetID="22" presetClass="entr" presetSubtype="8" fill="hold" grpId="0" nodeType="afterEffect">
                                  <p:stCondLst>
                                    <p:cond delay="0"/>
                                  </p:stCondLst>
                                  <p:iterate type="lt">
                                    <p:tmPct val="10000"/>
                                  </p:iterate>
                                  <p:childTnLst>
                                    <p:set>
                                      <p:cBhvr>
                                        <p:cTn id="74" dur="1" fill="hold">
                                          <p:stCondLst>
                                            <p:cond delay="0"/>
                                          </p:stCondLst>
                                        </p:cTn>
                                        <p:tgtEl>
                                          <p:spTgt spid="96"/>
                                        </p:tgtEl>
                                        <p:attrNameLst>
                                          <p:attrName>style.visibility</p:attrName>
                                        </p:attrNameLst>
                                      </p:cBhvr>
                                      <p:to>
                                        <p:strVal val="visible"/>
                                      </p:to>
                                    </p:set>
                                    <p:animEffect transition="in" filter="wipe(left)">
                                      <p:cBhvr>
                                        <p:cTn id="75" dur="500"/>
                                        <p:tgtEl>
                                          <p:spTgt spid="96"/>
                                        </p:tgtEl>
                                      </p:cBhvr>
                                    </p:animEffect>
                                  </p:childTnLst>
                                </p:cTn>
                              </p:par>
                            </p:childTnLst>
                          </p:cTn>
                        </p:par>
                        <p:par>
                          <p:cTn id="76" fill="hold">
                            <p:stCondLst>
                              <p:cond delay="12700"/>
                            </p:stCondLst>
                            <p:childTnLst>
                              <p:par>
                                <p:cTn id="77" presetID="2" presetClass="entr" presetSubtype="4" fill="hold" nodeType="afterEffect">
                                  <p:stCondLst>
                                    <p:cond delay="0"/>
                                  </p:stCondLst>
                                  <p:childTnLst>
                                    <p:set>
                                      <p:cBhvr>
                                        <p:cTn id="78" dur="1" fill="hold">
                                          <p:stCondLst>
                                            <p:cond delay="0"/>
                                          </p:stCondLst>
                                        </p:cTn>
                                        <p:tgtEl>
                                          <p:spTgt spid="97"/>
                                        </p:tgtEl>
                                        <p:attrNameLst>
                                          <p:attrName>style.visibility</p:attrName>
                                        </p:attrNameLst>
                                      </p:cBhvr>
                                      <p:to>
                                        <p:strVal val="visible"/>
                                      </p:to>
                                    </p:set>
                                    <p:anim calcmode="lin" valueType="num">
                                      <p:cBhvr additive="base">
                                        <p:cTn id="79" dur="500" fill="hold"/>
                                        <p:tgtEl>
                                          <p:spTgt spid="97"/>
                                        </p:tgtEl>
                                        <p:attrNameLst>
                                          <p:attrName>ppt_x</p:attrName>
                                        </p:attrNameLst>
                                      </p:cBhvr>
                                      <p:tavLst>
                                        <p:tav tm="0">
                                          <p:val>
                                            <p:strVal val="#ppt_x"/>
                                          </p:val>
                                        </p:tav>
                                        <p:tav tm="100000">
                                          <p:val>
                                            <p:strVal val="#ppt_x"/>
                                          </p:val>
                                        </p:tav>
                                      </p:tavLst>
                                    </p:anim>
                                    <p:anim calcmode="lin" valueType="num">
                                      <p:cBhvr additive="base">
                                        <p:cTn id="80" dur="500" fill="hold"/>
                                        <p:tgtEl>
                                          <p:spTgt spid="97"/>
                                        </p:tgtEl>
                                        <p:attrNameLst>
                                          <p:attrName>ppt_y</p:attrName>
                                        </p:attrNameLst>
                                      </p:cBhvr>
                                      <p:tavLst>
                                        <p:tav tm="0">
                                          <p:val>
                                            <p:strVal val="1+#ppt_h/2"/>
                                          </p:val>
                                        </p:tav>
                                        <p:tav tm="100000">
                                          <p:val>
                                            <p:strVal val="#ppt_y"/>
                                          </p:val>
                                        </p:tav>
                                      </p:tavLst>
                                    </p:anim>
                                  </p:childTnLst>
                                </p:cTn>
                              </p:par>
                            </p:childTnLst>
                          </p:cTn>
                        </p:par>
                        <p:par>
                          <p:cTn id="81" fill="hold">
                            <p:stCondLst>
                              <p:cond delay="13200"/>
                            </p:stCondLst>
                            <p:childTnLst>
                              <p:par>
                                <p:cTn id="82" presetID="10" presetClass="entr" presetSubtype="0" fill="hold" grpId="0" nodeType="after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500"/>
                                        <p:tgtEl>
                                          <p:spTgt spid="101"/>
                                        </p:tgtEl>
                                      </p:cBhvr>
                                    </p:animEffect>
                                  </p:childTnLst>
                                </p:cTn>
                              </p:par>
                            </p:childTnLst>
                          </p:cTn>
                        </p:par>
                        <p:par>
                          <p:cTn id="85" fill="hold">
                            <p:stCondLst>
                              <p:cond delay="13700"/>
                            </p:stCondLst>
                            <p:childTnLst>
                              <p:par>
                                <p:cTn id="86" presetID="53" presetClass="entr" presetSubtype="16" fill="hold" nodeType="afterEffect">
                                  <p:stCondLst>
                                    <p:cond delay="0"/>
                                  </p:stCondLst>
                                  <p:childTnLst>
                                    <p:set>
                                      <p:cBhvr>
                                        <p:cTn id="87" dur="1" fill="hold">
                                          <p:stCondLst>
                                            <p:cond delay="0"/>
                                          </p:stCondLst>
                                        </p:cTn>
                                        <p:tgtEl>
                                          <p:spTgt spid="102"/>
                                        </p:tgtEl>
                                        <p:attrNameLst>
                                          <p:attrName>style.visibility</p:attrName>
                                        </p:attrNameLst>
                                      </p:cBhvr>
                                      <p:to>
                                        <p:strVal val="visible"/>
                                      </p:to>
                                    </p:set>
                                    <p:anim calcmode="lin" valueType="num">
                                      <p:cBhvr>
                                        <p:cTn id="88" dur="500" fill="hold"/>
                                        <p:tgtEl>
                                          <p:spTgt spid="102"/>
                                        </p:tgtEl>
                                        <p:attrNameLst>
                                          <p:attrName>ppt_w</p:attrName>
                                        </p:attrNameLst>
                                      </p:cBhvr>
                                      <p:tavLst>
                                        <p:tav tm="0">
                                          <p:val>
                                            <p:fltVal val="0"/>
                                          </p:val>
                                        </p:tav>
                                        <p:tav tm="100000">
                                          <p:val>
                                            <p:strVal val="#ppt_w"/>
                                          </p:val>
                                        </p:tav>
                                      </p:tavLst>
                                    </p:anim>
                                    <p:anim calcmode="lin" valueType="num">
                                      <p:cBhvr>
                                        <p:cTn id="89" dur="500" fill="hold"/>
                                        <p:tgtEl>
                                          <p:spTgt spid="102"/>
                                        </p:tgtEl>
                                        <p:attrNameLst>
                                          <p:attrName>ppt_h</p:attrName>
                                        </p:attrNameLst>
                                      </p:cBhvr>
                                      <p:tavLst>
                                        <p:tav tm="0">
                                          <p:val>
                                            <p:fltVal val="0"/>
                                          </p:val>
                                        </p:tav>
                                        <p:tav tm="100000">
                                          <p:val>
                                            <p:strVal val="#ppt_h"/>
                                          </p:val>
                                        </p:tav>
                                      </p:tavLst>
                                    </p:anim>
                                    <p:animEffect transition="in" filter="fade">
                                      <p:cBhvr>
                                        <p:cTn id="90" dur="500"/>
                                        <p:tgtEl>
                                          <p:spTgt spid="102"/>
                                        </p:tgtEl>
                                      </p:cBhvr>
                                    </p:animEffect>
                                  </p:childTnLst>
                                </p:cTn>
                              </p:par>
                            </p:childTnLst>
                          </p:cTn>
                        </p:par>
                        <p:par>
                          <p:cTn id="91" fill="hold">
                            <p:stCondLst>
                              <p:cond delay="14200"/>
                            </p:stCondLst>
                            <p:childTnLst>
                              <p:par>
                                <p:cTn id="92" presetID="22" presetClass="entr" presetSubtype="4" fill="hold" grpId="0" nodeType="afterEffect">
                                  <p:stCondLst>
                                    <p:cond delay="0"/>
                                  </p:stCondLst>
                                  <p:iterate type="lt">
                                    <p:tmPct val="10000"/>
                                  </p:iterate>
                                  <p:childTnLst>
                                    <p:set>
                                      <p:cBhvr>
                                        <p:cTn id="93" dur="1" fill="hold">
                                          <p:stCondLst>
                                            <p:cond delay="0"/>
                                          </p:stCondLst>
                                        </p:cTn>
                                        <p:tgtEl>
                                          <p:spTgt spid="105"/>
                                        </p:tgtEl>
                                        <p:attrNameLst>
                                          <p:attrName>style.visibility</p:attrName>
                                        </p:attrNameLst>
                                      </p:cBhvr>
                                      <p:to>
                                        <p:strVal val="visible"/>
                                      </p:to>
                                    </p:set>
                                    <p:animEffect transition="in" filter="wipe(down)">
                                      <p:cBhvr>
                                        <p:cTn id="94" dur="500"/>
                                        <p:tgtEl>
                                          <p:spTgt spid="105"/>
                                        </p:tgtEl>
                                      </p:cBhvr>
                                    </p:animEffect>
                                  </p:childTnLst>
                                </p:cTn>
                              </p:par>
                            </p:childTnLst>
                          </p:cTn>
                        </p:par>
                        <p:par>
                          <p:cTn id="95" fill="hold">
                            <p:stCondLst>
                              <p:cond delay="16250"/>
                            </p:stCondLst>
                            <p:childTnLst>
                              <p:par>
                                <p:cTn id="96" presetID="22" presetClass="entr" presetSubtype="8" fill="hold" grpId="0" nodeType="afterEffect">
                                  <p:stCondLst>
                                    <p:cond delay="0"/>
                                  </p:stCondLst>
                                  <p:iterate type="lt">
                                    <p:tmPct val="10000"/>
                                  </p:iterate>
                                  <p:childTnLst>
                                    <p:set>
                                      <p:cBhvr>
                                        <p:cTn id="97" dur="1" fill="hold">
                                          <p:stCondLst>
                                            <p:cond delay="0"/>
                                          </p:stCondLst>
                                        </p:cTn>
                                        <p:tgtEl>
                                          <p:spTgt spid="100"/>
                                        </p:tgtEl>
                                        <p:attrNameLst>
                                          <p:attrName>style.visibility</p:attrName>
                                        </p:attrNameLst>
                                      </p:cBhvr>
                                      <p:to>
                                        <p:strVal val="visible"/>
                                      </p:to>
                                    </p:set>
                                    <p:animEffect transition="in" filter="wipe(left)">
                                      <p:cBhvr>
                                        <p:cTn id="98" dur="500"/>
                                        <p:tgtEl>
                                          <p:spTgt spid="100"/>
                                        </p:tgtEl>
                                      </p:cBhvr>
                                    </p:animEffect>
                                  </p:childTnLst>
                                </p:cTn>
                              </p:par>
                            </p:childTnLst>
                          </p:cTn>
                        </p:par>
                        <p:par>
                          <p:cTn id="99" fill="hold">
                            <p:stCondLst>
                              <p:cond delay="16900"/>
                            </p:stCondLst>
                            <p:childTnLst>
                              <p:par>
                                <p:cTn id="100" presetID="22" presetClass="entr" presetSubtype="8" fill="hold" grpId="0" nodeType="afterEffect">
                                  <p:stCondLst>
                                    <p:cond delay="0"/>
                                  </p:stCondLst>
                                  <p:iterate type="lt">
                                    <p:tmPct val="10000"/>
                                  </p:iterate>
                                  <p:childTnLst>
                                    <p:set>
                                      <p:cBhvr>
                                        <p:cTn id="101" dur="1" fill="hold">
                                          <p:stCondLst>
                                            <p:cond delay="0"/>
                                          </p:stCondLst>
                                        </p:cTn>
                                        <p:tgtEl>
                                          <p:spTgt spid="106"/>
                                        </p:tgtEl>
                                        <p:attrNameLst>
                                          <p:attrName>style.visibility</p:attrName>
                                        </p:attrNameLst>
                                      </p:cBhvr>
                                      <p:to>
                                        <p:strVal val="visible"/>
                                      </p:to>
                                    </p:set>
                                    <p:animEffect transition="in" filter="wipe(left)">
                                      <p:cBhvr>
                                        <p:cTn id="102" dur="500"/>
                                        <p:tgtEl>
                                          <p:spTgt spid="106"/>
                                        </p:tgtEl>
                                      </p:cBhvr>
                                    </p:animEffect>
                                  </p:childTnLst>
                                </p:cTn>
                              </p:par>
                            </p:childTnLst>
                          </p:cTn>
                        </p:par>
                        <p:par>
                          <p:cTn id="103" fill="hold">
                            <p:stCondLst>
                              <p:cond delay="17500"/>
                            </p:stCondLst>
                            <p:childTnLst>
                              <p:par>
                                <p:cTn id="104" presetID="2" presetClass="entr" presetSubtype="4" fill="hold" nodeType="afterEffect">
                                  <p:stCondLst>
                                    <p:cond delay="0"/>
                                  </p:stCondLst>
                                  <p:childTnLst>
                                    <p:set>
                                      <p:cBhvr>
                                        <p:cTn id="105" dur="1" fill="hold">
                                          <p:stCondLst>
                                            <p:cond delay="0"/>
                                          </p:stCondLst>
                                        </p:cTn>
                                        <p:tgtEl>
                                          <p:spTgt spid="107"/>
                                        </p:tgtEl>
                                        <p:attrNameLst>
                                          <p:attrName>style.visibility</p:attrName>
                                        </p:attrNameLst>
                                      </p:cBhvr>
                                      <p:to>
                                        <p:strVal val="visible"/>
                                      </p:to>
                                    </p:set>
                                    <p:anim calcmode="lin" valueType="num">
                                      <p:cBhvr additive="base">
                                        <p:cTn id="106" dur="500" fill="hold"/>
                                        <p:tgtEl>
                                          <p:spTgt spid="107"/>
                                        </p:tgtEl>
                                        <p:attrNameLst>
                                          <p:attrName>ppt_x</p:attrName>
                                        </p:attrNameLst>
                                      </p:cBhvr>
                                      <p:tavLst>
                                        <p:tav tm="0">
                                          <p:val>
                                            <p:strVal val="#ppt_x"/>
                                          </p:val>
                                        </p:tav>
                                        <p:tav tm="100000">
                                          <p:val>
                                            <p:strVal val="#ppt_x"/>
                                          </p:val>
                                        </p:tav>
                                      </p:tavLst>
                                    </p:anim>
                                    <p:anim calcmode="lin" valueType="num">
                                      <p:cBhvr additive="base">
                                        <p:cTn id="107" dur="500" fill="hold"/>
                                        <p:tgtEl>
                                          <p:spTgt spid="107"/>
                                        </p:tgtEl>
                                        <p:attrNameLst>
                                          <p:attrName>ppt_y</p:attrName>
                                        </p:attrNameLst>
                                      </p:cBhvr>
                                      <p:tavLst>
                                        <p:tav tm="0">
                                          <p:val>
                                            <p:strVal val="1+#ppt_h/2"/>
                                          </p:val>
                                        </p:tav>
                                        <p:tav tm="100000">
                                          <p:val>
                                            <p:strVal val="#ppt_y"/>
                                          </p:val>
                                        </p:tav>
                                      </p:tavLst>
                                    </p:anim>
                                  </p:childTnLst>
                                </p:cTn>
                              </p:par>
                            </p:childTnLst>
                          </p:cTn>
                        </p:par>
                        <p:par>
                          <p:cTn id="108" fill="hold">
                            <p:stCondLst>
                              <p:cond delay="18000"/>
                            </p:stCondLst>
                            <p:childTnLst>
                              <p:par>
                                <p:cTn id="109" presetID="10" presetClass="entr" presetSubtype="0" fill="hold" grpId="0" nodeType="afterEffect">
                                  <p:stCondLst>
                                    <p:cond delay="0"/>
                                  </p:stCondLst>
                                  <p:childTnLst>
                                    <p:set>
                                      <p:cBhvr>
                                        <p:cTn id="110" dur="1" fill="hold">
                                          <p:stCondLst>
                                            <p:cond delay="0"/>
                                          </p:stCondLst>
                                        </p:cTn>
                                        <p:tgtEl>
                                          <p:spTgt spid="111"/>
                                        </p:tgtEl>
                                        <p:attrNameLst>
                                          <p:attrName>style.visibility</p:attrName>
                                        </p:attrNameLst>
                                      </p:cBhvr>
                                      <p:to>
                                        <p:strVal val="visible"/>
                                      </p:to>
                                    </p:set>
                                    <p:animEffect transition="in" filter="fade">
                                      <p:cBhvr>
                                        <p:cTn id="111" dur="500"/>
                                        <p:tgtEl>
                                          <p:spTgt spid="111"/>
                                        </p:tgtEl>
                                      </p:cBhvr>
                                    </p:animEffect>
                                  </p:childTnLst>
                                </p:cTn>
                              </p:par>
                            </p:childTnLst>
                          </p:cTn>
                        </p:par>
                        <p:par>
                          <p:cTn id="112" fill="hold">
                            <p:stCondLst>
                              <p:cond delay="18500"/>
                            </p:stCondLst>
                            <p:childTnLst>
                              <p:par>
                                <p:cTn id="113" presetID="53" presetClass="entr" presetSubtype="16" fill="hold" nodeType="afterEffect">
                                  <p:stCondLst>
                                    <p:cond delay="0"/>
                                  </p:stCondLst>
                                  <p:childTnLst>
                                    <p:set>
                                      <p:cBhvr>
                                        <p:cTn id="114" dur="1" fill="hold">
                                          <p:stCondLst>
                                            <p:cond delay="0"/>
                                          </p:stCondLst>
                                        </p:cTn>
                                        <p:tgtEl>
                                          <p:spTgt spid="112"/>
                                        </p:tgtEl>
                                        <p:attrNameLst>
                                          <p:attrName>style.visibility</p:attrName>
                                        </p:attrNameLst>
                                      </p:cBhvr>
                                      <p:to>
                                        <p:strVal val="visible"/>
                                      </p:to>
                                    </p:set>
                                    <p:anim calcmode="lin" valueType="num">
                                      <p:cBhvr>
                                        <p:cTn id="115" dur="500" fill="hold"/>
                                        <p:tgtEl>
                                          <p:spTgt spid="112"/>
                                        </p:tgtEl>
                                        <p:attrNameLst>
                                          <p:attrName>ppt_w</p:attrName>
                                        </p:attrNameLst>
                                      </p:cBhvr>
                                      <p:tavLst>
                                        <p:tav tm="0">
                                          <p:val>
                                            <p:fltVal val="0"/>
                                          </p:val>
                                        </p:tav>
                                        <p:tav tm="100000">
                                          <p:val>
                                            <p:strVal val="#ppt_w"/>
                                          </p:val>
                                        </p:tav>
                                      </p:tavLst>
                                    </p:anim>
                                    <p:anim calcmode="lin" valueType="num">
                                      <p:cBhvr>
                                        <p:cTn id="116" dur="500" fill="hold"/>
                                        <p:tgtEl>
                                          <p:spTgt spid="112"/>
                                        </p:tgtEl>
                                        <p:attrNameLst>
                                          <p:attrName>ppt_h</p:attrName>
                                        </p:attrNameLst>
                                      </p:cBhvr>
                                      <p:tavLst>
                                        <p:tav tm="0">
                                          <p:val>
                                            <p:fltVal val="0"/>
                                          </p:val>
                                        </p:tav>
                                        <p:tav tm="100000">
                                          <p:val>
                                            <p:strVal val="#ppt_h"/>
                                          </p:val>
                                        </p:tav>
                                      </p:tavLst>
                                    </p:anim>
                                    <p:animEffect transition="in" filter="fade">
                                      <p:cBhvr>
                                        <p:cTn id="117" dur="500"/>
                                        <p:tgtEl>
                                          <p:spTgt spid="112"/>
                                        </p:tgtEl>
                                      </p:cBhvr>
                                    </p:animEffect>
                                  </p:childTnLst>
                                </p:cTn>
                              </p:par>
                            </p:childTnLst>
                          </p:cTn>
                        </p:par>
                        <p:par>
                          <p:cTn id="118" fill="hold">
                            <p:stCondLst>
                              <p:cond delay="19000"/>
                            </p:stCondLst>
                            <p:childTnLst>
                              <p:par>
                                <p:cTn id="119" presetID="22" presetClass="entr" presetSubtype="4" fill="hold" grpId="0" nodeType="afterEffect">
                                  <p:stCondLst>
                                    <p:cond delay="0"/>
                                  </p:stCondLst>
                                  <p:iterate type="lt">
                                    <p:tmPct val="10000"/>
                                  </p:iterate>
                                  <p:childTnLst>
                                    <p:set>
                                      <p:cBhvr>
                                        <p:cTn id="120" dur="1" fill="hold">
                                          <p:stCondLst>
                                            <p:cond delay="0"/>
                                          </p:stCondLst>
                                        </p:cTn>
                                        <p:tgtEl>
                                          <p:spTgt spid="115"/>
                                        </p:tgtEl>
                                        <p:attrNameLst>
                                          <p:attrName>style.visibility</p:attrName>
                                        </p:attrNameLst>
                                      </p:cBhvr>
                                      <p:to>
                                        <p:strVal val="visible"/>
                                      </p:to>
                                    </p:set>
                                    <p:animEffect transition="in" filter="wipe(down)">
                                      <p:cBhvr>
                                        <p:cTn id="121" dur="500"/>
                                        <p:tgtEl>
                                          <p:spTgt spid="115"/>
                                        </p:tgtEl>
                                      </p:cBhvr>
                                    </p:animEffect>
                                  </p:childTnLst>
                                </p:cTn>
                              </p:par>
                            </p:childTnLst>
                          </p:cTn>
                        </p:par>
                        <p:par>
                          <p:cTn id="122" fill="hold">
                            <p:stCondLst>
                              <p:cond delay="21050"/>
                            </p:stCondLst>
                            <p:childTnLst>
                              <p:par>
                                <p:cTn id="123" presetID="22" presetClass="entr" presetSubtype="8" fill="hold" grpId="0" nodeType="afterEffect">
                                  <p:stCondLst>
                                    <p:cond delay="0"/>
                                  </p:stCondLst>
                                  <p:iterate type="lt">
                                    <p:tmPct val="10000"/>
                                  </p:iterate>
                                  <p:childTnLst>
                                    <p:set>
                                      <p:cBhvr>
                                        <p:cTn id="124" dur="1" fill="hold">
                                          <p:stCondLst>
                                            <p:cond delay="0"/>
                                          </p:stCondLst>
                                        </p:cTn>
                                        <p:tgtEl>
                                          <p:spTgt spid="110"/>
                                        </p:tgtEl>
                                        <p:attrNameLst>
                                          <p:attrName>style.visibility</p:attrName>
                                        </p:attrNameLst>
                                      </p:cBhvr>
                                      <p:to>
                                        <p:strVal val="visible"/>
                                      </p:to>
                                    </p:set>
                                    <p:animEffect transition="in" filter="wipe(left)">
                                      <p:cBhvr>
                                        <p:cTn id="125" dur="500"/>
                                        <p:tgtEl>
                                          <p:spTgt spid="110"/>
                                        </p:tgtEl>
                                      </p:cBhvr>
                                    </p:animEffect>
                                  </p:childTnLst>
                                </p:cTn>
                              </p:par>
                            </p:childTnLst>
                          </p:cTn>
                        </p:par>
                        <p:par>
                          <p:cTn id="126" fill="hold">
                            <p:stCondLst>
                              <p:cond delay="21700"/>
                            </p:stCondLst>
                            <p:childTnLst>
                              <p:par>
                                <p:cTn id="127" presetID="22" presetClass="entr" presetSubtype="8" fill="hold" grpId="0" nodeType="afterEffect">
                                  <p:stCondLst>
                                    <p:cond delay="0"/>
                                  </p:stCondLst>
                                  <p:iterate type="lt">
                                    <p:tmPct val="10000"/>
                                  </p:iterate>
                                  <p:childTnLst>
                                    <p:set>
                                      <p:cBhvr>
                                        <p:cTn id="128" dur="1" fill="hold">
                                          <p:stCondLst>
                                            <p:cond delay="0"/>
                                          </p:stCondLst>
                                        </p:cTn>
                                        <p:tgtEl>
                                          <p:spTgt spid="116"/>
                                        </p:tgtEl>
                                        <p:attrNameLst>
                                          <p:attrName>style.visibility</p:attrName>
                                        </p:attrNameLst>
                                      </p:cBhvr>
                                      <p:to>
                                        <p:strVal val="visible"/>
                                      </p:to>
                                    </p:set>
                                    <p:animEffect transition="in" filter="wipe(left)">
                                      <p:cBhvr>
                                        <p:cTn id="129"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0" grpId="0"/>
      <p:bldP spid="61" grpId="0" animBg="1"/>
      <p:bldP spid="65" grpId="0"/>
      <p:bldP spid="66" grpId="0"/>
      <p:bldP spid="90" grpId="0"/>
      <p:bldP spid="91" grpId="0" animBg="1"/>
      <p:bldP spid="95" grpId="0"/>
      <p:bldP spid="96" grpId="0"/>
      <p:bldP spid="100" grpId="0"/>
      <p:bldP spid="101" grpId="0" animBg="1"/>
      <p:bldP spid="105" grpId="0"/>
      <p:bldP spid="106" grpId="0"/>
      <p:bldP spid="110" grpId="0"/>
      <p:bldP spid="111" grpId="0" animBg="1"/>
      <p:bldP spid="115" grpId="0"/>
      <p:bldP spid="1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76" name="对角圆角矩形 75"/>
          <p:cNvSpPr/>
          <p:nvPr/>
        </p:nvSpPr>
        <p:spPr>
          <a:xfrm>
            <a:off x="2973890" y="1883909"/>
            <a:ext cx="6608702" cy="1019880"/>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cs typeface="+mn-ea"/>
              <a:sym typeface="+mn-lt"/>
            </a:endParaRPr>
          </a:p>
        </p:txBody>
      </p:sp>
      <p:grpSp>
        <p:nvGrpSpPr>
          <p:cNvPr id="77" name="组合 76"/>
          <p:cNvGrpSpPr/>
          <p:nvPr/>
        </p:nvGrpSpPr>
        <p:grpSpPr>
          <a:xfrm>
            <a:off x="1947861" y="1727482"/>
            <a:ext cx="1603489" cy="1360959"/>
            <a:chOff x="7109111" y="2548965"/>
            <a:chExt cx="2397222" cy="2093640"/>
          </a:xfrm>
        </p:grpSpPr>
        <p:grpSp>
          <p:nvGrpSpPr>
            <p:cNvPr id="78" name="组合 77"/>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81"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79"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80" name="TextBox 79"/>
            <p:cNvSpPr txBox="1"/>
            <p:nvPr/>
          </p:nvSpPr>
          <p:spPr>
            <a:xfrm>
              <a:off x="7802580" y="3142961"/>
              <a:ext cx="1010286" cy="994287"/>
            </a:xfrm>
            <a:prstGeom prst="rect">
              <a:avLst/>
            </a:prstGeom>
            <a:noFill/>
          </p:spPr>
          <p:txBody>
            <a:bodyPr wrap="square" rtlCol="0">
              <a:spAutoFit/>
            </a:bodyPr>
            <a:lstStyle/>
            <a:p>
              <a:r>
                <a:rPr lang="zh-CN" altLang="en-US" sz="1800" dirty="0">
                  <a:solidFill>
                    <a:schemeClr val="bg1"/>
                  </a:solidFill>
                  <a:cs typeface="+mn-ea"/>
                  <a:sym typeface="+mn-lt"/>
                </a:rPr>
                <a:t>添加</a:t>
              </a:r>
              <a:endParaRPr lang="en-US" altLang="zh-CN" sz="1800" dirty="0">
                <a:solidFill>
                  <a:schemeClr val="bg1"/>
                </a:solidFill>
                <a:cs typeface="+mn-ea"/>
                <a:sym typeface="+mn-lt"/>
              </a:endParaRPr>
            </a:p>
            <a:p>
              <a:r>
                <a:rPr lang="zh-CN" altLang="en-US" sz="1800" dirty="0">
                  <a:solidFill>
                    <a:schemeClr val="bg1"/>
                  </a:solidFill>
                  <a:cs typeface="+mn-ea"/>
                  <a:sym typeface="+mn-lt"/>
                </a:rPr>
                <a:t>内容</a:t>
              </a:r>
            </a:p>
          </p:txBody>
        </p:sp>
      </p:grpSp>
      <p:sp>
        <p:nvSpPr>
          <p:cNvPr id="83" name="矩形 30"/>
          <p:cNvSpPr>
            <a:spLocks noChangeArrowheads="1"/>
          </p:cNvSpPr>
          <p:nvPr/>
        </p:nvSpPr>
        <p:spPr bwMode="auto">
          <a:xfrm>
            <a:off x="3823995" y="2044879"/>
            <a:ext cx="4908492" cy="858910"/>
          </a:xfrm>
          <a:prstGeom prst="rect">
            <a:avLst/>
          </a:prstGeom>
          <a:noFill/>
          <a:ln w="9525">
            <a:noFill/>
            <a:miter lim="800000"/>
            <a:headEnd/>
            <a:tailEnd/>
          </a:ln>
        </p:spPr>
        <p:txBody>
          <a:bodyPr wrap="square" lIns="137153" tIns="68577" rIns="137153" bIns="68577">
            <a:spAutoFit/>
          </a:bodyPr>
          <a:lstStyle/>
          <a:p>
            <a:pPr lvl="0">
              <a:lnSpc>
                <a:spcPct val="13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a:t>
            </a:r>
          </a:p>
        </p:txBody>
      </p:sp>
      <p:sp>
        <p:nvSpPr>
          <p:cNvPr id="84" name="对角圆角矩形 83"/>
          <p:cNvSpPr/>
          <p:nvPr/>
        </p:nvSpPr>
        <p:spPr>
          <a:xfrm>
            <a:off x="2995955" y="3473395"/>
            <a:ext cx="6608702" cy="1019880"/>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cs typeface="+mn-ea"/>
              <a:sym typeface="+mn-lt"/>
            </a:endParaRPr>
          </a:p>
        </p:txBody>
      </p:sp>
      <p:sp>
        <p:nvSpPr>
          <p:cNvPr id="85" name="矩形 30"/>
          <p:cNvSpPr>
            <a:spLocks noChangeArrowheads="1"/>
          </p:cNvSpPr>
          <p:nvPr/>
        </p:nvSpPr>
        <p:spPr bwMode="auto">
          <a:xfrm>
            <a:off x="3727663" y="3553879"/>
            <a:ext cx="4908492" cy="858910"/>
          </a:xfrm>
          <a:prstGeom prst="rect">
            <a:avLst/>
          </a:prstGeom>
          <a:noFill/>
          <a:ln w="9525">
            <a:noFill/>
            <a:miter lim="800000"/>
            <a:headEnd/>
            <a:tailEnd/>
          </a:ln>
        </p:spPr>
        <p:txBody>
          <a:bodyPr wrap="square" lIns="137153" tIns="68577" rIns="137153" bIns="68577">
            <a:spAutoFit/>
          </a:bodyPr>
          <a:lstStyle/>
          <a:p>
            <a:pPr lvl="0" algn="r">
              <a:lnSpc>
                <a:spcPct val="13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a:t>
            </a:r>
          </a:p>
        </p:txBody>
      </p:sp>
      <p:grpSp>
        <p:nvGrpSpPr>
          <p:cNvPr id="86" name="组合 85"/>
          <p:cNvGrpSpPr/>
          <p:nvPr/>
        </p:nvGrpSpPr>
        <p:grpSpPr>
          <a:xfrm>
            <a:off x="9133457" y="3316967"/>
            <a:ext cx="1603489" cy="1360959"/>
            <a:chOff x="7109111" y="2548965"/>
            <a:chExt cx="2397222" cy="2093640"/>
          </a:xfrm>
        </p:grpSpPr>
        <p:grpSp>
          <p:nvGrpSpPr>
            <p:cNvPr id="87" name="组合 86"/>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90"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8"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89" name="TextBox 88"/>
            <p:cNvSpPr txBox="1"/>
            <p:nvPr/>
          </p:nvSpPr>
          <p:spPr>
            <a:xfrm>
              <a:off x="7802580" y="3142961"/>
              <a:ext cx="1010286" cy="994287"/>
            </a:xfrm>
            <a:prstGeom prst="rect">
              <a:avLst/>
            </a:prstGeom>
            <a:noFill/>
          </p:spPr>
          <p:txBody>
            <a:bodyPr wrap="square" rtlCol="0">
              <a:spAutoFit/>
            </a:bodyPr>
            <a:lstStyle/>
            <a:p>
              <a:r>
                <a:rPr lang="zh-CN" altLang="en-US" dirty="0">
                  <a:solidFill>
                    <a:schemeClr val="bg1"/>
                  </a:solidFill>
                  <a:cs typeface="+mn-ea"/>
                  <a:sym typeface="+mn-lt"/>
                </a:rPr>
                <a:t>添加</a:t>
              </a:r>
              <a:endParaRPr lang="en-US" altLang="zh-CN" dirty="0">
                <a:solidFill>
                  <a:schemeClr val="bg1"/>
                </a:solidFill>
                <a:cs typeface="+mn-ea"/>
                <a:sym typeface="+mn-lt"/>
              </a:endParaRPr>
            </a:p>
            <a:p>
              <a:r>
                <a:rPr lang="zh-CN" altLang="en-US" dirty="0">
                  <a:solidFill>
                    <a:schemeClr val="bg1"/>
                  </a:solidFill>
                  <a:cs typeface="+mn-ea"/>
                  <a:sym typeface="+mn-lt"/>
                </a:rPr>
                <a:t>内容</a:t>
              </a:r>
            </a:p>
          </p:txBody>
        </p:sp>
      </p:grpSp>
      <p:sp>
        <p:nvSpPr>
          <p:cNvPr id="92" name="对角圆角矩形 91"/>
          <p:cNvSpPr/>
          <p:nvPr/>
        </p:nvSpPr>
        <p:spPr>
          <a:xfrm>
            <a:off x="2973890" y="4907537"/>
            <a:ext cx="6608702" cy="1019880"/>
          </a:xfrm>
          <a:prstGeom prst="round2DiagRect">
            <a:avLst/>
          </a:prstGeom>
          <a:solidFill>
            <a:schemeClr val="bg1">
              <a:lumMod val="95000"/>
            </a:schemeClr>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0632" tIns="40316" rIns="80632" bIns="40316" rtlCol="0" anchor="ctr"/>
          <a:lstStyle/>
          <a:p>
            <a:pPr algn="ctr"/>
            <a:endParaRPr lang="zh-CN" altLang="en-US">
              <a:cs typeface="+mn-ea"/>
              <a:sym typeface="+mn-lt"/>
            </a:endParaRPr>
          </a:p>
        </p:txBody>
      </p:sp>
      <p:grpSp>
        <p:nvGrpSpPr>
          <p:cNvPr id="93" name="组合 92"/>
          <p:cNvGrpSpPr/>
          <p:nvPr/>
        </p:nvGrpSpPr>
        <p:grpSpPr>
          <a:xfrm>
            <a:off x="1947861" y="4751110"/>
            <a:ext cx="1603489" cy="1360959"/>
            <a:chOff x="7109111" y="2548965"/>
            <a:chExt cx="2397222" cy="2093640"/>
          </a:xfrm>
        </p:grpSpPr>
        <p:grpSp>
          <p:nvGrpSpPr>
            <p:cNvPr id="94" name="组合 93"/>
            <p:cNvGrpSpPr/>
            <p:nvPr/>
          </p:nvGrpSpPr>
          <p:grpSpPr>
            <a:xfrm>
              <a:off x="7109111" y="2548965"/>
              <a:ext cx="2397222" cy="2093640"/>
              <a:chOff x="1511944" y="2420246"/>
              <a:chExt cx="2627152" cy="2294453"/>
            </a:xfrm>
            <a:effectLst>
              <a:outerShdw blurRad="203200" dist="38100" dir="3780000" sx="103000" sy="103000" algn="t" rotWithShape="0">
                <a:prstClr val="black">
                  <a:alpha val="25000"/>
                </a:prstClr>
              </a:outerShdw>
            </a:effectLst>
          </p:grpSpPr>
          <p:sp>
            <p:nvSpPr>
              <p:cNvPr id="97"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5" name="Freeform 7"/>
            <p:cNvSpPr>
              <a:spLocks/>
            </p:cNvSpPr>
            <p:nvPr/>
          </p:nvSpPr>
          <p:spPr bwMode="auto">
            <a:xfrm>
              <a:off x="7420792" y="2825471"/>
              <a:ext cx="1773861" cy="1540628"/>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6" name="TextBox 95"/>
            <p:cNvSpPr txBox="1"/>
            <p:nvPr/>
          </p:nvSpPr>
          <p:spPr>
            <a:xfrm>
              <a:off x="7802580" y="3142961"/>
              <a:ext cx="1010286" cy="994287"/>
            </a:xfrm>
            <a:prstGeom prst="rect">
              <a:avLst/>
            </a:prstGeom>
            <a:noFill/>
          </p:spPr>
          <p:txBody>
            <a:bodyPr wrap="square" rtlCol="0">
              <a:spAutoFit/>
            </a:bodyPr>
            <a:lstStyle/>
            <a:p>
              <a:r>
                <a:rPr lang="zh-CN" altLang="en-US" sz="1800" dirty="0">
                  <a:solidFill>
                    <a:schemeClr val="bg1"/>
                  </a:solidFill>
                  <a:cs typeface="+mn-ea"/>
                  <a:sym typeface="+mn-lt"/>
                </a:rPr>
                <a:t>添加</a:t>
              </a:r>
              <a:endParaRPr lang="en-US" altLang="zh-CN" sz="1800" dirty="0">
                <a:solidFill>
                  <a:schemeClr val="bg1"/>
                </a:solidFill>
                <a:cs typeface="+mn-ea"/>
                <a:sym typeface="+mn-lt"/>
              </a:endParaRPr>
            </a:p>
            <a:p>
              <a:r>
                <a:rPr lang="zh-CN" altLang="en-US" sz="1800" dirty="0">
                  <a:solidFill>
                    <a:schemeClr val="bg1"/>
                  </a:solidFill>
                  <a:cs typeface="+mn-ea"/>
                  <a:sym typeface="+mn-lt"/>
                </a:rPr>
                <a:t>内容</a:t>
              </a:r>
            </a:p>
          </p:txBody>
        </p:sp>
      </p:grpSp>
      <p:sp>
        <p:nvSpPr>
          <p:cNvPr id="99" name="矩形 30"/>
          <p:cNvSpPr>
            <a:spLocks noChangeArrowheads="1"/>
          </p:cNvSpPr>
          <p:nvPr/>
        </p:nvSpPr>
        <p:spPr bwMode="auto">
          <a:xfrm>
            <a:off x="3823995" y="4983544"/>
            <a:ext cx="4908492" cy="858910"/>
          </a:xfrm>
          <a:prstGeom prst="rect">
            <a:avLst/>
          </a:prstGeom>
          <a:noFill/>
          <a:ln w="9525">
            <a:noFill/>
            <a:miter lim="800000"/>
            <a:headEnd/>
            <a:tailEnd/>
          </a:ln>
        </p:spPr>
        <p:txBody>
          <a:bodyPr wrap="square" lIns="137153" tIns="68577" rIns="137153" bIns="68577">
            <a:spAutoFit/>
          </a:bodyPr>
          <a:lstStyle/>
          <a:p>
            <a:pPr lvl="0">
              <a:lnSpc>
                <a:spcPct val="130000"/>
              </a:lnSpc>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a:t>
            </a:r>
          </a:p>
        </p:txBody>
      </p:sp>
    </p:spTree>
    <p:extLst>
      <p:ext uri="{BB962C8B-B14F-4D97-AF65-F5344CB8AC3E}">
        <p14:creationId xmlns:p14="http://schemas.microsoft.com/office/powerpoint/2010/main" val="23892303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500"/>
                                        <p:tgtEl>
                                          <p:spTgt spid="77"/>
                                        </p:tgtEl>
                                      </p:cBhvr>
                                    </p:animEffect>
                                  </p:childTnLst>
                                </p:cTn>
                              </p:par>
                            </p:childTnLst>
                          </p:cTn>
                        </p:par>
                        <p:par>
                          <p:cTn id="26" fill="hold">
                            <p:stCondLst>
                              <p:cond delay="3600"/>
                            </p:stCondLst>
                            <p:childTnLst>
                              <p:par>
                                <p:cTn id="27" presetID="12" presetClass="entr" presetSubtype="8"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p:tgtEl>
                                          <p:spTgt spid="76"/>
                                        </p:tgtEl>
                                        <p:attrNameLst>
                                          <p:attrName>ppt_x</p:attrName>
                                        </p:attrNameLst>
                                      </p:cBhvr>
                                      <p:tavLst>
                                        <p:tav tm="0">
                                          <p:val>
                                            <p:strVal val="#ppt_x-#ppt_w*1.125000"/>
                                          </p:val>
                                        </p:tav>
                                        <p:tav tm="100000">
                                          <p:val>
                                            <p:strVal val="#ppt_x"/>
                                          </p:val>
                                        </p:tav>
                                      </p:tavLst>
                                    </p:anim>
                                    <p:animEffect transition="in" filter="wipe(right)">
                                      <p:cBhvr>
                                        <p:cTn id="30" dur="500"/>
                                        <p:tgtEl>
                                          <p:spTgt spid="76"/>
                                        </p:tgtEl>
                                      </p:cBhvr>
                                    </p:animEffect>
                                  </p:childTnLst>
                                </p:cTn>
                              </p:par>
                            </p:childTnLst>
                          </p:cTn>
                        </p:par>
                        <p:par>
                          <p:cTn id="31" fill="hold">
                            <p:stCondLst>
                              <p:cond delay="4100"/>
                            </p:stCondLst>
                            <p:childTnLst>
                              <p:par>
                                <p:cTn id="32" presetID="12" presetClass="entr" presetSubtype="1"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 calcmode="lin" valueType="num">
                                      <p:cBhvr additive="base">
                                        <p:cTn id="34" dur="1000"/>
                                        <p:tgtEl>
                                          <p:spTgt spid="83"/>
                                        </p:tgtEl>
                                        <p:attrNameLst>
                                          <p:attrName>ppt_y</p:attrName>
                                        </p:attrNameLst>
                                      </p:cBhvr>
                                      <p:tavLst>
                                        <p:tav tm="0">
                                          <p:val>
                                            <p:strVal val="#ppt_y-#ppt_h*1.125000"/>
                                          </p:val>
                                        </p:tav>
                                        <p:tav tm="100000">
                                          <p:val>
                                            <p:strVal val="#ppt_y"/>
                                          </p:val>
                                        </p:tav>
                                      </p:tavLst>
                                    </p:anim>
                                    <p:animEffect transition="in" filter="wipe(down)">
                                      <p:cBhvr>
                                        <p:cTn id="35" dur="1000"/>
                                        <p:tgtEl>
                                          <p:spTgt spid="83"/>
                                        </p:tgtEl>
                                      </p:cBhvr>
                                    </p:animEffect>
                                  </p:childTnLst>
                                </p:cTn>
                              </p:par>
                            </p:childTnLst>
                          </p:cTn>
                        </p:par>
                        <p:par>
                          <p:cTn id="36" fill="hold">
                            <p:stCondLst>
                              <p:cond delay="5100"/>
                            </p:stCondLst>
                            <p:childTnLst>
                              <p:par>
                                <p:cTn id="37" presetID="10" presetClass="entr" presetSubtype="0" fill="hold"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childTnLst>
                          </p:cTn>
                        </p:par>
                        <p:par>
                          <p:cTn id="40" fill="hold">
                            <p:stCondLst>
                              <p:cond delay="5600"/>
                            </p:stCondLst>
                            <p:childTnLst>
                              <p:par>
                                <p:cTn id="41" presetID="12" presetClass="entr" presetSubtype="2" fill="hold" grpId="0"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additive="base">
                                        <p:cTn id="43" dur="500"/>
                                        <p:tgtEl>
                                          <p:spTgt spid="84"/>
                                        </p:tgtEl>
                                        <p:attrNameLst>
                                          <p:attrName>ppt_x</p:attrName>
                                        </p:attrNameLst>
                                      </p:cBhvr>
                                      <p:tavLst>
                                        <p:tav tm="0">
                                          <p:val>
                                            <p:strVal val="#ppt_x+#ppt_w*1.125000"/>
                                          </p:val>
                                        </p:tav>
                                        <p:tav tm="100000">
                                          <p:val>
                                            <p:strVal val="#ppt_x"/>
                                          </p:val>
                                        </p:tav>
                                      </p:tavLst>
                                    </p:anim>
                                    <p:animEffect transition="in" filter="wipe(left)">
                                      <p:cBhvr>
                                        <p:cTn id="44" dur="500"/>
                                        <p:tgtEl>
                                          <p:spTgt spid="84"/>
                                        </p:tgtEl>
                                      </p:cBhvr>
                                    </p:animEffect>
                                  </p:childTnLst>
                                </p:cTn>
                              </p:par>
                            </p:childTnLst>
                          </p:cTn>
                        </p:par>
                        <p:par>
                          <p:cTn id="45" fill="hold">
                            <p:stCondLst>
                              <p:cond delay="6100"/>
                            </p:stCondLst>
                            <p:childTnLst>
                              <p:par>
                                <p:cTn id="46" presetID="12" presetClass="entr" presetSubtype="1" fill="hold" grpId="0" nodeType="afterEffect">
                                  <p:stCondLst>
                                    <p:cond delay="0"/>
                                  </p:stCondLst>
                                  <p:childTnLst>
                                    <p:set>
                                      <p:cBhvr>
                                        <p:cTn id="47" dur="1" fill="hold">
                                          <p:stCondLst>
                                            <p:cond delay="0"/>
                                          </p:stCondLst>
                                        </p:cTn>
                                        <p:tgtEl>
                                          <p:spTgt spid="85"/>
                                        </p:tgtEl>
                                        <p:attrNameLst>
                                          <p:attrName>style.visibility</p:attrName>
                                        </p:attrNameLst>
                                      </p:cBhvr>
                                      <p:to>
                                        <p:strVal val="visible"/>
                                      </p:to>
                                    </p:set>
                                    <p:anim calcmode="lin" valueType="num">
                                      <p:cBhvr additive="base">
                                        <p:cTn id="48" dur="1000"/>
                                        <p:tgtEl>
                                          <p:spTgt spid="85"/>
                                        </p:tgtEl>
                                        <p:attrNameLst>
                                          <p:attrName>ppt_y</p:attrName>
                                        </p:attrNameLst>
                                      </p:cBhvr>
                                      <p:tavLst>
                                        <p:tav tm="0">
                                          <p:val>
                                            <p:strVal val="#ppt_y-#ppt_h*1.125000"/>
                                          </p:val>
                                        </p:tav>
                                        <p:tav tm="100000">
                                          <p:val>
                                            <p:strVal val="#ppt_y"/>
                                          </p:val>
                                        </p:tav>
                                      </p:tavLst>
                                    </p:anim>
                                    <p:animEffect transition="in" filter="wipe(down)">
                                      <p:cBhvr>
                                        <p:cTn id="49" dur="1000"/>
                                        <p:tgtEl>
                                          <p:spTgt spid="85"/>
                                        </p:tgtEl>
                                      </p:cBhvr>
                                    </p:animEffect>
                                  </p:childTnLst>
                                </p:cTn>
                              </p:par>
                            </p:childTnLst>
                          </p:cTn>
                        </p:par>
                        <p:par>
                          <p:cTn id="50" fill="hold">
                            <p:stCondLst>
                              <p:cond delay="7100"/>
                            </p:stCondLst>
                            <p:childTnLst>
                              <p:par>
                                <p:cTn id="51" presetID="10" presetClass="entr" presetSubtype="0" fill="hold" nodeType="after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childTnLst>
                          </p:cTn>
                        </p:par>
                        <p:par>
                          <p:cTn id="54" fill="hold">
                            <p:stCondLst>
                              <p:cond delay="7600"/>
                            </p:stCondLst>
                            <p:childTnLst>
                              <p:par>
                                <p:cTn id="55" presetID="12" presetClass="entr" presetSubtype="8" fill="hold" grpId="0" nodeType="afterEffect">
                                  <p:stCondLst>
                                    <p:cond delay="0"/>
                                  </p:stCondLst>
                                  <p:childTnLst>
                                    <p:set>
                                      <p:cBhvr>
                                        <p:cTn id="56" dur="1" fill="hold">
                                          <p:stCondLst>
                                            <p:cond delay="0"/>
                                          </p:stCondLst>
                                        </p:cTn>
                                        <p:tgtEl>
                                          <p:spTgt spid="92"/>
                                        </p:tgtEl>
                                        <p:attrNameLst>
                                          <p:attrName>style.visibility</p:attrName>
                                        </p:attrNameLst>
                                      </p:cBhvr>
                                      <p:to>
                                        <p:strVal val="visible"/>
                                      </p:to>
                                    </p:set>
                                    <p:anim calcmode="lin" valueType="num">
                                      <p:cBhvr additive="base">
                                        <p:cTn id="57" dur="500"/>
                                        <p:tgtEl>
                                          <p:spTgt spid="92"/>
                                        </p:tgtEl>
                                        <p:attrNameLst>
                                          <p:attrName>ppt_x</p:attrName>
                                        </p:attrNameLst>
                                      </p:cBhvr>
                                      <p:tavLst>
                                        <p:tav tm="0">
                                          <p:val>
                                            <p:strVal val="#ppt_x-#ppt_w*1.125000"/>
                                          </p:val>
                                        </p:tav>
                                        <p:tav tm="100000">
                                          <p:val>
                                            <p:strVal val="#ppt_x"/>
                                          </p:val>
                                        </p:tav>
                                      </p:tavLst>
                                    </p:anim>
                                    <p:animEffect transition="in" filter="wipe(right)">
                                      <p:cBhvr>
                                        <p:cTn id="58" dur="500"/>
                                        <p:tgtEl>
                                          <p:spTgt spid="92"/>
                                        </p:tgtEl>
                                      </p:cBhvr>
                                    </p:animEffect>
                                  </p:childTnLst>
                                </p:cTn>
                              </p:par>
                            </p:childTnLst>
                          </p:cTn>
                        </p:par>
                        <p:par>
                          <p:cTn id="59" fill="hold">
                            <p:stCondLst>
                              <p:cond delay="8100"/>
                            </p:stCondLst>
                            <p:childTnLst>
                              <p:par>
                                <p:cTn id="60" presetID="12" presetClass="entr" presetSubtype="1" fill="hold" grpId="0" nodeType="afterEffect">
                                  <p:stCondLst>
                                    <p:cond delay="0"/>
                                  </p:stCondLst>
                                  <p:childTnLst>
                                    <p:set>
                                      <p:cBhvr>
                                        <p:cTn id="61" dur="1" fill="hold">
                                          <p:stCondLst>
                                            <p:cond delay="0"/>
                                          </p:stCondLst>
                                        </p:cTn>
                                        <p:tgtEl>
                                          <p:spTgt spid="99"/>
                                        </p:tgtEl>
                                        <p:attrNameLst>
                                          <p:attrName>style.visibility</p:attrName>
                                        </p:attrNameLst>
                                      </p:cBhvr>
                                      <p:to>
                                        <p:strVal val="visible"/>
                                      </p:to>
                                    </p:set>
                                    <p:anim calcmode="lin" valueType="num">
                                      <p:cBhvr additive="base">
                                        <p:cTn id="62" dur="1000"/>
                                        <p:tgtEl>
                                          <p:spTgt spid="99"/>
                                        </p:tgtEl>
                                        <p:attrNameLst>
                                          <p:attrName>ppt_y</p:attrName>
                                        </p:attrNameLst>
                                      </p:cBhvr>
                                      <p:tavLst>
                                        <p:tav tm="0">
                                          <p:val>
                                            <p:strVal val="#ppt_y-#ppt_h*1.125000"/>
                                          </p:val>
                                        </p:tav>
                                        <p:tav tm="100000">
                                          <p:val>
                                            <p:strVal val="#ppt_y"/>
                                          </p:val>
                                        </p:tav>
                                      </p:tavLst>
                                    </p:anim>
                                    <p:animEffect transition="in" filter="wipe(down)">
                                      <p:cBhvr>
                                        <p:cTn id="63"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76" grpId="0" animBg="1"/>
      <p:bldP spid="83" grpId="0"/>
      <p:bldP spid="84" grpId="0" animBg="1"/>
      <p:bldP spid="85" grpId="0"/>
      <p:bldP spid="92" grpId="0" animBg="1"/>
      <p:bldP spid="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48" name="饼形 47"/>
          <p:cNvSpPr/>
          <p:nvPr/>
        </p:nvSpPr>
        <p:spPr>
          <a:xfrm>
            <a:off x="3890483" y="32295"/>
            <a:ext cx="4642888" cy="4644567"/>
          </a:xfrm>
          <a:prstGeom prst="pie">
            <a:avLst>
              <a:gd name="adj1" fmla="val 0"/>
              <a:gd name="adj2" fmla="val 10800000"/>
            </a:avLst>
          </a:prstGeom>
          <a:ln w="3175">
            <a:gradFill flip="none" rotWithShape="1">
              <a:gsLst>
                <a:gs pos="0">
                  <a:schemeClr val="accent5">
                    <a:lumMod val="0"/>
                    <a:lumOff val="100000"/>
                    <a:alpha val="0"/>
                  </a:schemeClr>
                </a:gs>
                <a:gs pos="100000">
                  <a:schemeClr val="tx1">
                    <a:lumMod val="75000"/>
                    <a:lumOff val="25000"/>
                    <a:alpha val="45000"/>
                  </a:schemeClr>
                </a:gs>
              </a:gsLst>
              <a:lin ang="5400000" scaled="1"/>
              <a:tileRect/>
            </a:gradFill>
            <a:prstDash val="dash"/>
          </a:ln>
        </p:spPr>
        <p:style>
          <a:lnRef idx="1">
            <a:schemeClr val="accent1"/>
          </a:lnRef>
          <a:fillRef idx="0">
            <a:schemeClr val="accent1"/>
          </a:fillRef>
          <a:effectRef idx="0">
            <a:schemeClr val="accent1"/>
          </a:effectRef>
          <a:fontRef idx="minor">
            <a:schemeClr val="tx1"/>
          </a:fontRef>
        </p:style>
        <p:txBody>
          <a:bodyPr lIns="91408" tIns="45704" rIns="91408" bIns="45704"/>
          <a:lstStyle/>
          <a:p>
            <a:pPr fontAlgn="auto">
              <a:spcBef>
                <a:spcPts val="0"/>
              </a:spcBef>
              <a:spcAft>
                <a:spcPts val="0"/>
              </a:spcAft>
              <a:defRPr/>
            </a:pPr>
            <a:endParaRPr lang="zh-CN" altLang="en-US" sz="1500" dirty="0">
              <a:cs typeface="+mn-ea"/>
              <a:sym typeface="+mn-lt"/>
            </a:endParaRPr>
          </a:p>
        </p:txBody>
      </p:sp>
      <p:sp>
        <p:nvSpPr>
          <p:cNvPr id="49" name="饼形 48"/>
          <p:cNvSpPr/>
          <p:nvPr/>
        </p:nvSpPr>
        <p:spPr>
          <a:xfrm>
            <a:off x="2221484" y="-1564311"/>
            <a:ext cx="7980889" cy="7983776"/>
          </a:xfrm>
          <a:prstGeom prst="pie">
            <a:avLst>
              <a:gd name="adj1" fmla="val 0"/>
              <a:gd name="adj2" fmla="val 10800000"/>
            </a:avLst>
          </a:prstGeom>
          <a:ln w="3175">
            <a:gradFill flip="none" rotWithShape="1">
              <a:gsLst>
                <a:gs pos="0">
                  <a:schemeClr val="accent5">
                    <a:lumMod val="0"/>
                    <a:lumOff val="100000"/>
                    <a:alpha val="0"/>
                  </a:schemeClr>
                </a:gs>
                <a:gs pos="100000">
                  <a:schemeClr val="tx1">
                    <a:lumMod val="75000"/>
                    <a:lumOff val="25000"/>
                    <a:alpha val="45000"/>
                  </a:schemeClr>
                </a:gs>
              </a:gsLst>
              <a:lin ang="5400000" scaled="1"/>
              <a:tileRect/>
            </a:gradFill>
            <a:prstDash val="dash"/>
          </a:ln>
        </p:spPr>
        <p:style>
          <a:lnRef idx="1">
            <a:schemeClr val="accent1"/>
          </a:lnRef>
          <a:fillRef idx="0">
            <a:schemeClr val="accent1"/>
          </a:fillRef>
          <a:effectRef idx="0">
            <a:schemeClr val="accent1"/>
          </a:effectRef>
          <a:fontRef idx="minor">
            <a:schemeClr val="tx1"/>
          </a:fontRef>
        </p:style>
        <p:txBody>
          <a:bodyPr lIns="91408" tIns="45704" rIns="91408" bIns="45704"/>
          <a:lstStyle/>
          <a:p>
            <a:pPr fontAlgn="auto">
              <a:spcBef>
                <a:spcPts val="0"/>
              </a:spcBef>
              <a:spcAft>
                <a:spcPts val="0"/>
              </a:spcAft>
              <a:defRPr/>
            </a:pPr>
            <a:endParaRPr lang="zh-CN" altLang="en-US" sz="1500" dirty="0">
              <a:cs typeface="+mn-ea"/>
              <a:sym typeface="+mn-lt"/>
            </a:endParaRPr>
          </a:p>
        </p:txBody>
      </p:sp>
      <p:sp>
        <p:nvSpPr>
          <p:cNvPr id="50" name="饼形 49"/>
          <p:cNvSpPr/>
          <p:nvPr/>
        </p:nvSpPr>
        <p:spPr>
          <a:xfrm>
            <a:off x="2805296" y="-1038689"/>
            <a:ext cx="6813265" cy="6815730"/>
          </a:xfrm>
          <a:prstGeom prst="pie">
            <a:avLst>
              <a:gd name="adj1" fmla="val 0"/>
              <a:gd name="adj2" fmla="val 10800000"/>
            </a:avLst>
          </a:prstGeom>
          <a:ln w="3175">
            <a:gradFill flip="none" rotWithShape="1">
              <a:gsLst>
                <a:gs pos="0">
                  <a:schemeClr val="accent5">
                    <a:lumMod val="0"/>
                    <a:lumOff val="100000"/>
                    <a:alpha val="0"/>
                  </a:schemeClr>
                </a:gs>
                <a:gs pos="100000">
                  <a:schemeClr val="tx1">
                    <a:lumMod val="75000"/>
                    <a:lumOff val="25000"/>
                    <a:alpha val="45000"/>
                  </a:schemeClr>
                </a:gs>
              </a:gsLst>
              <a:lin ang="5400000" scaled="1"/>
              <a:tileRect/>
            </a:gradFill>
            <a:prstDash val="dash"/>
          </a:ln>
        </p:spPr>
        <p:style>
          <a:lnRef idx="1">
            <a:schemeClr val="accent1"/>
          </a:lnRef>
          <a:fillRef idx="0">
            <a:schemeClr val="accent1"/>
          </a:fillRef>
          <a:effectRef idx="0">
            <a:schemeClr val="accent1"/>
          </a:effectRef>
          <a:fontRef idx="minor">
            <a:schemeClr val="tx1"/>
          </a:fontRef>
        </p:style>
        <p:txBody>
          <a:bodyPr lIns="91408" tIns="45704" rIns="91408" bIns="45704"/>
          <a:lstStyle/>
          <a:p>
            <a:pPr fontAlgn="auto">
              <a:spcBef>
                <a:spcPts val="0"/>
              </a:spcBef>
              <a:spcAft>
                <a:spcPts val="0"/>
              </a:spcAft>
              <a:defRPr/>
            </a:pPr>
            <a:endParaRPr lang="zh-CN" altLang="en-US" sz="1500" dirty="0">
              <a:cs typeface="+mn-ea"/>
              <a:sym typeface="+mn-lt"/>
            </a:endParaRPr>
          </a:p>
        </p:txBody>
      </p:sp>
      <p:sp>
        <p:nvSpPr>
          <p:cNvPr id="51" name="饼形 50"/>
          <p:cNvSpPr/>
          <p:nvPr/>
        </p:nvSpPr>
        <p:spPr>
          <a:xfrm>
            <a:off x="3335868" y="-507926"/>
            <a:ext cx="5752127" cy="5754208"/>
          </a:xfrm>
          <a:prstGeom prst="pie">
            <a:avLst>
              <a:gd name="adj1" fmla="val 0"/>
              <a:gd name="adj2" fmla="val 10800000"/>
            </a:avLst>
          </a:prstGeom>
          <a:ln w="3175">
            <a:gradFill flip="none" rotWithShape="1">
              <a:gsLst>
                <a:gs pos="0">
                  <a:schemeClr val="accent5">
                    <a:lumMod val="0"/>
                    <a:lumOff val="100000"/>
                    <a:alpha val="0"/>
                  </a:schemeClr>
                </a:gs>
                <a:gs pos="100000">
                  <a:schemeClr val="tx1">
                    <a:lumMod val="75000"/>
                    <a:lumOff val="25000"/>
                    <a:alpha val="45000"/>
                  </a:schemeClr>
                </a:gs>
              </a:gsLst>
              <a:lin ang="5400000" scaled="1"/>
              <a:tileRect/>
            </a:gradFill>
            <a:prstDash val="dash"/>
          </a:ln>
        </p:spPr>
        <p:style>
          <a:lnRef idx="1">
            <a:schemeClr val="accent1"/>
          </a:lnRef>
          <a:fillRef idx="0">
            <a:schemeClr val="accent1"/>
          </a:fillRef>
          <a:effectRef idx="0">
            <a:schemeClr val="accent1"/>
          </a:effectRef>
          <a:fontRef idx="minor">
            <a:schemeClr val="tx1"/>
          </a:fontRef>
        </p:style>
        <p:txBody>
          <a:bodyPr lIns="91408" tIns="45704" rIns="91408" bIns="45704"/>
          <a:lstStyle/>
          <a:p>
            <a:pPr fontAlgn="auto">
              <a:spcBef>
                <a:spcPts val="0"/>
              </a:spcBef>
              <a:spcAft>
                <a:spcPts val="0"/>
              </a:spcAft>
              <a:defRPr/>
            </a:pPr>
            <a:endParaRPr lang="zh-CN" altLang="en-US" sz="1500" dirty="0">
              <a:cs typeface="+mn-ea"/>
              <a:sym typeface="+mn-lt"/>
            </a:endParaRPr>
          </a:p>
        </p:txBody>
      </p:sp>
      <p:cxnSp>
        <p:nvCxnSpPr>
          <p:cNvPr id="52" name="直接连接符 51"/>
          <p:cNvCxnSpPr>
            <a:stCxn id="63" idx="1"/>
          </p:cNvCxnSpPr>
          <p:nvPr/>
        </p:nvCxnSpPr>
        <p:spPr>
          <a:xfrm>
            <a:off x="6884945" y="2888693"/>
            <a:ext cx="2497515" cy="1378768"/>
          </a:xfrm>
          <a:prstGeom prst="line">
            <a:avLst/>
          </a:prstGeom>
          <a:ln w="952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63" idx="6"/>
          </p:cNvCxnSpPr>
          <p:nvPr/>
        </p:nvCxnSpPr>
        <p:spPr>
          <a:xfrm flipH="1" flipV="1">
            <a:off x="3541046" y="2427554"/>
            <a:ext cx="1858191" cy="2116"/>
          </a:xfrm>
          <a:prstGeom prst="line">
            <a:avLst/>
          </a:prstGeom>
          <a:ln w="952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3" idx="2"/>
          </p:cNvCxnSpPr>
          <p:nvPr/>
        </p:nvCxnSpPr>
        <p:spPr>
          <a:xfrm flipH="1" flipV="1">
            <a:off x="6601202" y="3259725"/>
            <a:ext cx="677950" cy="2015473"/>
          </a:xfrm>
          <a:prstGeom prst="line">
            <a:avLst/>
          </a:prstGeom>
          <a:ln w="952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63" idx="4"/>
          </p:cNvCxnSpPr>
          <p:nvPr/>
        </p:nvCxnSpPr>
        <p:spPr>
          <a:xfrm flipV="1">
            <a:off x="5025011" y="3259725"/>
            <a:ext cx="657968" cy="1986557"/>
          </a:xfrm>
          <a:prstGeom prst="line">
            <a:avLst/>
          </a:prstGeom>
          <a:ln w="952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63" idx="5"/>
          </p:cNvCxnSpPr>
          <p:nvPr/>
        </p:nvCxnSpPr>
        <p:spPr>
          <a:xfrm flipH="1">
            <a:off x="2974021" y="2888693"/>
            <a:ext cx="2425215" cy="1364310"/>
          </a:xfrm>
          <a:prstGeom prst="line">
            <a:avLst/>
          </a:prstGeom>
          <a:ln w="952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3" idx="0"/>
          </p:cNvCxnSpPr>
          <p:nvPr/>
        </p:nvCxnSpPr>
        <p:spPr>
          <a:xfrm flipH="1">
            <a:off x="6884941" y="2429668"/>
            <a:ext cx="1904752" cy="0"/>
          </a:xfrm>
          <a:prstGeom prst="line">
            <a:avLst/>
          </a:prstGeom>
          <a:ln w="9525">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63" name="十角星 62"/>
          <p:cNvSpPr/>
          <p:nvPr/>
        </p:nvSpPr>
        <p:spPr>
          <a:xfrm>
            <a:off x="5399237" y="1917316"/>
            <a:ext cx="1485707" cy="1484128"/>
          </a:xfrm>
          <a:prstGeom prst="star10">
            <a:avLst/>
          </a:prstGeom>
          <a:solidFill>
            <a:srgbClr val="1F497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8" tIns="60938" rIns="121878" bIns="60938" anchor="ctr"/>
          <a:lstStyle/>
          <a:p>
            <a:pPr algn="ctr" fontAlgn="auto">
              <a:spcBef>
                <a:spcPts val="0"/>
              </a:spcBef>
              <a:spcAft>
                <a:spcPts val="0"/>
              </a:spcAft>
              <a:defRPr/>
            </a:pPr>
            <a:endParaRPr lang="zh-CN" altLang="en-US" dirty="0">
              <a:cs typeface="+mn-ea"/>
              <a:sym typeface="+mn-lt"/>
            </a:endParaRPr>
          </a:p>
        </p:txBody>
      </p:sp>
      <p:sp>
        <p:nvSpPr>
          <p:cNvPr id="66" name="椭圆 65"/>
          <p:cNvSpPr/>
          <p:nvPr/>
        </p:nvSpPr>
        <p:spPr>
          <a:xfrm>
            <a:off x="5074870" y="1660979"/>
            <a:ext cx="2204282" cy="2204282"/>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cs typeface="+mn-ea"/>
                <a:sym typeface="+mn-lt"/>
              </a:rPr>
              <a:t>添加</a:t>
            </a:r>
            <a:endParaRPr lang="en-US" altLang="zh-CN" sz="2000" b="1" dirty="0">
              <a:solidFill>
                <a:schemeClr val="accent1"/>
              </a:solidFill>
              <a:cs typeface="+mn-ea"/>
              <a:sym typeface="+mn-lt"/>
            </a:endParaRPr>
          </a:p>
          <a:p>
            <a:pPr algn="ctr"/>
            <a:r>
              <a:rPr lang="zh-CN" altLang="en-US" sz="2000" b="1" dirty="0">
                <a:solidFill>
                  <a:schemeClr val="accent1"/>
                </a:solidFill>
                <a:cs typeface="+mn-ea"/>
                <a:sym typeface="+mn-lt"/>
              </a:rPr>
              <a:t>需要标题</a:t>
            </a:r>
            <a:endParaRPr lang="en-US" altLang="zh-CN" sz="2000" b="1" dirty="0">
              <a:solidFill>
                <a:schemeClr val="accent1"/>
              </a:solidFill>
              <a:cs typeface="+mn-ea"/>
              <a:sym typeface="+mn-lt"/>
            </a:endParaRPr>
          </a:p>
        </p:txBody>
      </p:sp>
      <p:sp>
        <p:nvSpPr>
          <p:cNvPr id="71" name="椭圆 70"/>
          <p:cNvSpPr/>
          <p:nvPr/>
        </p:nvSpPr>
        <p:spPr>
          <a:xfrm>
            <a:off x="2916517" y="1861500"/>
            <a:ext cx="1134224" cy="113422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文字</a:t>
            </a:r>
            <a:endParaRPr lang="en-US" altLang="zh-CN" sz="1400" dirty="0">
              <a:solidFill>
                <a:schemeClr val="bg1"/>
              </a:solidFill>
              <a:cs typeface="+mn-ea"/>
              <a:sym typeface="+mn-lt"/>
            </a:endParaRPr>
          </a:p>
        </p:txBody>
      </p:sp>
      <p:sp>
        <p:nvSpPr>
          <p:cNvPr id="81" name="椭圆 80"/>
          <p:cNvSpPr/>
          <p:nvPr/>
        </p:nvSpPr>
        <p:spPr>
          <a:xfrm>
            <a:off x="8815348" y="3700349"/>
            <a:ext cx="1134224" cy="113422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文字</a:t>
            </a:r>
            <a:endParaRPr lang="en-US" altLang="zh-CN" sz="1400" dirty="0">
              <a:solidFill>
                <a:schemeClr val="bg1"/>
              </a:solidFill>
              <a:cs typeface="+mn-ea"/>
              <a:sym typeface="+mn-lt"/>
            </a:endParaRPr>
          </a:p>
        </p:txBody>
      </p:sp>
      <p:sp>
        <p:nvSpPr>
          <p:cNvPr id="99" name="椭圆 98"/>
          <p:cNvSpPr/>
          <p:nvPr/>
        </p:nvSpPr>
        <p:spPr>
          <a:xfrm>
            <a:off x="6712040" y="4708086"/>
            <a:ext cx="1134224" cy="113422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文字</a:t>
            </a:r>
            <a:endParaRPr lang="en-US" altLang="zh-CN" sz="1400" dirty="0">
              <a:solidFill>
                <a:schemeClr val="bg1"/>
              </a:solidFill>
              <a:cs typeface="+mn-ea"/>
              <a:sym typeface="+mn-lt"/>
            </a:endParaRPr>
          </a:p>
        </p:txBody>
      </p:sp>
      <p:sp>
        <p:nvSpPr>
          <p:cNvPr id="102" name="椭圆 101"/>
          <p:cNvSpPr/>
          <p:nvPr/>
        </p:nvSpPr>
        <p:spPr>
          <a:xfrm>
            <a:off x="2406909" y="3685891"/>
            <a:ext cx="1134224" cy="113422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文字</a:t>
            </a:r>
            <a:endParaRPr lang="en-US" altLang="zh-CN" sz="1400" dirty="0">
              <a:solidFill>
                <a:schemeClr val="bg1"/>
              </a:solidFill>
              <a:cs typeface="+mn-ea"/>
              <a:sym typeface="+mn-lt"/>
            </a:endParaRPr>
          </a:p>
        </p:txBody>
      </p:sp>
      <p:sp>
        <p:nvSpPr>
          <p:cNvPr id="105" name="椭圆 104"/>
          <p:cNvSpPr/>
          <p:nvPr/>
        </p:nvSpPr>
        <p:spPr>
          <a:xfrm>
            <a:off x="4457899" y="4679170"/>
            <a:ext cx="1134224" cy="113422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文字</a:t>
            </a:r>
            <a:endParaRPr lang="en-US" altLang="zh-CN" sz="1400" dirty="0">
              <a:solidFill>
                <a:schemeClr val="bg1"/>
              </a:solidFill>
              <a:cs typeface="+mn-ea"/>
              <a:sym typeface="+mn-lt"/>
            </a:endParaRPr>
          </a:p>
        </p:txBody>
      </p:sp>
      <p:sp>
        <p:nvSpPr>
          <p:cNvPr id="108" name="椭圆 107"/>
          <p:cNvSpPr/>
          <p:nvPr/>
        </p:nvSpPr>
        <p:spPr>
          <a:xfrm>
            <a:off x="8392983" y="1860442"/>
            <a:ext cx="1134224" cy="113422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a:t>
            </a:r>
            <a:endParaRPr lang="en-US" altLang="zh-CN" sz="1400" dirty="0">
              <a:solidFill>
                <a:schemeClr val="bg1"/>
              </a:solidFill>
              <a:cs typeface="+mn-ea"/>
              <a:sym typeface="+mn-lt"/>
            </a:endParaRPr>
          </a:p>
          <a:p>
            <a:pPr algn="ctr"/>
            <a:r>
              <a:rPr lang="zh-CN" altLang="en-US" sz="1400" dirty="0">
                <a:solidFill>
                  <a:schemeClr val="bg1"/>
                </a:solidFill>
                <a:cs typeface="+mn-ea"/>
                <a:sym typeface="+mn-lt"/>
              </a:rPr>
              <a:t>文字</a:t>
            </a:r>
            <a:endParaRPr lang="en-US" altLang="zh-CN" sz="1400" dirty="0">
              <a:solidFill>
                <a:schemeClr val="bg1"/>
              </a:solidFill>
              <a:cs typeface="+mn-ea"/>
              <a:sym typeface="+mn-lt"/>
            </a:endParaRPr>
          </a:p>
        </p:txBody>
      </p:sp>
    </p:spTree>
    <p:extLst>
      <p:ext uri="{BB962C8B-B14F-4D97-AF65-F5344CB8AC3E}">
        <p14:creationId xmlns:p14="http://schemas.microsoft.com/office/powerpoint/2010/main" val="116951688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par>
                                <p:cTn id="22" presetID="1" presetClass="entr" presetSubtype="0" fill="hold" nodeType="withEffect">
                                  <p:stCondLst>
                                    <p:cond delay="135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nodeType="withEffect">
                                  <p:stCondLst>
                                    <p:cond delay="1458"/>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nodeType="withEffect">
                                  <p:stCondLst>
                                    <p:cond delay="1566"/>
                                  </p:stCondLst>
                                  <p:childTnLst>
                                    <p:set>
                                      <p:cBhvr>
                                        <p:cTn id="27" dur="1" fill="hold">
                                          <p:stCondLst>
                                            <p:cond delay="0"/>
                                          </p:stCondLst>
                                        </p:cTn>
                                        <p:tgtEl>
                                          <p:spTgt spid="51"/>
                                        </p:tgtEl>
                                        <p:attrNameLst>
                                          <p:attrName>style.visibility</p:attrName>
                                        </p:attrNameLst>
                                      </p:cBhvr>
                                      <p:to>
                                        <p:strVal val="visible"/>
                                      </p:to>
                                    </p:set>
                                  </p:childTnLst>
                                </p:cTn>
                              </p:par>
                              <p:par>
                                <p:cTn id="28" presetID="1" presetClass="entr" presetSubtype="0" fill="hold" nodeType="withEffect">
                                  <p:stCondLst>
                                    <p:cond delay="1674"/>
                                  </p:stCondLst>
                                  <p:childTnLst>
                                    <p:set>
                                      <p:cBhvr>
                                        <p:cTn id="29" dur="1" fill="hold">
                                          <p:stCondLst>
                                            <p:cond delay="0"/>
                                          </p:stCondLst>
                                        </p:cTn>
                                        <p:tgtEl>
                                          <p:spTgt spid="48"/>
                                        </p:tgtEl>
                                        <p:attrNameLst>
                                          <p:attrName>style.visibility</p:attrName>
                                        </p:attrNameLst>
                                      </p:cBhvr>
                                      <p:to>
                                        <p:strVal val="visible"/>
                                      </p:to>
                                    </p:set>
                                  </p:childTnLst>
                                </p:cTn>
                              </p:par>
                              <p:par>
                                <p:cTn id="30" presetID="6" presetClass="emph" presetSubtype="0" fill="hold" nodeType="withEffect">
                                  <p:stCondLst>
                                    <p:cond delay="1350"/>
                                  </p:stCondLst>
                                  <p:childTnLst>
                                    <p:animScale>
                                      <p:cBhvr>
                                        <p:cTn id="31" dur="1080" fill="hold"/>
                                        <p:tgtEl>
                                          <p:spTgt spid="49"/>
                                        </p:tgtEl>
                                      </p:cBhvr>
                                      <p:by x="150000" y="150000"/>
                                      <p:from x="0" y="0"/>
                                      <p:to x="100000" y="100000"/>
                                    </p:animScale>
                                  </p:childTnLst>
                                </p:cTn>
                              </p:par>
                              <p:par>
                                <p:cTn id="32" presetID="6" presetClass="emph" presetSubtype="0" fill="hold" nodeType="withEffect">
                                  <p:stCondLst>
                                    <p:cond delay="1458"/>
                                  </p:stCondLst>
                                  <p:childTnLst>
                                    <p:animScale>
                                      <p:cBhvr>
                                        <p:cTn id="33" dur="1080" fill="hold"/>
                                        <p:tgtEl>
                                          <p:spTgt spid="50"/>
                                        </p:tgtEl>
                                      </p:cBhvr>
                                      <p:by x="150000" y="150000"/>
                                      <p:from x="0" y="0"/>
                                      <p:to x="100000" y="100000"/>
                                    </p:animScale>
                                  </p:childTnLst>
                                </p:cTn>
                              </p:par>
                              <p:par>
                                <p:cTn id="34" presetID="6" presetClass="emph" presetSubtype="0" fill="hold" nodeType="withEffect">
                                  <p:stCondLst>
                                    <p:cond delay="1566"/>
                                  </p:stCondLst>
                                  <p:childTnLst>
                                    <p:animScale>
                                      <p:cBhvr>
                                        <p:cTn id="35" dur="1080" fill="hold"/>
                                        <p:tgtEl>
                                          <p:spTgt spid="51"/>
                                        </p:tgtEl>
                                      </p:cBhvr>
                                      <p:by x="150000" y="150000"/>
                                      <p:from x="0" y="0"/>
                                      <p:to x="100000" y="100000"/>
                                    </p:animScale>
                                  </p:childTnLst>
                                </p:cTn>
                              </p:par>
                              <p:par>
                                <p:cTn id="36" presetID="6" presetClass="emph" presetSubtype="0" fill="hold" nodeType="withEffect">
                                  <p:stCondLst>
                                    <p:cond delay="1674"/>
                                  </p:stCondLst>
                                  <p:childTnLst>
                                    <p:animScale>
                                      <p:cBhvr>
                                        <p:cTn id="37" dur="1080" fill="hold"/>
                                        <p:tgtEl>
                                          <p:spTgt spid="48"/>
                                        </p:tgtEl>
                                      </p:cBhvr>
                                      <p:by x="150000" y="150000"/>
                                      <p:from x="0" y="0"/>
                                      <p:to x="100000" y="100000"/>
                                    </p:animScale>
                                  </p:childTnLst>
                                </p:cTn>
                              </p:par>
                              <p:par>
                                <p:cTn id="38" presetID="22" presetClass="entr" presetSubtype="2" fill="hold" nodeType="withEffect">
                                  <p:stCondLst>
                                    <p:cond delay="2290"/>
                                  </p:stCondLst>
                                  <p:childTnLst>
                                    <p:set>
                                      <p:cBhvr>
                                        <p:cTn id="39" dur="1" fill="hold">
                                          <p:stCondLst>
                                            <p:cond delay="0"/>
                                          </p:stCondLst>
                                        </p:cTn>
                                        <p:tgtEl>
                                          <p:spTgt spid="58"/>
                                        </p:tgtEl>
                                        <p:attrNameLst>
                                          <p:attrName>style.visibility</p:attrName>
                                        </p:attrNameLst>
                                      </p:cBhvr>
                                      <p:to>
                                        <p:strVal val="visible"/>
                                      </p:to>
                                    </p:set>
                                    <p:animEffect transition="in" filter="wipe(right)">
                                      <p:cBhvr>
                                        <p:cTn id="40" dur="540"/>
                                        <p:tgtEl>
                                          <p:spTgt spid="58"/>
                                        </p:tgtEl>
                                      </p:cBhvr>
                                    </p:animEffect>
                                  </p:childTnLst>
                                </p:cTn>
                              </p:par>
                              <p:par>
                                <p:cTn id="41" presetID="22" presetClass="entr" presetSubtype="1" fill="hold" nodeType="withEffect">
                                  <p:stCondLst>
                                    <p:cond delay="2669"/>
                                  </p:stCondLst>
                                  <p:childTnLst>
                                    <p:set>
                                      <p:cBhvr>
                                        <p:cTn id="42" dur="1" fill="hold">
                                          <p:stCondLst>
                                            <p:cond delay="0"/>
                                          </p:stCondLst>
                                        </p:cTn>
                                        <p:tgtEl>
                                          <p:spTgt spid="61"/>
                                        </p:tgtEl>
                                        <p:attrNameLst>
                                          <p:attrName>style.visibility</p:attrName>
                                        </p:attrNameLst>
                                      </p:cBhvr>
                                      <p:to>
                                        <p:strVal val="visible"/>
                                      </p:to>
                                    </p:set>
                                    <p:animEffect transition="in" filter="wipe(up)">
                                      <p:cBhvr>
                                        <p:cTn id="43" dur="540"/>
                                        <p:tgtEl>
                                          <p:spTgt spid="61"/>
                                        </p:tgtEl>
                                      </p:cBhvr>
                                    </p:animEffect>
                                  </p:childTnLst>
                                </p:cTn>
                              </p:par>
                              <p:par>
                                <p:cTn id="44" presetID="22" presetClass="entr" presetSubtype="1" fill="hold" nodeType="withEffect">
                                  <p:stCondLst>
                                    <p:cond delay="2900"/>
                                  </p:stCondLst>
                                  <p:childTnLst>
                                    <p:set>
                                      <p:cBhvr>
                                        <p:cTn id="45" dur="1" fill="hold">
                                          <p:stCondLst>
                                            <p:cond delay="0"/>
                                          </p:stCondLst>
                                        </p:cTn>
                                        <p:tgtEl>
                                          <p:spTgt spid="60"/>
                                        </p:tgtEl>
                                        <p:attrNameLst>
                                          <p:attrName>style.visibility</p:attrName>
                                        </p:attrNameLst>
                                      </p:cBhvr>
                                      <p:to>
                                        <p:strVal val="visible"/>
                                      </p:to>
                                    </p:set>
                                    <p:animEffect transition="in" filter="wipe(up)">
                                      <p:cBhvr>
                                        <p:cTn id="46" dur="540"/>
                                        <p:tgtEl>
                                          <p:spTgt spid="60"/>
                                        </p:tgtEl>
                                      </p:cBhvr>
                                    </p:animEffect>
                                  </p:childTnLst>
                                </p:cTn>
                              </p:par>
                              <p:par>
                                <p:cTn id="47" presetID="22" presetClass="entr" presetSubtype="1" fill="hold" nodeType="withEffect">
                                  <p:stCondLst>
                                    <p:cond delay="2538"/>
                                  </p:stCondLst>
                                  <p:childTnLst>
                                    <p:set>
                                      <p:cBhvr>
                                        <p:cTn id="48" dur="1" fill="hold">
                                          <p:stCondLst>
                                            <p:cond delay="0"/>
                                          </p:stCondLst>
                                        </p:cTn>
                                        <p:tgtEl>
                                          <p:spTgt spid="59"/>
                                        </p:tgtEl>
                                        <p:attrNameLst>
                                          <p:attrName>style.visibility</p:attrName>
                                        </p:attrNameLst>
                                      </p:cBhvr>
                                      <p:to>
                                        <p:strVal val="visible"/>
                                      </p:to>
                                    </p:set>
                                    <p:animEffect transition="in" filter="wipe(up)">
                                      <p:cBhvr>
                                        <p:cTn id="49" dur="540"/>
                                        <p:tgtEl>
                                          <p:spTgt spid="59"/>
                                        </p:tgtEl>
                                      </p:cBhvr>
                                    </p:animEffect>
                                  </p:childTnLst>
                                </p:cTn>
                              </p:par>
                              <p:par>
                                <p:cTn id="50" presetID="22" presetClass="entr" presetSubtype="1" fill="hold" nodeType="withEffect">
                                  <p:stCondLst>
                                    <p:cond delay="2192"/>
                                  </p:stCondLst>
                                  <p:childTnLst>
                                    <p:set>
                                      <p:cBhvr>
                                        <p:cTn id="51" dur="1" fill="hold">
                                          <p:stCondLst>
                                            <p:cond delay="0"/>
                                          </p:stCondLst>
                                        </p:cTn>
                                        <p:tgtEl>
                                          <p:spTgt spid="52"/>
                                        </p:tgtEl>
                                        <p:attrNameLst>
                                          <p:attrName>style.visibility</p:attrName>
                                        </p:attrNameLst>
                                      </p:cBhvr>
                                      <p:to>
                                        <p:strVal val="visible"/>
                                      </p:to>
                                    </p:set>
                                    <p:animEffect transition="in" filter="wipe(up)">
                                      <p:cBhvr>
                                        <p:cTn id="52" dur="540"/>
                                        <p:tgtEl>
                                          <p:spTgt spid="52"/>
                                        </p:tgtEl>
                                      </p:cBhvr>
                                    </p:animEffect>
                                  </p:childTnLst>
                                </p:cTn>
                              </p:par>
                              <p:par>
                                <p:cTn id="53" presetID="22" presetClass="entr" presetSubtype="8" fill="hold" nodeType="withEffect">
                                  <p:stCondLst>
                                    <p:cond delay="2916"/>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54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57" name="Arc 59"/>
          <p:cNvSpPr/>
          <p:nvPr/>
        </p:nvSpPr>
        <p:spPr>
          <a:xfrm rot="10800000">
            <a:off x="3959862" y="1948522"/>
            <a:ext cx="3783977" cy="3783975"/>
          </a:xfrm>
          <a:prstGeom prst="arc">
            <a:avLst>
              <a:gd name="adj1" fmla="val 16200000"/>
              <a:gd name="adj2" fmla="val 16185280"/>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cs typeface="+mn-ea"/>
              <a:sym typeface="+mn-lt"/>
            </a:endParaRPr>
          </a:p>
        </p:txBody>
      </p:sp>
      <p:sp>
        <p:nvSpPr>
          <p:cNvPr id="69" name="Freeform 50"/>
          <p:cNvSpPr>
            <a:spLocks/>
          </p:cNvSpPr>
          <p:nvPr/>
        </p:nvSpPr>
        <p:spPr bwMode="auto">
          <a:xfrm>
            <a:off x="7331155" y="3632772"/>
            <a:ext cx="256320" cy="395553"/>
          </a:xfrm>
          <a:custGeom>
            <a:avLst/>
            <a:gdLst/>
            <a:ahLst/>
            <a:cxnLst>
              <a:cxn ang="0">
                <a:pos x="10" y="57"/>
              </a:cxn>
              <a:cxn ang="0">
                <a:pos x="7" y="57"/>
              </a:cxn>
              <a:cxn ang="0">
                <a:pos x="1" y="51"/>
              </a:cxn>
              <a:cxn ang="0">
                <a:pos x="1" y="48"/>
              </a:cxn>
              <a:cxn ang="0">
                <a:pos x="20" y="29"/>
              </a:cxn>
              <a:cxn ang="0">
                <a:pos x="1" y="10"/>
              </a:cxn>
              <a:cxn ang="0">
                <a:pos x="1" y="7"/>
              </a:cxn>
              <a:cxn ang="0">
                <a:pos x="7" y="1"/>
              </a:cxn>
              <a:cxn ang="0">
                <a:pos x="10" y="1"/>
              </a:cxn>
              <a:cxn ang="0">
                <a:pos x="36" y="27"/>
              </a:cxn>
              <a:cxn ang="0">
                <a:pos x="36" y="31"/>
              </a:cxn>
              <a:cxn ang="0">
                <a:pos x="10" y="57"/>
              </a:cxn>
            </a:cxnLst>
            <a:rect l="0" t="0" r="r" b="b"/>
            <a:pathLst>
              <a:path w="37" h="58">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70" name="Freeform 50"/>
          <p:cNvSpPr>
            <a:spLocks/>
          </p:cNvSpPr>
          <p:nvPr/>
        </p:nvSpPr>
        <p:spPr bwMode="auto">
          <a:xfrm flipH="1">
            <a:off x="4160083" y="3632772"/>
            <a:ext cx="256320" cy="395553"/>
          </a:xfrm>
          <a:custGeom>
            <a:avLst/>
            <a:gdLst/>
            <a:ahLst/>
            <a:cxnLst>
              <a:cxn ang="0">
                <a:pos x="10" y="57"/>
              </a:cxn>
              <a:cxn ang="0">
                <a:pos x="7" y="57"/>
              </a:cxn>
              <a:cxn ang="0">
                <a:pos x="1" y="51"/>
              </a:cxn>
              <a:cxn ang="0">
                <a:pos x="1" y="48"/>
              </a:cxn>
              <a:cxn ang="0">
                <a:pos x="20" y="29"/>
              </a:cxn>
              <a:cxn ang="0">
                <a:pos x="1" y="10"/>
              </a:cxn>
              <a:cxn ang="0">
                <a:pos x="1" y="7"/>
              </a:cxn>
              <a:cxn ang="0">
                <a:pos x="7" y="1"/>
              </a:cxn>
              <a:cxn ang="0">
                <a:pos x="10" y="1"/>
              </a:cxn>
              <a:cxn ang="0">
                <a:pos x="36" y="27"/>
              </a:cxn>
              <a:cxn ang="0">
                <a:pos x="36" y="31"/>
              </a:cxn>
              <a:cxn ang="0">
                <a:pos x="10" y="57"/>
              </a:cxn>
            </a:cxnLst>
            <a:rect l="0" t="0" r="r" b="b"/>
            <a:pathLst>
              <a:path w="37" h="58">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nvGrpSpPr>
          <p:cNvPr id="73" name="Group 58"/>
          <p:cNvGrpSpPr/>
          <p:nvPr/>
        </p:nvGrpSpPr>
        <p:grpSpPr>
          <a:xfrm>
            <a:off x="7872873" y="2507275"/>
            <a:ext cx="2566800" cy="854067"/>
            <a:chOff x="7174424" y="1228083"/>
            <a:chExt cx="2276195" cy="757372"/>
          </a:xfrm>
        </p:grpSpPr>
        <p:sp>
          <p:nvSpPr>
            <p:cNvPr id="74" name="TextBox 73"/>
            <p:cNvSpPr txBox="1"/>
            <p:nvPr/>
          </p:nvSpPr>
          <p:spPr>
            <a:xfrm>
              <a:off x="7174424" y="1600395"/>
              <a:ext cx="2276195" cy="385060"/>
            </a:xfrm>
            <a:prstGeom prst="rect">
              <a:avLst/>
            </a:prstGeom>
            <a:noFill/>
          </p:spPr>
          <p:txBody>
            <a:bodyPr wrap="square" lIns="0" tIns="0" rIns="0" bIns="0"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altLang="zh-CN" sz="1000" dirty="0">
                <a:solidFill>
                  <a:schemeClr val="bg1">
                    <a:lumMod val="50000"/>
                  </a:schemeClr>
                </a:solidFill>
                <a:cs typeface="+mn-ea"/>
                <a:sym typeface="+mn-lt"/>
              </a:endParaRPr>
            </a:p>
          </p:txBody>
        </p:sp>
        <p:sp>
          <p:nvSpPr>
            <p:cNvPr id="75" name="Rectangle 72"/>
            <p:cNvSpPr/>
            <p:nvPr/>
          </p:nvSpPr>
          <p:spPr>
            <a:xfrm>
              <a:off x="7201967" y="1228083"/>
              <a:ext cx="818794" cy="245638"/>
            </a:xfrm>
            <a:prstGeom prst="rect">
              <a:avLst/>
            </a:prstGeom>
          </p:spPr>
          <p:txBody>
            <a:bodyPr wrap="none" lIns="0" tIns="0" rIns="0" bIns="0">
              <a:spAutoFit/>
            </a:bodyPr>
            <a:lstStyle/>
            <a:p>
              <a:r>
                <a:rPr lang="zh-CN" altLang="en-US" dirty="0">
                  <a:solidFill>
                    <a:schemeClr val="accent1"/>
                  </a:solidFill>
                  <a:cs typeface="+mn-ea"/>
                  <a:sym typeface="+mn-lt"/>
                </a:rPr>
                <a:t>添加标题</a:t>
              </a:r>
              <a:endParaRPr lang="en-US" dirty="0">
                <a:solidFill>
                  <a:schemeClr val="accent1"/>
                </a:solidFill>
                <a:cs typeface="+mn-ea"/>
                <a:sym typeface="+mn-lt"/>
              </a:endParaRPr>
            </a:p>
          </p:txBody>
        </p:sp>
      </p:grpSp>
      <p:grpSp>
        <p:nvGrpSpPr>
          <p:cNvPr id="76" name="Group 56"/>
          <p:cNvGrpSpPr/>
          <p:nvPr/>
        </p:nvGrpSpPr>
        <p:grpSpPr>
          <a:xfrm>
            <a:off x="1230367" y="2392671"/>
            <a:ext cx="2566809" cy="876414"/>
            <a:chOff x="-296510" y="1219175"/>
            <a:chExt cx="2276202" cy="777189"/>
          </a:xfrm>
        </p:grpSpPr>
        <p:sp>
          <p:nvSpPr>
            <p:cNvPr id="77" name="TextBox 76"/>
            <p:cNvSpPr txBox="1"/>
            <p:nvPr/>
          </p:nvSpPr>
          <p:spPr>
            <a:xfrm>
              <a:off x="-296510" y="1611304"/>
              <a:ext cx="2276196" cy="385060"/>
            </a:xfrm>
            <a:prstGeom prst="rect">
              <a:avLst/>
            </a:prstGeom>
            <a:noFill/>
          </p:spPr>
          <p:txBody>
            <a:bodyPr wrap="square" lIns="0" tIns="0" rIns="0" bIns="0" rtlCol="0">
              <a:spAutoFit/>
            </a:bodyPr>
            <a:lstStyle/>
            <a:p>
              <a:pPr algn="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altLang="zh-CN" sz="1000" dirty="0">
                <a:solidFill>
                  <a:schemeClr val="bg1">
                    <a:lumMod val="50000"/>
                  </a:schemeClr>
                </a:solidFill>
                <a:cs typeface="+mn-ea"/>
                <a:sym typeface="+mn-lt"/>
              </a:endParaRPr>
            </a:p>
          </p:txBody>
        </p:sp>
        <p:sp>
          <p:nvSpPr>
            <p:cNvPr id="78" name="Rectangle 75"/>
            <p:cNvSpPr/>
            <p:nvPr/>
          </p:nvSpPr>
          <p:spPr>
            <a:xfrm>
              <a:off x="1160899" y="1219175"/>
              <a:ext cx="818793" cy="245638"/>
            </a:xfrm>
            <a:prstGeom prst="rect">
              <a:avLst/>
            </a:prstGeom>
          </p:spPr>
          <p:txBody>
            <a:bodyPr wrap="none" lIns="0" tIns="0" rIns="0" bIns="0">
              <a:spAutoFit/>
            </a:bodyPr>
            <a:lstStyle/>
            <a:p>
              <a:pPr algn="r"/>
              <a:r>
                <a:rPr lang="zh-CN" altLang="en-US" dirty="0">
                  <a:solidFill>
                    <a:schemeClr val="accent1"/>
                  </a:solidFill>
                  <a:cs typeface="+mn-ea"/>
                  <a:sym typeface="+mn-lt"/>
                </a:rPr>
                <a:t>添加标题</a:t>
              </a:r>
              <a:endParaRPr lang="en-US" dirty="0">
                <a:solidFill>
                  <a:schemeClr val="accent1"/>
                </a:solidFill>
                <a:cs typeface="+mn-ea"/>
                <a:sym typeface="+mn-lt"/>
              </a:endParaRPr>
            </a:p>
          </p:txBody>
        </p:sp>
      </p:grpSp>
      <p:grpSp>
        <p:nvGrpSpPr>
          <p:cNvPr id="79" name="Group 58"/>
          <p:cNvGrpSpPr/>
          <p:nvPr/>
        </p:nvGrpSpPr>
        <p:grpSpPr>
          <a:xfrm>
            <a:off x="7967500" y="4216744"/>
            <a:ext cx="2566799" cy="884456"/>
            <a:chOff x="7277391" y="1201135"/>
            <a:chExt cx="2276195" cy="784320"/>
          </a:xfrm>
        </p:grpSpPr>
        <p:sp>
          <p:nvSpPr>
            <p:cNvPr id="83" name="TextBox 82"/>
            <p:cNvSpPr txBox="1"/>
            <p:nvPr/>
          </p:nvSpPr>
          <p:spPr>
            <a:xfrm>
              <a:off x="7277391" y="1600395"/>
              <a:ext cx="2276195" cy="385060"/>
            </a:xfrm>
            <a:prstGeom prst="rect">
              <a:avLst/>
            </a:prstGeom>
            <a:noFill/>
          </p:spPr>
          <p:txBody>
            <a:bodyPr wrap="square" lIns="0" tIns="0" rIns="0" bIns="0" rtlCol="0">
              <a:spAutoFit/>
            </a:bodyPr>
            <a:lstStyle/>
            <a:p>
              <a:pPr algn="ct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altLang="zh-CN" sz="1000" dirty="0">
                <a:solidFill>
                  <a:schemeClr val="bg1">
                    <a:lumMod val="50000"/>
                  </a:schemeClr>
                </a:solidFill>
                <a:cs typeface="+mn-ea"/>
                <a:sym typeface="+mn-lt"/>
              </a:endParaRPr>
            </a:p>
          </p:txBody>
        </p:sp>
        <p:sp>
          <p:nvSpPr>
            <p:cNvPr id="84" name="Rectangle 78"/>
            <p:cNvSpPr/>
            <p:nvPr/>
          </p:nvSpPr>
          <p:spPr>
            <a:xfrm>
              <a:off x="7304422" y="1201135"/>
              <a:ext cx="818794" cy="245638"/>
            </a:xfrm>
            <a:prstGeom prst="rect">
              <a:avLst/>
            </a:prstGeom>
          </p:spPr>
          <p:txBody>
            <a:bodyPr wrap="none" lIns="0" tIns="0" rIns="0" bIns="0">
              <a:spAutoFit/>
            </a:bodyPr>
            <a:lstStyle/>
            <a:p>
              <a:r>
                <a:rPr lang="zh-CN" altLang="en-US" dirty="0">
                  <a:solidFill>
                    <a:schemeClr val="accent1"/>
                  </a:solidFill>
                  <a:cs typeface="+mn-ea"/>
                  <a:sym typeface="+mn-lt"/>
                </a:rPr>
                <a:t>添加标题</a:t>
              </a:r>
              <a:endParaRPr lang="en-US" dirty="0">
                <a:solidFill>
                  <a:schemeClr val="accent1"/>
                </a:solidFill>
                <a:cs typeface="+mn-ea"/>
                <a:sym typeface="+mn-lt"/>
              </a:endParaRPr>
            </a:p>
          </p:txBody>
        </p:sp>
      </p:grpSp>
      <p:grpSp>
        <p:nvGrpSpPr>
          <p:cNvPr id="85" name="Group 56"/>
          <p:cNvGrpSpPr/>
          <p:nvPr/>
        </p:nvGrpSpPr>
        <p:grpSpPr>
          <a:xfrm>
            <a:off x="1230367" y="4155698"/>
            <a:ext cx="2566809" cy="857338"/>
            <a:chOff x="-296510" y="1236091"/>
            <a:chExt cx="2276202" cy="760272"/>
          </a:xfrm>
        </p:grpSpPr>
        <p:sp>
          <p:nvSpPr>
            <p:cNvPr id="86" name="TextBox 85"/>
            <p:cNvSpPr txBox="1"/>
            <p:nvPr/>
          </p:nvSpPr>
          <p:spPr>
            <a:xfrm>
              <a:off x="-296510" y="1611304"/>
              <a:ext cx="2276196" cy="385059"/>
            </a:xfrm>
            <a:prstGeom prst="rect">
              <a:avLst/>
            </a:prstGeom>
            <a:noFill/>
          </p:spPr>
          <p:txBody>
            <a:bodyPr wrap="square" lIns="0" tIns="0" rIns="0" bIns="0" rtlCol="0">
              <a:spAutoFit/>
            </a:bodyPr>
            <a:lstStyle/>
            <a:p>
              <a:pPr algn="r" fontAlgn="base">
                <a:lnSpc>
                  <a:spcPct val="150000"/>
                </a:lnSpc>
                <a:spcBef>
                  <a:spcPct val="0"/>
                </a:spcBef>
                <a:spcAft>
                  <a:spcPct val="0"/>
                </a:spcAft>
              </a:pPr>
              <a:r>
                <a:rPr lang="zh-CN" altLang="en-US" sz="1000" dirty="0">
                  <a:solidFill>
                    <a:schemeClr val="bg1">
                      <a:lumMod val="50000"/>
                    </a:schemeClr>
                  </a:solidFill>
                  <a:cs typeface="+mn-ea"/>
                  <a:sym typeface="+mn-lt"/>
                </a:rPr>
                <a:t>此处添加详细文本描述，建议与标题相关并符合整体语言风格，语言描述尽量简洁生动。</a:t>
              </a:r>
              <a:endParaRPr lang="en-US" altLang="zh-CN" sz="1000" dirty="0">
                <a:solidFill>
                  <a:schemeClr val="bg1">
                    <a:lumMod val="50000"/>
                  </a:schemeClr>
                </a:solidFill>
                <a:cs typeface="+mn-ea"/>
                <a:sym typeface="+mn-lt"/>
              </a:endParaRPr>
            </a:p>
          </p:txBody>
        </p:sp>
        <p:sp>
          <p:nvSpPr>
            <p:cNvPr id="87" name="Rectangle 83"/>
            <p:cNvSpPr/>
            <p:nvPr/>
          </p:nvSpPr>
          <p:spPr>
            <a:xfrm>
              <a:off x="1160899" y="1236091"/>
              <a:ext cx="818793" cy="245638"/>
            </a:xfrm>
            <a:prstGeom prst="rect">
              <a:avLst/>
            </a:prstGeom>
          </p:spPr>
          <p:txBody>
            <a:bodyPr wrap="none" lIns="0" tIns="0" rIns="0" bIns="0">
              <a:spAutoFit/>
            </a:bodyPr>
            <a:lstStyle/>
            <a:p>
              <a:pPr algn="r"/>
              <a:r>
                <a:rPr lang="zh-CN" altLang="en-US" dirty="0">
                  <a:solidFill>
                    <a:schemeClr val="accent1"/>
                  </a:solidFill>
                  <a:cs typeface="+mn-ea"/>
                  <a:sym typeface="+mn-lt"/>
                </a:rPr>
                <a:t>添加标题</a:t>
              </a:r>
              <a:endParaRPr lang="en-US" dirty="0">
                <a:solidFill>
                  <a:schemeClr val="accent1"/>
                </a:solidFill>
                <a:cs typeface="+mn-ea"/>
                <a:sym typeface="+mn-lt"/>
              </a:endParaRPr>
            </a:p>
          </p:txBody>
        </p:sp>
      </p:grpSp>
      <p:grpSp>
        <p:nvGrpSpPr>
          <p:cNvPr id="3" name="组合 2"/>
          <p:cNvGrpSpPr/>
          <p:nvPr/>
        </p:nvGrpSpPr>
        <p:grpSpPr>
          <a:xfrm>
            <a:off x="4169196" y="2158637"/>
            <a:ext cx="1681094" cy="1682653"/>
            <a:chOff x="4111140" y="2289263"/>
            <a:chExt cx="1681094" cy="1682653"/>
          </a:xfrm>
        </p:grpSpPr>
        <p:sp>
          <p:nvSpPr>
            <p:cNvPr id="53" name="Freeform 5"/>
            <p:cNvSpPr>
              <a:spLocks/>
            </p:cNvSpPr>
            <p:nvPr/>
          </p:nvSpPr>
          <p:spPr bwMode="auto">
            <a:xfrm>
              <a:off x="4111140" y="2289263"/>
              <a:ext cx="1681094" cy="1682653"/>
            </a:xfrm>
            <a:custGeom>
              <a:avLst/>
              <a:gdLst/>
              <a:ahLst/>
              <a:cxnLst>
                <a:cxn ang="0">
                  <a:pos x="546" y="546"/>
                </a:cxn>
                <a:cxn ang="0">
                  <a:pos x="160" y="546"/>
                </a:cxn>
                <a:cxn ang="0">
                  <a:pos x="105" y="412"/>
                </a:cxn>
                <a:cxn ang="0">
                  <a:pos x="0" y="358"/>
                </a:cxn>
                <a:cxn ang="0">
                  <a:pos x="139" y="139"/>
                </a:cxn>
                <a:cxn ang="0">
                  <a:pos x="356" y="0"/>
                </a:cxn>
                <a:cxn ang="0">
                  <a:pos x="412" y="122"/>
                </a:cxn>
                <a:cxn ang="0">
                  <a:pos x="546" y="178"/>
                </a:cxn>
                <a:cxn ang="0">
                  <a:pos x="546" y="546"/>
                </a:cxn>
              </a:cxnLst>
              <a:rect l="0" t="0" r="r" b="b"/>
              <a:pathLst>
                <a:path w="546" h="546">
                  <a:moveTo>
                    <a:pt x="546" y="546"/>
                  </a:moveTo>
                  <a:cubicBezTo>
                    <a:pt x="160" y="546"/>
                    <a:pt x="160" y="546"/>
                    <a:pt x="160" y="546"/>
                  </a:cubicBezTo>
                  <a:cubicBezTo>
                    <a:pt x="160" y="493"/>
                    <a:pt x="142" y="449"/>
                    <a:pt x="105" y="412"/>
                  </a:cubicBezTo>
                  <a:cubicBezTo>
                    <a:pt x="75" y="382"/>
                    <a:pt x="40" y="364"/>
                    <a:pt x="0" y="358"/>
                  </a:cubicBezTo>
                  <a:cubicBezTo>
                    <a:pt x="27" y="277"/>
                    <a:pt x="73" y="204"/>
                    <a:pt x="139" y="139"/>
                  </a:cubicBezTo>
                  <a:cubicBezTo>
                    <a:pt x="203" y="74"/>
                    <a:pt x="276" y="28"/>
                    <a:pt x="356" y="0"/>
                  </a:cubicBezTo>
                  <a:cubicBezTo>
                    <a:pt x="359" y="48"/>
                    <a:pt x="377" y="88"/>
                    <a:pt x="412" y="122"/>
                  </a:cubicBezTo>
                  <a:cubicBezTo>
                    <a:pt x="449" y="159"/>
                    <a:pt x="493" y="178"/>
                    <a:pt x="546" y="178"/>
                  </a:cubicBezTo>
                  <a:lnTo>
                    <a:pt x="546" y="546"/>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nvGrpSpPr>
            <p:cNvPr id="97" name="Group 143"/>
            <p:cNvGrpSpPr/>
            <p:nvPr/>
          </p:nvGrpSpPr>
          <p:grpSpPr>
            <a:xfrm>
              <a:off x="4768394" y="3016866"/>
              <a:ext cx="592011" cy="599937"/>
              <a:chOff x="3036888" y="1922532"/>
              <a:chExt cx="312738" cy="316926"/>
            </a:xfrm>
            <a:solidFill>
              <a:schemeClr val="accent2"/>
            </a:solidFill>
          </p:grpSpPr>
          <p:sp>
            <p:nvSpPr>
              <p:cNvPr id="123" name="Freeform 76"/>
              <p:cNvSpPr>
                <a:spLocks noEditPoints="1"/>
              </p:cNvSpPr>
              <p:nvPr/>
            </p:nvSpPr>
            <p:spPr bwMode="auto">
              <a:xfrm>
                <a:off x="3036888" y="1922532"/>
                <a:ext cx="312738" cy="316926"/>
              </a:xfrm>
              <a:custGeom>
                <a:avLst/>
                <a:gdLst/>
                <a:ahLst/>
                <a:cxnLst>
                  <a:cxn ang="0">
                    <a:pos x="84" y="0"/>
                  </a:cxn>
                  <a:cxn ang="0">
                    <a:pos x="46" y="38"/>
                  </a:cxn>
                  <a:cxn ang="0">
                    <a:pos x="48" y="52"/>
                  </a:cxn>
                  <a:cxn ang="0">
                    <a:pos x="2" y="99"/>
                  </a:cxn>
                  <a:cxn ang="0">
                    <a:pos x="0" y="103"/>
                  </a:cxn>
                  <a:cxn ang="0">
                    <a:pos x="0" y="115"/>
                  </a:cxn>
                  <a:cxn ang="0">
                    <a:pos x="7" y="123"/>
                  </a:cxn>
                  <a:cxn ang="0">
                    <a:pos x="19" y="123"/>
                  </a:cxn>
                  <a:cxn ang="0">
                    <a:pos x="24" y="120"/>
                  </a:cxn>
                  <a:cxn ang="0">
                    <a:pos x="29" y="115"/>
                  </a:cxn>
                  <a:cxn ang="0">
                    <a:pos x="38" y="115"/>
                  </a:cxn>
                  <a:cxn ang="0">
                    <a:pos x="46" y="107"/>
                  </a:cxn>
                  <a:cxn ang="0">
                    <a:pos x="46" y="100"/>
                  </a:cxn>
                  <a:cxn ang="0">
                    <a:pos x="53" y="100"/>
                  </a:cxn>
                  <a:cxn ang="0">
                    <a:pos x="61" y="92"/>
                  </a:cxn>
                  <a:cxn ang="0">
                    <a:pos x="61" y="83"/>
                  </a:cxn>
                  <a:cxn ang="0">
                    <a:pos x="70" y="74"/>
                  </a:cxn>
                  <a:cxn ang="0">
                    <a:pos x="84" y="77"/>
                  </a:cxn>
                  <a:cxn ang="0">
                    <a:pos x="122" y="38"/>
                  </a:cxn>
                  <a:cxn ang="0">
                    <a:pos x="84" y="0"/>
                  </a:cxn>
                  <a:cxn ang="0">
                    <a:pos x="84" y="69"/>
                  </a:cxn>
                  <a:cxn ang="0">
                    <a:pos x="69" y="65"/>
                  </a:cxn>
                  <a:cxn ang="0">
                    <a:pos x="67" y="66"/>
                  </a:cxn>
                  <a:cxn ang="0">
                    <a:pos x="63" y="70"/>
                  </a:cxn>
                  <a:cxn ang="0">
                    <a:pos x="56" y="77"/>
                  </a:cxn>
                  <a:cxn ang="0">
                    <a:pos x="53" y="83"/>
                  </a:cxn>
                  <a:cxn ang="0">
                    <a:pos x="53" y="92"/>
                  </a:cxn>
                  <a:cxn ang="0">
                    <a:pos x="46" y="92"/>
                  </a:cxn>
                  <a:cxn ang="0">
                    <a:pos x="38" y="100"/>
                  </a:cxn>
                  <a:cxn ang="0">
                    <a:pos x="38" y="107"/>
                  </a:cxn>
                  <a:cxn ang="0">
                    <a:pos x="29" y="107"/>
                  </a:cxn>
                  <a:cxn ang="0">
                    <a:pos x="24" y="109"/>
                  </a:cxn>
                  <a:cxn ang="0">
                    <a:pos x="18" y="115"/>
                  </a:cxn>
                  <a:cxn ang="0">
                    <a:pos x="7" y="115"/>
                  </a:cxn>
                  <a:cxn ang="0">
                    <a:pos x="7" y="104"/>
                  </a:cxn>
                  <a:cxn ang="0">
                    <a:pos x="52" y="59"/>
                  </a:cxn>
                  <a:cxn ang="0">
                    <a:pos x="52" y="59"/>
                  </a:cxn>
                  <a:cxn ang="0">
                    <a:pos x="58" y="54"/>
                  </a:cxn>
                  <a:cxn ang="0">
                    <a:pos x="53" y="38"/>
                  </a:cxn>
                  <a:cxn ang="0">
                    <a:pos x="84" y="7"/>
                  </a:cxn>
                  <a:cxn ang="0">
                    <a:pos x="115" y="38"/>
                  </a:cxn>
                  <a:cxn ang="0">
                    <a:pos x="84" y="69"/>
                  </a:cxn>
                  <a:cxn ang="0">
                    <a:pos x="84" y="69"/>
                  </a:cxn>
                  <a:cxn ang="0">
                    <a:pos x="84" y="69"/>
                  </a:cxn>
                </a:cxnLst>
                <a:rect l="0" t="0" r="r" b="b"/>
                <a:pathLst>
                  <a:path w="122" h="123">
                    <a:moveTo>
                      <a:pt x="84" y="0"/>
                    </a:moveTo>
                    <a:cubicBezTo>
                      <a:pt x="63" y="0"/>
                      <a:pt x="46" y="17"/>
                      <a:pt x="46" y="38"/>
                    </a:cubicBezTo>
                    <a:cubicBezTo>
                      <a:pt x="46" y="43"/>
                      <a:pt x="47" y="48"/>
                      <a:pt x="48" y="52"/>
                    </a:cubicBezTo>
                    <a:cubicBezTo>
                      <a:pt x="2" y="99"/>
                      <a:pt x="2" y="99"/>
                      <a:pt x="2" y="99"/>
                    </a:cubicBezTo>
                    <a:cubicBezTo>
                      <a:pt x="1" y="100"/>
                      <a:pt x="0" y="101"/>
                      <a:pt x="0" y="103"/>
                    </a:cubicBezTo>
                    <a:cubicBezTo>
                      <a:pt x="0" y="115"/>
                      <a:pt x="0" y="115"/>
                      <a:pt x="0" y="115"/>
                    </a:cubicBezTo>
                    <a:cubicBezTo>
                      <a:pt x="0" y="119"/>
                      <a:pt x="3" y="123"/>
                      <a:pt x="7" y="123"/>
                    </a:cubicBezTo>
                    <a:cubicBezTo>
                      <a:pt x="19" y="123"/>
                      <a:pt x="19" y="123"/>
                      <a:pt x="19" y="123"/>
                    </a:cubicBezTo>
                    <a:cubicBezTo>
                      <a:pt x="21" y="123"/>
                      <a:pt x="22" y="122"/>
                      <a:pt x="24" y="120"/>
                    </a:cubicBezTo>
                    <a:cubicBezTo>
                      <a:pt x="29" y="115"/>
                      <a:pt x="29" y="115"/>
                      <a:pt x="29" y="115"/>
                    </a:cubicBezTo>
                    <a:cubicBezTo>
                      <a:pt x="38" y="115"/>
                      <a:pt x="38" y="115"/>
                      <a:pt x="38" y="115"/>
                    </a:cubicBezTo>
                    <a:cubicBezTo>
                      <a:pt x="42" y="115"/>
                      <a:pt x="46" y="111"/>
                      <a:pt x="46" y="107"/>
                    </a:cubicBezTo>
                    <a:cubicBezTo>
                      <a:pt x="46" y="100"/>
                      <a:pt x="46" y="100"/>
                      <a:pt x="46" y="100"/>
                    </a:cubicBezTo>
                    <a:cubicBezTo>
                      <a:pt x="53" y="100"/>
                      <a:pt x="53" y="100"/>
                      <a:pt x="53" y="100"/>
                    </a:cubicBezTo>
                    <a:cubicBezTo>
                      <a:pt x="58" y="100"/>
                      <a:pt x="61" y="96"/>
                      <a:pt x="61" y="92"/>
                    </a:cubicBezTo>
                    <a:cubicBezTo>
                      <a:pt x="61" y="83"/>
                      <a:pt x="61" y="83"/>
                      <a:pt x="61" y="83"/>
                    </a:cubicBezTo>
                    <a:cubicBezTo>
                      <a:pt x="70" y="74"/>
                      <a:pt x="70" y="74"/>
                      <a:pt x="70" y="74"/>
                    </a:cubicBezTo>
                    <a:cubicBezTo>
                      <a:pt x="74" y="76"/>
                      <a:pt x="79" y="77"/>
                      <a:pt x="84" y="77"/>
                    </a:cubicBezTo>
                    <a:cubicBezTo>
                      <a:pt x="105" y="77"/>
                      <a:pt x="122" y="59"/>
                      <a:pt x="122" y="38"/>
                    </a:cubicBezTo>
                    <a:cubicBezTo>
                      <a:pt x="122" y="17"/>
                      <a:pt x="105" y="0"/>
                      <a:pt x="84" y="0"/>
                    </a:cubicBezTo>
                    <a:close/>
                    <a:moveTo>
                      <a:pt x="84" y="69"/>
                    </a:moveTo>
                    <a:cubicBezTo>
                      <a:pt x="78" y="69"/>
                      <a:pt x="73" y="67"/>
                      <a:pt x="69" y="65"/>
                    </a:cubicBezTo>
                    <a:cubicBezTo>
                      <a:pt x="67" y="66"/>
                      <a:pt x="67" y="66"/>
                      <a:pt x="67" y="66"/>
                    </a:cubicBezTo>
                    <a:cubicBezTo>
                      <a:pt x="63" y="70"/>
                      <a:pt x="63" y="70"/>
                      <a:pt x="63" y="70"/>
                    </a:cubicBezTo>
                    <a:cubicBezTo>
                      <a:pt x="56" y="77"/>
                      <a:pt x="56" y="77"/>
                      <a:pt x="56" y="77"/>
                    </a:cubicBezTo>
                    <a:cubicBezTo>
                      <a:pt x="54" y="79"/>
                      <a:pt x="53" y="81"/>
                      <a:pt x="53" y="83"/>
                    </a:cubicBezTo>
                    <a:cubicBezTo>
                      <a:pt x="53" y="92"/>
                      <a:pt x="53" y="92"/>
                      <a:pt x="53" y="92"/>
                    </a:cubicBezTo>
                    <a:cubicBezTo>
                      <a:pt x="46" y="92"/>
                      <a:pt x="46" y="92"/>
                      <a:pt x="46" y="92"/>
                    </a:cubicBezTo>
                    <a:cubicBezTo>
                      <a:pt x="41" y="92"/>
                      <a:pt x="38" y="95"/>
                      <a:pt x="38" y="100"/>
                    </a:cubicBezTo>
                    <a:cubicBezTo>
                      <a:pt x="38" y="107"/>
                      <a:pt x="38" y="107"/>
                      <a:pt x="38" y="107"/>
                    </a:cubicBezTo>
                    <a:cubicBezTo>
                      <a:pt x="29" y="107"/>
                      <a:pt x="29" y="107"/>
                      <a:pt x="29" y="107"/>
                    </a:cubicBezTo>
                    <a:cubicBezTo>
                      <a:pt x="27" y="107"/>
                      <a:pt x="25" y="108"/>
                      <a:pt x="24" y="109"/>
                    </a:cubicBezTo>
                    <a:cubicBezTo>
                      <a:pt x="18" y="115"/>
                      <a:pt x="18" y="115"/>
                      <a:pt x="18" y="115"/>
                    </a:cubicBezTo>
                    <a:cubicBezTo>
                      <a:pt x="7" y="115"/>
                      <a:pt x="7" y="115"/>
                      <a:pt x="7" y="115"/>
                    </a:cubicBezTo>
                    <a:cubicBezTo>
                      <a:pt x="7" y="104"/>
                      <a:pt x="7" y="104"/>
                      <a:pt x="7" y="104"/>
                    </a:cubicBezTo>
                    <a:cubicBezTo>
                      <a:pt x="52" y="59"/>
                      <a:pt x="52" y="59"/>
                      <a:pt x="52" y="59"/>
                    </a:cubicBezTo>
                    <a:cubicBezTo>
                      <a:pt x="52" y="59"/>
                      <a:pt x="52" y="59"/>
                      <a:pt x="52" y="59"/>
                    </a:cubicBezTo>
                    <a:cubicBezTo>
                      <a:pt x="58" y="54"/>
                      <a:pt x="58" y="54"/>
                      <a:pt x="58" y="54"/>
                    </a:cubicBezTo>
                    <a:cubicBezTo>
                      <a:pt x="55" y="49"/>
                      <a:pt x="53" y="44"/>
                      <a:pt x="53" y="38"/>
                    </a:cubicBezTo>
                    <a:cubicBezTo>
                      <a:pt x="53" y="21"/>
                      <a:pt x="67" y="7"/>
                      <a:pt x="84" y="7"/>
                    </a:cubicBezTo>
                    <a:cubicBezTo>
                      <a:pt x="101" y="7"/>
                      <a:pt x="115" y="21"/>
                      <a:pt x="115" y="38"/>
                    </a:cubicBezTo>
                    <a:cubicBezTo>
                      <a:pt x="115" y="55"/>
                      <a:pt x="101" y="69"/>
                      <a:pt x="84" y="69"/>
                    </a:cubicBezTo>
                    <a:close/>
                    <a:moveTo>
                      <a:pt x="84" y="69"/>
                    </a:moveTo>
                    <a:cubicBezTo>
                      <a:pt x="84" y="69"/>
                      <a:pt x="84" y="69"/>
                      <a:pt x="84" y="69"/>
                    </a:cubicBezTo>
                  </a:path>
                </a:pathLst>
              </a:custGeom>
              <a:solidFill>
                <a:schemeClr val="bg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124" name="Freeform 77"/>
              <p:cNvSpPr>
                <a:spLocks noEditPoints="1"/>
              </p:cNvSpPr>
              <p:nvPr/>
            </p:nvSpPr>
            <p:spPr bwMode="auto">
              <a:xfrm>
                <a:off x="3259136" y="1933056"/>
                <a:ext cx="79581" cy="80977"/>
              </a:xfrm>
              <a:custGeom>
                <a:avLst/>
                <a:gdLst/>
                <a:ahLst/>
                <a:cxnLst>
                  <a:cxn ang="0">
                    <a:pos x="30" y="16"/>
                  </a:cxn>
                  <a:cxn ang="0">
                    <a:pos x="15" y="1"/>
                  </a:cxn>
                  <a:cxn ang="0">
                    <a:pos x="11" y="0"/>
                  </a:cxn>
                  <a:cxn ang="0">
                    <a:pos x="1" y="11"/>
                  </a:cxn>
                  <a:cxn ang="0">
                    <a:pos x="0" y="12"/>
                  </a:cxn>
                  <a:cxn ang="0">
                    <a:pos x="1" y="15"/>
                  </a:cxn>
                  <a:cxn ang="0">
                    <a:pos x="17" y="30"/>
                  </a:cxn>
                  <a:cxn ang="0">
                    <a:pos x="20" y="31"/>
                  </a:cxn>
                  <a:cxn ang="0">
                    <a:pos x="31" y="20"/>
                  </a:cxn>
                  <a:cxn ang="0">
                    <a:pos x="31" y="19"/>
                  </a:cxn>
                  <a:cxn ang="0">
                    <a:pos x="30" y="16"/>
                  </a:cxn>
                  <a:cxn ang="0">
                    <a:pos x="19" y="27"/>
                  </a:cxn>
                  <a:cxn ang="0">
                    <a:pos x="4" y="13"/>
                  </a:cxn>
                  <a:cxn ang="0">
                    <a:pos x="13" y="4"/>
                  </a:cxn>
                  <a:cxn ang="0">
                    <a:pos x="27" y="19"/>
                  </a:cxn>
                  <a:cxn ang="0">
                    <a:pos x="19" y="27"/>
                  </a:cxn>
                  <a:cxn ang="0">
                    <a:pos x="19" y="27"/>
                  </a:cxn>
                  <a:cxn ang="0">
                    <a:pos x="19" y="27"/>
                  </a:cxn>
                </a:cxnLst>
                <a:rect l="0" t="0" r="r" b="b"/>
                <a:pathLst>
                  <a:path w="31" h="31">
                    <a:moveTo>
                      <a:pt x="30" y="16"/>
                    </a:moveTo>
                    <a:cubicBezTo>
                      <a:pt x="26" y="10"/>
                      <a:pt x="21" y="5"/>
                      <a:pt x="15" y="1"/>
                    </a:cubicBezTo>
                    <a:cubicBezTo>
                      <a:pt x="14" y="0"/>
                      <a:pt x="13" y="0"/>
                      <a:pt x="11" y="0"/>
                    </a:cubicBezTo>
                    <a:cubicBezTo>
                      <a:pt x="6" y="2"/>
                      <a:pt x="2" y="6"/>
                      <a:pt x="1" y="11"/>
                    </a:cubicBezTo>
                    <a:cubicBezTo>
                      <a:pt x="0" y="12"/>
                      <a:pt x="0" y="12"/>
                      <a:pt x="0" y="12"/>
                    </a:cubicBezTo>
                    <a:cubicBezTo>
                      <a:pt x="0" y="13"/>
                      <a:pt x="1" y="14"/>
                      <a:pt x="1" y="15"/>
                    </a:cubicBezTo>
                    <a:cubicBezTo>
                      <a:pt x="5" y="21"/>
                      <a:pt x="11" y="26"/>
                      <a:pt x="17" y="30"/>
                    </a:cubicBezTo>
                    <a:cubicBezTo>
                      <a:pt x="18" y="31"/>
                      <a:pt x="19" y="31"/>
                      <a:pt x="20" y="31"/>
                    </a:cubicBezTo>
                    <a:cubicBezTo>
                      <a:pt x="25" y="29"/>
                      <a:pt x="29" y="25"/>
                      <a:pt x="31" y="20"/>
                    </a:cubicBezTo>
                    <a:cubicBezTo>
                      <a:pt x="31" y="19"/>
                      <a:pt x="31" y="19"/>
                      <a:pt x="31" y="19"/>
                    </a:cubicBezTo>
                    <a:cubicBezTo>
                      <a:pt x="31" y="18"/>
                      <a:pt x="31" y="17"/>
                      <a:pt x="30" y="16"/>
                    </a:cubicBezTo>
                    <a:close/>
                    <a:moveTo>
                      <a:pt x="19" y="27"/>
                    </a:moveTo>
                    <a:cubicBezTo>
                      <a:pt x="13" y="23"/>
                      <a:pt x="8" y="18"/>
                      <a:pt x="4" y="13"/>
                    </a:cubicBezTo>
                    <a:cubicBezTo>
                      <a:pt x="6" y="8"/>
                      <a:pt x="8" y="6"/>
                      <a:pt x="13" y="4"/>
                    </a:cubicBezTo>
                    <a:cubicBezTo>
                      <a:pt x="18" y="8"/>
                      <a:pt x="23" y="13"/>
                      <a:pt x="27" y="19"/>
                    </a:cubicBezTo>
                    <a:cubicBezTo>
                      <a:pt x="26" y="23"/>
                      <a:pt x="23" y="26"/>
                      <a:pt x="19" y="27"/>
                    </a:cubicBezTo>
                    <a:close/>
                    <a:moveTo>
                      <a:pt x="19" y="27"/>
                    </a:moveTo>
                    <a:cubicBezTo>
                      <a:pt x="19" y="27"/>
                      <a:pt x="19" y="27"/>
                      <a:pt x="19" y="27"/>
                    </a:cubicBezTo>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grpSp>
      <p:grpSp>
        <p:nvGrpSpPr>
          <p:cNvPr id="4" name="组合 3"/>
          <p:cNvGrpSpPr/>
          <p:nvPr/>
        </p:nvGrpSpPr>
        <p:grpSpPr>
          <a:xfrm>
            <a:off x="5850290" y="2158637"/>
            <a:ext cx="1684213" cy="1682653"/>
            <a:chOff x="5792234" y="2289263"/>
            <a:chExt cx="1684213" cy="1682653"/>
          </a:xfrm>
        </p:grpSpPr>
        <p:sp>
          <p:nvSpPr>
            <p:cNvPr id="55" name="Freeform 7"/>
            <p:cNvSpPr>
              <a:spLocks/>
            </p:cNvSpPr>
            <p:nvPr/>
          </p:nvSpPr>
          <p:spPr bwMode="auto">
            <a:xfrm>
              <a:off x="5792234" y="2289263"/>
              <a:ext cx="1684213" cy="1682653"/>
            </a:xfrm>
            <a:custGeom>
              <a:avLst/>
              <a:gdLst/>
              <a:ahLst/>
              <a:cxnLst>
                <a:cxn ang="0">
                  <a:pos x="394" y="546"/>
                </a:cxn>
                <a:cxn ang="0">
                  <a:pos x="0" y="546"/>
                </a:cxn>
                <a:cxn ang="0">
                  <a:pos x="0" y="178"/>
                </a:cxn>
                <a:cxn ang="0">
                  <a:pos x="134" y="122"/>
                </a:cxn>
                <a:cxn ang="0">
                  <a:pos x="190" y="0"/>
                </a:cxn>
                <a:cxn ang="0">
                  <a:pos x="407" y="139"/>
                </a:cxn>
                <a:cxn ang="0">
                  <a:pos x="547" y="359"/>
                </a:cxn>
                <a:cxn ang="0">
                  <a:pos x="450" y="412"/>
                </a:cxn>
                <a:cxn ang="0">
                  <a:pos x="394" y="546"/>
                </a:cxn>
              </a:cxnLst>
              <a:rect l="0" t="0" r="r" b="b"/>
              <a:pathLst>
                <a:path w="547" h="546">
                  <a:moveTo>
                    <a:pt x="394" y="546"/>
                  </a:moveTo>
                  <a:cubicBezTo>
                    <a:pt x="0" y="546"/>
                    <a:pt x="0" y="546"/>
                    <a:pt x="0" y="546"/>
                  </a:cubicBezTo>
                  <a:cubicBezTo>
                    <a:pt x="0" y="178"/>
                    <a:pt x="0" y="178"/>
                    <a:pt x="0" y="178"/>
                  </a:cubicBezTo>
                  <a:cubicBezTo>
                    <a:pt x="53" y="178"/>
                    <a:pt x="97" y="159"/>
                    <a:pt x="134" y="122"/>
                  </a:cubicBezTo>
                  <a:cubicBezTo>
                    <a:pt x="169" y="88"/>
                    <a:pt x="187" y="48"/>
                    <a:pt x="190" y="0"/>
                  </a:cubicBezTo>
                  <a:cubicBezTo>
                    <a:pt x="270" y="28"/>
                    <a:pt x="342" y="74"/>
                    <a:pt x="407" y="139"/>
                  </a:cubicBezTo>
                  <a:cubicBezTo>
                    <a:pt x="473" y="204"/>
                    <a:pt x="519" y="278"/>
                    <a:pt x="547" y="359"/>
                  </a:cubicBezTo>
                  <a:cubicBezTo>
                    <a:pt x="510" y="366"/>
                    <a:pt x="478" y="384"/>
                    <a:pt x="450" y="412"/>
                  </a:cubicBezTo>
                  <a:cubicBezTo>
                    <a:pt x="413" y="449"/>
                    <a:pt x="394" y="493"/>
                    <a:pt x="394" y="546"/>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lt1"/>
                </a:solidFill>
                <a:cs typeface="+mn-ea"/>
                <a:sym typeface="+mn-lt"/>
              </a:endParaRPr>
            </a:p>
          </p:txBody>
        </p:sp>
        <p:grpSp>
          <p:nvGrpSpPr>
            <p:cNvPr id="88" name="Group 123"/>
            <p:cNvGrpSpPr/>
            <p:nvPr/>
          </p:nvGrpSpPr>
          <p:grpSpPr>
            <a:xfrm>
              <a:off x="6169219" y="3022512"/>
              <a:ext cx="622533" cy="622533"/>
              <a:chOff x="8780463" y="1906588"/>
              <a:chExt cx="360363" cy="360363"/>
            </a:xfrm>
            <a:solidFill>
              <a:schemeClr val="accent2"/>
            </a:solidFill>
          </p:grpSpPr>
          <p:sp>
            <p:nvSpPr>
              <p:cNvPr id="89"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90"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91"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92"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93"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sp>
            <p:nvSpPr>
              <p:cNvPr id="94"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grpSp>
      <p:grpSp>
        <p:nvGrpSpPr>
          <p:cNvPr id="6" name="组合 5"/>
          <p:cNvGrpSpPr/>
          <p:nvPr/>
        </p:nvGrpSpPr>
        <p:grpSpPr>
          <a:xfrm>
            <a:off x="5850290" y="3841290"/>
            <a:ext cx="1684213" cy="1681093"/>
            <a:chOff x="5792234" y="3971916"/>
            <a:chExt cx="1684213" cy="1681093"/>
          </a:xfrm>
        </p:grpSpPr>
        <p:sp>
          <p:nvSpPr>
            <p:cNvPr id="56" name="Freeform 8"/>
            <p:cNvSpPr>
              <a:spLocks/>
            </p:cNvSpPr>
            <p:nvPr/>
          </p:nvSpPr>
          <p:spPr bwMode="auto">
            <a:xfrm>
              <a:off x="5792234" y="3971916"/>
              <a:ext cx="1684213" cy="1681093"/>
            </a:xfrm>
            <a:custGeom>
              <a:avLst/>
              <a:gdLst/>
              <a:ahLst/>
              <a:cxnLst>
                <a:cxn ang="0">
                  <a:pos x="0" y="388"/>
                </a:cxn>
                <a:cxn ang="0">
                  <a:pos x="0" y="0"/>
                </a:cxn>
                <a:cxn ang="0">
                  <a:pos x="394" y="0"/>
                </a:cxn>
                <a:cxn ang="0">
                  <a:pos x="450" y="134"/>
                </a:cxn>
                <a:cxn ang="0">
                  <a:pos x="547" y="187"/>
                </a:cxn>
                <a:cxn ang="0">
                  <a:pos x="407" y="407"/>
                </a:cxn>
                <a:cxn ang="0">
                  <a:pos x="188" y="546"/>
                </a:cxn>
                <a:cxn ang="0">
                  <a:pos x="134" y="444"/>
                </a:cxn>
                <a:cxn ang="0">
                  <a:pos x="0" y="388"/>
                </a:cxn>
              </a:cxnLst>
              <a:rect l="0" t="0" r="r" b="b"/>
              <a:pathLst>
                <a:path w="547" h="546">
                  <a:moveTo>
                    <a:pt x="0" y="388"/>
                  </a:moveTo>
                  <a:cubicBezTo>
                    <a:pt x="0" y="0"/>
                    <a:pt x="0" y="0"/>
                    <a:pt x="0" y="0"/>
                  </a:cubicBezTo>
                  <a:cubicBezTo>
                    <a:pt x="394" y="0"/>
                    <a:pt x="394" y="0"/>
                    <a:pt x="394" y="0"/>
                  </a:cubicBezTo>
                  <a:cubicBezTo>
                    <a:pt x="394" y="53"/>
                    <a:pt x="413" y="97"/>
                    <a:pt x="450" y="134"/>
                  </a:cubicBezTo>
                  <a:cubicBezTo>
                    <a:pt x="478" y="162"/>
                    <a:pt x="510" y="180"/>
                    <a:pt x="547" y="187"/>
                  </a:cubicBezTo>
                  <a:cubicBezTo>
                    <a:pt x="519" y="268"/>
                    <a:pt x="473" y="342"/>
                    <a:pt x="407" y="407"/>
                  </a:cubicBezTo>
                  <a:cubicBezTo>
                    <a:pt x="342" y="473"/>
                    <a:pt x="269" y="519"/>
                    <a:pt x="188" y="546"/>
                  </a:cubicBezTo>
                  <a:cubicBezTo>
                    <a:pt x="182" y="507"/>
                    <a:pt x="164" y="473"/>
                    <a:pt x="134" y="444"/>
                  </a:cubicBezTo>
                  <a:cubicBezTo>
                    <a:pt x="97" y="407"/>
                    <a:pt x="53" y="388"/>
                    <a:pt x="0" y="388"/>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sp>
          <p:nvSpPr>
            <p:cNvPr id="96" name="Freeform 144"/>
            <p:cNvSpPr>
              <a:spLocks noEditPoints="1"/>
            </p:cNvSpPr>
            <p:nvPr/>
          </p:nvSpPr>
          <p:spPr bwMode="auto">
            <a:xfrm>
              <a:off x="6185734" y="4369191"/>
              <a:ext cx="521176" cy="509945"/>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grpSp>
        <p:nvGrpSpPr>
          <p:cNvPr id="5" name="组合 4"/>
          <p:cNvGrpSpPr/>
          <p:nvPr/>
        </p:nvGrpSpPr>
        <p:grpSpPr>
          <a:xfrm>
            <a:off x="4169196" y="3841290"/>
            <a:ext cx="1681094" cy="1681093"/>
            <a:chOff x="4111140" y="3971916"/>
            <a:chExt cx="1681094" cy="1681093"/>
          </a:xfrm>
        </p:grpSpPr>
        <p:sp>
          <p:nvSpPr>
            <p:cNvPr id="54" name="Freeform 6"/>
            <p:cNvSpPr>
              <a:spLocks/>
            </p:cNvSpPr>
            <p:nvPr/>
          </p:nvSpPr>
          <p:spPr bwMode="auto">
            <a:xfrm>
              <a:off x="4111140" y="3971916"/>
              <a:ext cx="1681094" cy="1681093"/>
            </a:xfrm>
            <a:custGeom>
              <a:avLst/>
              <a:gdLst/>
              <a:ahLst/>
              <a:cxnLst>
                <a:cxn ang="0">
                  <a:pos x="546" y="0"/>
                </a:cxn>
                <a:cxn ang="0">
                  <a:pos x="546" y="388"/>
                </a:cxn>
                <a:cxn ang="0">
                  <a:pos x="412" y="444"/>
                </a:cxn>
                <a:cxn ang="0">
                  <a:pos x="358" y="546"/>
                </a:cxn>
                <a:cxn ang="0">
                  <a:pos x="139" y="407"/>
                </a:cxn>
                <a:cxn ang="0">
                  <a:pos x="0" y="188"/>
                </a:cxn>
                <a:cxn ang="0">
                  <a:pos x="105" y="134"/>
                </a:cxn>
                <a:cxn ang="0">
                  <a:pos x="160" y="0"/>
                </a:cxn>
                <a:cxn ang="0">
                  <a:pos x="546" y="0"/>
                </a:cxn>
              </a:cxnLst>
              <a:rect l="0" t="0" r="r" b="b"/>
              <a:pathLst>
                <a:path w="546" h="546">
                  <a:moveTo>
                    <a:pt x="546" y="0"/>
                  </a:moveTo>
                  <a:cubicBezTo>
                    <a:pt x="546" y="388"/>
                    <a:pt x="546" y="388"/>
                    <a:pt x="546" y="388"/>
                  </a:cubicBezTo>
                  <a:cubicBezTo>
                    <a:pt x="493" y="388"/>
                    <a:pt x="449" y="407"/>
                    <a:pt x="412" y="444"/>
                  </a:cubicBezTo>
                  <a:cubicBezTo>
                    <a:pt x="382" y="473"/>
                    <a:pt x="364" y="507"/>
                    <a:pt x="358" y="546"/>
                  </a:cubicBezTo>
                  <a:cubicBezTo>
                    <a:pt x="277" y="519"/>
                    <a:pt x="204" y="473"/>
                    <a:pt x="139" y="407"/>
                  </a:cubicBezTo>
                  <a:cubicBezTo>
                    <a:pt x="73" y="342"/>
                    <a:pt x="27" y="269"/>
                    <a:pt x="0" y="188"/>
                  </a:cubicBezTo>
                  <a:cubicBezTo>
                    <a:pt x="40" y="182"/>
                    <a:pt x="75" y="164"/>
                    <a:pt x="105" y="134"/>
                  </a:cubicBezTo>
                  <a:cubicBezTo>
                    <a:pt x="142" y="97"/>
                    <a:pt x="160" y="53"/>
                    <a:pt x="160" y="0"/>
                  </a:cubicBezTo>
                  <a:lnTo>
                    <a:pt x="546" y="0"/>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lt1"/>
                </a:solidFill>
                <a:cs typeface="+mn-ea"/>
                <a:sym typeface="+mn-lt"/>
              </a:endParaRPr>
            </a:p>
          </p:txBody>
        </p:sp>
        <p:sp>
          <p:nvSpPr>
            <p:cNvPr id="95" name="Freeform 131"/>
            <p:cNvSpPr>
              <a:spLocks noEditPoints="1"/>
            </p:cNvSpPr>
            <p:nvPr/>
          </p:nvSpPr>
          <p:spPr bwMode="auto">
            <a:xfrm>
              <a:off x="4780965" y="4362885"/>
              <a:ext cx="558789" cy="524326"/>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spTree>
    <p:extLst>
      <p:ext uri="{BB962C8B-B14F-4D97-AF65-F5344CB8AC3E}">
        <p14:creationId xmlns:p14="http://schemas.microsoft.com/office/powerpoint/2010/main" val="142374403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par>
                                <p:cTn id="22" presetID="21" presetClass="entr" presetSubtype="1"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heel(1)">
                                      <p:cBhvr>
                                        <p:cTn id="24" dur="1000"/>
                                        <p:tgtEl>
                                          <p:spTgt spid="57"/>
                                        </p:tgtEl>
                                      </p:cBhvr>
                                    </p:animEffect>
                                  </p:childTnLst>
                                </p:cTn>
                              </p:par>
                            </p:childTnLst>
                          </p:cTn>
                        </p:par>
                        <p:par>
                          <p:cTn id="25" fill="hold">
                            <p:stCondLst>
                              <p:cond delay="345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395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4450"/>
                            </p:stCondLst>
                            <p:childTnLst>
                              <p:par>
                                <p:cTn id="34" presetID="10" presetClass="entr" presetSubtype="0"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par>
                          <p:cTn id="37" fill="hold">
                            <p:stCondLst>
                              <p:cond delay="4950"/>
                            </p:stCondLst>
                            <p:childTnLst>
                              <p:par>
                                <p:cTn id="38" presetID="10"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par>
                          <p:cTn id="41" fill="hold">
                            <p:stCondLst>
                              <p:cond delay="545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950"/>
                            </p:stCondLst>
                            <p:childTnLst>
                              <p:par>
                                <p:cTn id="46" presetID="22" presetClass="entr" presetSubtype="2" fill="hold" nodeType="after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wipe(right)">
                                      <p:cBhvr>
                                        <p:cTn id="48" dur="500"/>
                                        <p:tgtEl>
                                          <p:spTgt spid="76"/>
                                        </p:tgtEl>
                                      </p:cBhvr>
                                    </p:animEffect>
                                  </p:childTnLst>
                                </p:cTn>
                              </p:par>
                            </p:childTnLst>
                          </p:cTn>
                        </p:par>
                        <p:par>
                          <p:cTn id="49" fill="hold">
                            <p:stCondLst>
                              <p:cond delay="6450"/>
                            </p:stCondLst>
                            <p:childTnLst>
                              <p:par>
                                <p:cTn id="50" presetID="22" presetClass="entr" presetSubtype="2" fill="hold"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right)">
                                      <p:cBhvr>
                                        <p:cTn id="52" dur="500"/>
                                        <p:tgtEl>
                                          <p:spTgt spid="85"/>
                                        </p:tgtEl>
                                      </p:cBhvr>
                                    </p:animEffect>
                                  </p:childTnLst>
                                </p:cTn>
                              </p:par>
                            </p:childTnLst>
                          </p:cTn>
                        </p:par>
                        <p:par>
                          <p:cTn id="53" fill="hold">
                            <p:stCondLst>
                              <p:cond delay="6950"/>
                            </p:stCondLst>
                            <p:childTnLst>
                              <p:par>
                                <p:cTn id="54" presetID="10" presetClass="entr" presetSubtype="0"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500"/>
                                        <p:tgtEl>
                                          <p:spTgt spid="69"/>
                                        </p:tgtEl>
                                      </p:cBhvr>
                                    </p:animEffect>
                                  </p:childTnLst>
                                </p:cTn>
                              </p:par>
                            </p:childTnLst>
                          </p:cTn>
                        </p:par>
                        <p:par>
                          <p:cTn id="57" fill="hold">
                            <p:stCondLst>
                              <p:cond delay="7450"/>
                            </p:stCondLst>
                            <p:childTnLst>
                              <p:par>
                                <p:cTn id="58" presetID="22" presetClass="entr" presetSubtype="8" fill="hold" nodeType="after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wipe(left)">
                                      <p:cBhvr>
                                        <p:cTn id="60" dur="500"/>
                                        <p:tgtEl>
                                          <p:spTgt spid="73"/>
                                        </p:tgtEl>
                                      </p:cBhvr>
                                    </p:animEffect>
                                  </p:childTnLst>
                                </p:cTn>
                              </p:par>
                            </p:childTnLst>
                          </p:cTn>
                        </p:par>
                        <p:par>
                          <p:cTn id="61" fill="hold">
                            <p:stCondLst>
                              <p:cond delay="7950"/>
                            </p:stCondLst>
                            <p:childTnLst>
                              <p:par>
                                <p:cTn id="62" presetID="22" presetClass="entr" presetSubtype="8" fill="hold"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wipe(left)">
                                      <p:cBhvr>
                                        <p:cTn id="64"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7" grpId="0" animBg="1"/>
      <p:bldP spid="69" grpId="0" animBg="1"/>
      <p:bldP spid="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59" name="Freeform 5"/>
          <p:cNvSpPr>
            <a:spLocks/>
          </p:cNvSpPr>
          <p:nvPr/>
        </p:nvSpPr>
        <p:spPr bwMode="auto">
          <a:xfrm>
            <a:off x="4745814" y="1378790"/>
            <a:ext cx="1169605" cy="5075059"/>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60" name="圆角矩形 59"/>
          <p:cNvSpPr/>
          <p:nvPr/>
        </p:nvSpPr>
        <p:spPr>
          <a:xfrm>
            <a:off x="6149399" y="1378791"/>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1" name="圆角矩形 60"/>
          <p:cNvSpPr/>
          <p:nvPr/>
        </p:nvSpPr>
        <p:spPr>
          <a:xfrm>
            <a:off x="6149399" y="2120634"/>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2" name="圆角矩形 61"/>
          <p:cNvSpPr/>
          <p:nvPr/>
        </p:nvSpPr>
        <p:spPr>
          <a:xfrm>
            <a:off x="6149399" y="2862477"/>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3" name="圆角矩形 62"/>
          <p:cNvSpPr/>
          <p:nvPr/>
        </p:nvSpPr>
        <p:spPr>
          <a:xfrm>
            <a:off x="6149399" y="3604320"/>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4" name="圆角矩形 63"/>
          <p:cNvSpPr/>
          <p:nvPr/>
        </p:nvSpPr>
        <p:spPr>
          <a:xfrm>
            <a:off x="6149399" y="4346164"/>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5" name="圆角矩形 64"/>
          <p:cNvSpPr/>
          <p:nvPr/>
        </p:nvSpPr>
        <p:spPr>
          <a:xfrm>
            <a:off x="6149399" y="5088008"/>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6" name="圆角矩形 65"/>
          <p:cNvSpPr/>
          <p:nvPr/>
        </p:nvSpPr>
        <p:spPr>
          <a:xfrm>
            <a:off x="6149399" y="5829847"/>
            <a:ext cx="3978951" cy="624002"/>
          </a:xfrm>
          <a:prstGeom prst="roundRect">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dirty="0">
              <a:solidFill>
                <a:schemeClr val="tx1">
                  <a:lumMod val="65000"/>
                  <a:lumOff val="35000"/>
                </a:schemeClr>
              </a:solidFill>
              <a:cs typeface="+mn-ea"/>
              <a:sym typeface="+mn-lt"/>
            </a:endParaRPr>
          </a:p>
        </p:txBody>
      </p:sp>
      <p:sp>
        <p:nvSpPr>
          <p:cNvPr id="67" name="TextBox 66"/>
          <p:cNvSpPr txBox="1"/>
          <p:nvPr/>
        </p:nvSpPr>
        <p:spPr>
          <a:xfrm>
            <a:off x="6590028" y="1588626"/>
            <a:ext cx="2905308" cy="204330"/>
          </a:xfrm>
          <a:prstGeom prst="rect">
            <a:avLst/>
          </a:prstGeom>
          <a:noFill/>
        </p:spPr>
        <p:txBody>
          <a:bodyPr wrap="square" lIns="0" tIns="0" rIns="0" bIns="0" rtlCol="0">
            <a:spAutoFit/>
          </a:bodyPr>
          <a:lstStyle/>
          <a:p>
            <a:r>
              <a:rPr lang="zh-CN" altLang="en-US" sz="1300" dirty="0">
                <a:solidFill>
                  <a:schemeClr val="tx1">
                    <a:lumMod val="65000"/>
                    <a:lumOff val="35000"/>
                  </a:schemeClr>
                </a:solidFill>
                <a:cs typeface="+mn-ea"/>
                <a:sym typeface="+mn-lt"/>
              </a:rPr>
              <a:t>单击此处添加文本单击此处添加</a:t>
            </a:r>
            <a:endParaRPr lang="en-US" altLang="zh-CN" sz="1300" dirty="0">
              <a:solidFill>
                <a:schemeClr val="tx1">
                  <a:lumMod val="65000"/>
                  <a:lumOff val="35000"/>
                </a:schemeClr>
              </a:solidFill>
              <a:cs typeface="+mn-ea"/>
              <a:sym typeface="+mn-lt"/>
            </a:endParaRPr>
          </a:p>
        </p:txBody>
      </p:sp>
      <p:sp>
        <p:nvSpPr>
          <p:cNvPr id="68" name="TextBox 67"/>
          <p:cNvSpPr txBox="1"/>
          <p:nvPr/>
        </p:nvSpPr>
        <p:spPr>
          <a:xfrm>
            <a:off x="6590028" y="2330469"/>
            <a:ext cx="2905308" cy="204330"/>
          </a:xfrm>
          <a:prstGeom prst="rect">
            <a:avLst/>
          </a:prstGeom>
          <a:noFill/>
        </p:spPr>
        <p:txBody>
          <a:bodyPr wrap="square" lIns="0" tIns="0" rIns="0" bIns="0" rtlCol="0">
            <a:spAutoFit/>
          </a:bodyPr>
          <a:lstStyle/>
          <a:p>
            <a:r>
              <a:rPr lang="zh-CN" altLang="en-US" sz="1300" dirty="0">
                <a:solidFill>
                  <a:schemeClr val="tx1">
                    <a:lumMod val="65000"/>
                    <a:lumOff val="35000"/>
                  </a:schemeClr>
                </a:solidFill>
                <a:cs typeface="+mn-ea"/>
                <a:sym typeface="+mn-lt"/>
              </a:rPr>
              <a:t>单击此处添加文本单击此处</a:t>
            </a:r>
            <a:endParaRPr lang="en-US" altLang="zh-CN" sz="1300" dirty="0">
              <a:solidFill>
                <a:schemeClr val="tx1">
                  <a:lumMod val="65000"/>
                  <a:lumOff val="35000"/>
                </a:schemeClr>
              </a:solidFill>
              <a:cs typeface="+mn-ea"/>
              <a:sym typeface="+mn-lt"/>
            </a:endParaRPr>
          </a:p>
        </p:txBody>
      </p:sp>
      <p:sp>
        <p:nvSpPr>
          <p:cNvPr id="71" name="TextBox 70"/>
          <p:cNvSpPr txBox="1"/>
          <p:nvPr/>
        </p:nvSpPr>
        <p:spPr>
          <a:xfrm>
            <a:off x="6590028" y="3072313"/>
            <a:ext cx="2905308" cy="204330"/>
          </a:xfrm>
          <a:prstGeom prst="rect">
            <a:avLst/>
          </a:prstGeom>
          <a:noFill/>
        </p:spPr>
        <p:txBody>
          <a:bodyPr wrap="square" lIns="0" tIns="0" rIns="0" bIns="0" rtlCol="0">
            <a:spAutoFit/>
          </a:bodyPr>
          <a:lstStyle/>
          <a:p>
            <a:r>
              <a:rPr lang="zh-CN" altLang="en-US" sz="1300" dirty="0">
                <a:solidFill>
                  <a:schemeClr val="tx1">
                    <a:lumMod val="65000"/>
                    <a:lumOff val="35000"/>
                  </a:schemeClr>
                </a:solidFill>
                <a:cs typeface="+mn-ea"/>
                <a:sym typeface="+mn-lt"/>
              </a:rPr>
              <a:t>单击此处添加文本单击此处添加</a:t>
            </a:r>
            <a:endParaRPr lang="en-US" altLang="zh-CN" sz="1300" dirty="0">
              <a:solidFill>
                <a:schemeClr val="tx1">
                  <a:lumMod val="65000"/>
                  <a:lumOff val="35000"/>
                </a:schemeClr>
              </a:solidFill>
              <a:cs typeface="+mn-ea"/>
              <a:sym typeface="+mn-lt"/>
            </a:endParaRPr>
          </a:p>
        </p:txBody>
      </p:sp>
      <p:sp>
        <p:nvSpPr>
          <p:cNvPr id="72" name="TextBox 71"/>
          <p:cNvSpPr txBox="1"/>
          <p:nvPr/>
        </p:nvSpPr>
        <p:spPr>
          <a:xfrm>
            <a:off x="6590028" y="3814156"/>
            <a:ext cx="2905308" cy="204330"/>
          </a:xfrm>
          <a:prstGeom prst="rect">
            <a:avLst/>
          </a:prstGeom>
          <a:noFill/>
        </p:spPr>
        <p:txBody>
          <a:bodyPr wrap="square" lIns="0" tIns="0" rIns="0" bIns="0" rtlCol="0">
            <a:spAutoFit/>
          </a:bodyPr>
          <a:lstStyle/>
          <a:p>
            <a:r>
              <a:rPr lang="zh-CN" altLang="en-US" sz="1300" dirty="0">
                <a:solidFill>
                  <a:schemeClr val="tx1">
                    <a:lumMod val="65000"/>
                    <a:lumOff val="35000"/>
                  </a:schemeClr>
                </a:solidFill>
                <a:cs typeface="+mn-ea"/>
                <a:sym typeface="+mn-lt"/>
              </a:rPr>
              <a:t>单击此处添加文本单击此处</a:t>
            </a:r>
            <a:endParaRPr lang="en-US" altLang="zh-CN" sz="1300" dirty="0">
              <a:solidFill>
                <a:schemeClr val="tx1">
                  <a:lumMod val="65000"/>
                  <a:lumOff val="35000"/>
                </a:schemeClr>
              </a:solidFill>
              <a:cs typeface="+mn-ea"/>
              <a:sym typeface="+mn-lt"/>
            </a:endParaRPr>
          </a:p>
        </p:txBody>
      </p:sp>
      <p:sp>
        <p:nvSpPr>
          <p:cNvPr id="80" name="TextBox 79"/>
          <p:cNvSpPr txBox="1"/>
          <p:nvPr/>
        </p:nvSpPr>
        <p:spPr>
          <a:xfrm>
            <a:off x="6590028" y="4555999"/>
            <a:ext cx="2905308" cy="204330"/>
          </a:xfrm>
          <a:prstGeom prst="rect">
            <a:avLst/>
          </a:prstGeom>
          <a:noFill/>
        </p:spPr>
        <p:txBody>
          <a:bodyPr wrap="square" lIns="0" tIns="0" rIns="0" bIns="0" rtlCol="0">
            <a:spAutoFit/>
          </a:bodyPr>
          <a:lstStyle/>
          <a:p>
            <a:r>
              <a:rPr lang="zh-CN" altLang="en-US" sz="1300" dirty="0">
                <a:solidFill>
                  <a:schemeClr val="tx1">
                    <a:lumMod val="65000"/>
                    <a:lumOff val="35000"/>
                  </a:schemeClr>
                </a:solidFill>
                <a:cs typeface="+mn-ea"/>
                <a:sym typeface="+mn-lt"/>
              </a:rPr>
              <a:t>单击此处添加文本单击此处</a:t>
            </a:r>
            <a:endParaRPr lang="en-US" altLang="zh-CN" sz="1300" dirty="0">
              <a:solidFill>
                <a:schemeClr val="tx1">
                  <a:lumMod val="65000"/>
                  <a:lumOff val="35000"/>
                </a:schemeClr>
              </a:solidFill>
              <a:cs typeface="+mn-ea"/>
              <a:sym typeface="+mn-lt"/>
            </a:endParaRPr>
          </a:p>
        </p:txBody>
      </p:sp>
      <p:sp>
        <p:nvSpPr>
          <p:cNvPr id="81" name="TextBox 80"/>
          <p:cNvSpPr txBox="1"/>
          <p:nvPr/>
        </p:nvSpPr>
        <p:spPr>
          <a:xfrm>
            <a:off x="6590028" y="5297843"/>
            <a:ext cx="2905308" cy="204330"/>
          </a:xfrm>
          <a:prstGeom prst="rect">
            <a:avLst/>
          </a:prstGeom>
          <a:noFill/>
        </p:spPr>
        <p:txBody>
          <a:bodyPr wrap="square" lIns="0" tIns="0" rIns="0" bIns="0" rtlCol="0">
            <a:spAutoFit/>
          </a:bodyPr>
          <a:lstStyle/>
          <a:p>
            <a:r>
              <a:rPr lang="zh-CN" altLang="en-US" sz="1300" dirty="0">
                <a:solidFill>
                  <a:schemeClr val="tx1">
                    <a:lumMod val="65000"/>
                    <a:lumOff val="35000"/>
                  </a:schemeClr>
                </a:solidFill>
                <a:cs typeface="+mn-ea"/>
                <a:sym typeface="+mn-lt"/>
              </a:rPr>
              <a:t>单击此处添加文本单击此处添加</a:t>
            </a:r>
            <a:endParaRPr lang="en-US" altLang="zh-CN" sz="1300" dirty="0">
              <a:solidFill>
                <a:schemeClr val="tx1">
                  <a:lumMod val="65000"/>
                  <a:lumOff val="35000"/>
                </a:schemeClr>
              </a:solidFill>
              <a:cs typeface="+mn-ea"/>
              <a:sym typeface="+mn-lt"/>
            </a:endParaRPr>
          </a:p>
        </p:txBody>
      </p:sp>
      <p:sp>
        <p:nvSpPr>
          <p:cNvPr id="82" name="TextBox 81"/>
          <p:cNvSpPr txBox="1"/>
          <p:nvPr/>
        </p:nvSpPr>
        <p:spPr>
          <a:xfrm>
            <a:off x="6590028" y="6039682"/>
            <a:ext cx="2905308" cy="204330"/>
          </a:xfrm>
          <a:prstGeom prst="rect">
            <a:avLst/>
          </a:prstGeom>
          <a:noFill/>
        </p:spPr>
        <p:txBody>
          <a:bodyPr wrap="square" lIns="0" tIns="0" rIns="0" bIns="0" rtlCol="0">
            <a:spAutoFit/>
          </a:bodyPr>
          <a:lstStyle/>
          <a:p>
            <a:pPr algn="just"/>
            <a:r>
              <a:rPr lang="en-US" altLang="zh-CN" sz="1300" dirty="0">
                <a:solidFill>
                  <a:schemeClr val="tx1">
                    <a:lumMod val="65000"/>
                    <a:lumOff val="35000"/>
                  </a:schemeClr>
                </a:solidFill>
                <a:cs typeface="+mn-ea"/>
                <a:sym typeface="+mn-lt"/>
              </a:rPr>
              <a:t>…………</a:t>
            </a:r>
          </a:p>
        </p:txBody>
      </p:sp>
      <p:sp>
        <p:nvSpPr>
          <p:cNvPr id="106" name="TextBox 105"/>
          <p:cNvSpPr txBox="1"/>
          <p:nvPr/>
        </p:nvSpPr>
        <p:spPr>
          <a:xfrm>
            <a:off x="2359320" y="4797811"/>
            <a:ext cx="2225761" cy="752504"/>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65000"/>
                    <a:lumOff val="35000"/>
                  </a:schemeClr>
                </a:solidFill>
                <a:cs typeface="+mn-ea"/>
                <a:sym typeface="+mn-lt"/>
              </a:rPr>
              <a:t>您的内容打在这里，或者通过您的内容打在这里，或者您的内容打在这里，</a:t>
            </a:r>
          </a:p>
        </p:txBody>
      </p:sp>
      <p:grpSp>
        <p:nvGrpSpPr>
          <p:cNvPr id="108" name="组合 107"/>
          <p:cNvGrpSpPr/>
          <p:nvPr/>
        </p:nvGrpSpPr>
        <p:grpSpPr>
          <a:xfrm>
            <a:off x="2733605" y="2982698"/>
            <a:ext cx="1608586" cy="1563819"/>
            <a:chOff x="2201071" y="3406041"/>
            <a:chExt cx="1805286" cy="1805938"/>
          </a:xfrm>
        </p:grpSpPr>
        <p:grpSp>
          <p:nvGrpSpPr>
            <p:cNvPr id="109" name="组合 108"/>
            <p:cNvGrpSpPr/>
            <p:nvPr/>
          </p:nvGrpSpPr>
          <p:grpSpPr>
            <a:xfrm>
              <a:off x="2201071" y="3406041"/>
              <a:ext cx="1805286" cy="1805938"/>
              <a:chOff x="4345444" y="2542859"/>
              <a:chExt cx="1810550" cy="1811205"/>
            </a:xfrm>
          </p:grpSpPr>
          <p:grpSp>
            <p:nvGrpSpPr>
              <p:cNvPr id="111" name="组合 11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3" name="同心圆 11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14" name="椭圆 11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2" name="椭圆 111"/>
              <p:cNvSpPr/>
              <p:nvPr/>
            </p:nvSpPr>
            <p:spPr>
              <a:xfrm>
                <a:off x="4565570" y="2763062"/>
                <a:ext cx="1370298" cy="1370793"/>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110" name="TextBox 109"/>
            <p:cNvSpPr txBox="1"/>
            <p:nvPr/>
          </p:nvSpPr>
          <p:spPr>
            <a:xfrm>
              <a:off x="2740391" y="3882497"/>
              <a:ext cx="1023614" cy="746399"/>
            </a:xfrm>
            <a:prstGeom prst="rect">
              <a:avLst/>
            </a:prstGeom>
            <a:noFill/>
          </p:spPr>
          <p:txBody>
            <a:bodyPr wrap="square" rtlCol="0">
              <a:spAutoFit/>
            </a:bodyPr>
            <a:lstStyle/>
            <a:p>
              <a:r>
                <a:rPr lang="zh-CN" altLang="en-US" dirty="0">
                  <a:solidFill>
                    <a:schemeClr val="bg1"/>
                  </a:solidFill>
                  <a:cs typeface="+mn-ea"/>
                  <a:sym typeface="+mn-lt"/>
                </a:rPr>
                <a:t>添加</a:t>
              </a:r>
              <a:endParaRPr lang="en-US" altLang="zh-CN" dirty="0">
                <a:solidFill>
                  <a:schemeClr val="bg1"/>
                </a:solidFill>
                <a:cs typeface="+mn-ea"/>
                <a:sym typeface="+mn-lt"/>
              </a:endParaRPr>
            </a:p>
            <a:p>
              <a:r>
                <a:rPr lang="zh-CN" altLang="en-US" dirty="0">
                  <a:solidFill>
                    <a:schemeClr val="bg1"/>
                  </a:solidFill>
                  <a:cs typeface="+mn-ea"/>
                  <a:sym typeface="+mn-lt"/>
                </a:rPr>
                <a:t>内容</a:t>
              </a:r>
            </a:p>
          </p:txBody>
        </p:sp>
      </p:grpSp>
    </p:spTree>
    <p:extLst>
      <p:ext uri="{BB962C8B-B14F-4D97-AF65-F5344CB8AC3E}">
        <p14:creationId xmlns:p14="http://schemas.microsoft.com/office/powerpoint/2010/main" val="227405719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grpId="0"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par>
                          <p:cTn id="26" fill="hold">
                            <p:stCondLst>
                              <p:cond delay="3600"/>
                            </p:stCondLst>
                            <p:childTnLst>
                              <p:par>
                                <p:cTn id="27" presetID="22" presetClass="entr" presetSubtype="8"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wipe(left)">
                                      <p:cBhvr>
                                        <p:cTn id="29" dur="300"/>
                                        <p:tgtEl>
                                          <p:spTgt spid="6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300"/>
                                        <p:tgtEl>
                                          <p:spTgt spid="60"/>
                                        </p:tgtEl>
                                      </p:cBhvr>
                                    </p:animEffect>
                                  </p:childTnLst>
                                </p:cTn>
                              </p:par>
                            </p:childTnLst>
                          </p:cTn>
                        </p:par>
                        <p:par>
                          <p:cTn id="33" fill="hold">
                            <p:stCondLst>
                              <p:cond delay="3900"/>
                            </p:stCondLst>
                            <p:childTnLst>
                              <p:par>
                                <p:cTn id="34" presetID="22" presetClass="entr" presetSubtype="8"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left)">
                                      <p:cBhvr>
                                        <p:cTn id="36" dur="300"/>
                                        <p:tgtEl>
                                          <p:spTgt spid="6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left)">
                                      <p:cBhvr>
                                        <p:cTn id="39" dur="300"/>
                                        <p:tgtEl>
                                          <p:spTgt spid="61"/>
                                        </p:tgtEl>
                                      </p:cBhvr>
                                    </p:animEffect>
                                  </p:childTnLst>
                                </p:cTn>
                              </p:par>
                            </p:childTnLst>
                          </p:cTn>
                        </p:par>
                        <p:par>
                          <p:cTn id="40" fill="hold">
                            <p:stCondLst>
                              <p:cond delay="4200"/>
                            </p:stCondLst>
                            <p:childTnLst>
                              <p:par>
                                <p:cTn id="41" presetID="22" presetClass="entr" presetSubtype="8" fill="hold" grpId="0" nodeType="after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left)">
                                      <p:cBhvr>
                                        <p:cTn id="43" dur="300"/>
                                        <p:tgtEl>
                                          <p:spTgt spid="7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left)">
                                      <p:cBhvr>
                                        <p:cTn id="46" dur="300"/>
                                        <p:tgtEl>
                                          <p:spTgt spid="6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left)">
                                      <p:cBhvr>
                                        <p:cTn id="50" dur="300"/>
                                        <p:tgtEl>
                                          <p:spTgt spid="7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left)">
                                      <p:cBhvr>
                                        <p:cTn id="53" dur="300"/>
                                        <p:tgtEl>
                                          <p:spTgt spid="63"/>
                                        </p:tgtEl>
                                      </p:cBhvr>
                                    </p:animEffect>
                                  </p:childTnLst>
                                </p:cTn>
                              </p:par>
                            </p:childTnLst>
                          </p:cTn>
                        </p:par>
                        <p:par>
                          <p:cTn id="54" fill="hold">
                            <p:stCondLst>
                              <p:cond delay="48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3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left)">
                                      <p:cBhvr>
                                        <p:cTn id="60" dur="300"/>
                                        <p:tgtEl>
                                          <p:spTgt spid="64"/>
                                        </p:tgtEl>
                                      </p:cBhvr>
                                    </p:animEffect>
                                  </p:childTnLst>
                                </p:cTn>
                              </p:par>
                            </p:childTnLst>
                          </p:cTn>
                        </p:par>
                        <p:par>
                          <p:cTn id="61" fill="hold">
                            <p:stCondLst>
                              <p:cond delay="5100"/>
                            </p:stCondLst>
                            <p:childTnLst>
                              <p:par>
                                <p:cTn id="62" presetID="22" presetClass="entr" presetSubtype="8" fill="hold" grpId="0" nodeType="after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wipe(left)">
                                      <p:cBhvr>
                                        <p:cTn id="64" dur="300"/>
                                        <p:tgtEl>
                                          <p:spTgt spid="8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wipe(left)">
                                      <p:cBhvr>
                                        <p:cTn id="67" dur="300"/>
                                        <p:tgtEl>
                                          <p:spTgt spid="65"/>
                                        </p:tgtEl>
                                      </p:cBhvr>
                                    </p:animEffect>
                                  </p:childTnLst>
                                </p:cTn>
                              </p:par>
                            </p:childTnLst>
                          </p:cTn>
                        </p:par>
                        <p:par>
                          <p:cTn id="68" fill="hold">
                            <p:stCondLst>
                              <p:cond delay="5400"/>
                            </p:stCondLst>
                            <p:childTnLst>
                              <p:par>
                                <p:cTn id="69" presetID="22" presetClass="entr" presetSubtype="8" fill="hold" grpId="0" nodeType="after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wipe(left)">
                                      <p:cBhvr>
                                        <p:cTn id="71" dur="300"/>
                                        <p:tgtEl>
                                          <p:spTgt spid="82"/>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wipe(left)">
                                      <p:cBhvr>
                                        <p:cTn id="74" dur="300"/>
                                        <p:tgtEl>
                                          <p:spTgt spid="66"/>
                                        </p:tgtEl>
                                      </p:cBhvr>
                                    </p:animEffect>
                                  </p:childTnLst>
                                </p:cTn>
                              </p:par>
                            </p:childTnLst>
                          </p:cTn>
                        </p:par>
                        <p:par>
                          <p:cTn id="75" fill="hold">
                            <p:stCondLst>
                              <p:cond delay="5700"/>
                            </p:stCondLst>
                            <p:childTnLst>
                              <p:par>
                                <p:cTn id="76" presetID="23" presetClass="entr" presetSubtype="16" fill="hold" nodeType="afterEffect">
                                  <p:stCondLst>
                                    <p:cond delay="0"/>
                                  </p:stCondLst>
                                  <p:childTnLst>
                                    <p:set>
                                      <p:cBhvr>
                                        <p:cTn id="77" dur="1" fill="hold">
                                          <p:stCondLst>
                                            <p:cond delay="0"/>
                                          </p:stCondLst>
                                        </p:cTn>
                                        <p:tgtEl>
                                          <p:spTgt spid="108"/>
                                        </p:tgtEl>
                                        <p:attrNameLst>
                                          <p:attrName>style.visibility</p:attrName>
                                        </p:attrNameLst>
                                      </p:cBhvr>
                                      <p:to>
                                        <p:strVal val="visible"/>
                                      </p:to>
                                    </p:set>
                                    <p:anim calcmode="lin" valueType="num">
                                      <p:cBhvr>
                                        <p:cTn id="78" dur="500" fill="hold"/>
                                        <p:tgtEl>
                                          <p:spTgt spid="108"/>
                                        </p:tgtEl>
                                        <p:attrNameLst>
                                          <p:attrName>ppt_w</p:attrName>
                                        </p:attrNameLst>
                                      </p:cBhvr>
                                      <p:tavLst>
                                        <p:tav tm="0">
                                          <p:val>
                                            <p:fltVal val="0"/>
                                          </p:val>
                                        </p:tav>
                                        <p:tav tm="100000">
                                          <p:val>
                                            <p:strVal val="#ppt_w"/>
                                          </p:val>
                                        </p:tav>
                                      </p:tavLst>
                                    </p:anim>
                                    <p:anim calcmode="lin" valueType="num">
                                      <p:cBhvr>
                                        <p:cTn id="79" dur="500" fill="hold"/>
                                        <p:tgtEl>
                                          <p:spTgt spid="108"/>
                                        </p:tgtEl>
                                        <p:attrNameLst>
                                          <p:attrName>ppt_h</p:attrName>
                                        </p:attrNameLst>
                                      </p:cBhvr>
                                      <p:tavLst>
                                        <p:tav tm="0">
                                          <p:val>
                                            <p:fltVal val="0"/>
                                          </p:val>
                                        </p:tav>
                                        <p:tav tm="100000">
                                          <p:val>
                                            <p:strVal val="#ppt_h"/>
                                          </p:val>
                                        </p:tav>
                                      </p:tavLst>
                                    </p:anim>
                                  </p:childTnLst>
                                </p:cTn>
                              </p:par>
                            </p:childTnLst>
                          </p:cTn>
                        </p:par>
                        <p:par>
                          <p:cTn id="80" fill="hold">
                            <p:stCondLst>
                              <p:cond delay="6200"/>
                            </p:stCondLst>
                            <p:childTnLst>
                              <p:par>
                                <p:cTn id="81" presetID="10" presetClass="entr"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visible"/>
                                      </p:to>
                                    </p:set>
                                    <p:animEffect transition="in" filter="fade">
                                      <p:cBhvr>
                                        <p:cTn id="83"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9" grpId="0" animBg="1"/>
      <p:bldP spid="60" grpId="0" animBg="1"/>
      <p:bldP spid="61" grpId="0" animBg="1"/>
      <p:bldP spid="62" grpId="0" animBg="1"/>
      <p:bldP spid="63" grpId="0" animBg="1"/>
      <p:bldP spid="64" grpId="0" animBg="1"/>
      <p:bldP spid="65" grpId="0" animBg="1"/>
      <p:bldP spid="66" grpId="0" animBg="1"/>
      <p:bldP spid="67" grpId="0"/>
      <p:bldP spid="68" grpId="0"/>
      <p:bldP spid="71" grpId="0"/>
      <p:bldP spid="72" grpId="0"/>
      <p:bldP spid="80" grpId="0"/>
      <p:bldP spid="81" grpId="0"/>
      <p:bldP spid="82" grpId="0"/>
      <p:bldP spid="10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48" name="Freeform 7"/>
          <p:cNvSpPr>
            <a:spLocks noChangeArrowheads="1"/>
          </p:cNvSpPr>
          <p:nvPr/>
        </p:nvSpPr>
        <p:spPr bwMode="auto">
          <a:xfrm>
            <a:off x="5286058" y="1882789"/>
            <a:ext cx="1383940" cy="1221882"/>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dirty="0">
              <a:solidFill>
                <a:schemeClr val="bg1"/>
              </a:solidFill>
              <a:cs typeface="+mn-ea"/>
              <a:sym typeface="+mn-lt"/>
            </a:endParaRPr>
          </a:p>
        </p:txBody>
      </p:sp>
      <p:sp>
        <p:nvSpPr>
          <p:cNvPr id="49" name="Freeform 8"/>
          <p:cNvSpPr>
            <a:spLocks noChangeArrowheads="1"/>
          </p:cNvSpPr>
          <p:nvPr/>
        </p:nvSpPr>
        <p:spPr bwMode="auto">
          <a:xfrm>
            <a:off x="3914815" y="3104669"/>
            <a:ext cx="1371242" cy="1321412"/>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bg1"/>
              </a:solidFill>
              <a:cs typeface="+mn-ea"/>
              <a:sym typeface="+mn-lt"/>
            </a:endParaRPr>
          </a:p>
        </p:txBody>
      </p:sp>
      <p:sp>
        <p:nvSpPr>
          <p:cNvPr id="50" name="Freeform 9"/>
          <p:cNvSpPr>
            <a:spLocks noChangeArrowheads="1"/>
          </p:cNvSpPr>
          <p:nvPr/>
        </p:nvSpPr>
        <p:spPr bwMode="auto">
          <a:xfrm>
            <a:off x="4702010" y="4426083"/>
            <a:ext cx="1273901" cy="1393412"/>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bg1"/>
              </a:solidFill>
              <a:cs typeface="+mn-ea"/>
              <a:sym typeface="+mn-lt"/>
            </a:endParaRPr>
          </a:p>
        </p:txBody>
      </p:sp>
      <p:sp>
        <p:nvSpPr>
          <p:cNvPr id="51" name="Freeform 10"/>
          <p:cNvSpPr>
            <a:spLocks noChangeArrowheads="1"/>
          </p:cNvSpPr>
          <p:nvPr/>
        </p:nvSpPr>
        <p:spPr bwMode="auto">
          <a:xfrm>
            <a:off x="5975911" y="4426083"/>
            <a:ext cx="1278135" cy="1393412"/>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bg1"/>
              </a:solidFill>
              <a:cs typeface="+mn-ea"/>
              <a:sym typeface="+mn-lt"/>
            </a:endParaRPr>
          </a:p>
        </p:txBody>
      </p:sp>
      <p:sp>
        <p:nvSpPr>
          <p:cNvPr id="52" name="Freeform 11"/>
          <p:cNvSpPr>
            <a:spLocks noChangeArrowheads="1"/>
          </p:cNvSpPr>
          <p:nvPr/>
        </p:nvSpPr>
        <p:spPr bwMode="auto">
          <a:xfrm>
            <a:off x="6669997" y="3104669"/>
            <a:ext cx="1371242" cy="1321412"/>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sz="1400">
              <a:solidFill>
                <a:schemeClr val="bg1"/>
              </a:solidFill>
              <a:cs typeface="+mn-ea"/>
              <a:sym typeface="+mn-lt"/>
            </a:endParaRPr>
          </a:p>
        </p:txBody>
      </p:sp>
      <p:sp>
        <p:nvSpPr>
          <p:cNvPr id="58" name="矩形 7"/>
          <p:cNvSpPr>
            <a:spLocks noChangeArrowheads="1"/>
          </p:cNvSpPr>
          <p:nvPr/>
        </p:nvSpPr>
        <p:spPr bwMode="auto">
          <a:xfrm>
            <a:off x="5736791" y="2441847"/>
            <a:ext cx="476126" cy="36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59" name="矩形 8"/>
          <p:cNvSpPr>
            <a:spLocks noChangeArrowheads="1"/>
          </p:cNvSpPr>
          <p:nvPr/>
        </p:nvSpPr>
        <p:spPr bwMode="auto">
          <a:xfrm>
            <a:off x="7017040" y="3354552"/>
            <a:ext cx="476127" cy="36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60" name="矩形 9"/>
          <p:cNvSpPr>
            <a:spLocks noChangeArrowheads="1"/>
          </p:cNvSpPr>
          <p:nvPr/>
        </p:nvSpPr>
        <p:spPr bwMode="auto">
          <a:xfrm>
            <a:off x="6538798" y="4875022"/>
            <a:ext cx="476127" cy="36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61" name="矩形 10"/>
          <p:cNvSpPr>
            <a:spLocks noChangeArrowheads="1"/>
          </p:cNvSpPr>
          <p:nvPr/>
        </p:nvSpPr>
        <p:spPr bwMode="auto">
          <a:xfrm>
            <a:off x="5013119" y="4894083"/>
            <a:ext cx="4761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62" name="矩形 11"/>
          <p:cNvSpPr>
            <a:spLocks noChangeArrowheads="1"/>
          </p:cNvSpPr>
          <p:nvPr/>
        </p:nvSpPr>
        <p:spPr bwMode="auto">
          <a:xfrm>
            <a:off x="4462889" y="3462507"/>
            <a:ext cx="476126" cy="36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400" dirty="0">
                <a:solidFill>
                  <a:schemeClr val="bg1"/>
                </a:solidFill>
                <a:cs typeface="+mn-ea"/>
                <a:sym typeface="+mn-lt"/>
              </a:rPr>
              <a:t>05</a:t>
            </a:r>
            <a:endParaRPr lang="zh-CN" altLang="en-US" sz="2400" dirty="0">
              <a:solidFill>
                <a:schemeClr val="bg1"/>
              </a:solidFill>
              <a:cs typeface="+mn-ea"/>
              <a:sym typeface="+mn-lt"/>
            </a:endParaRPr>
          </a:p>
        </p:txBody>
      </p:sp>
      <p:sp>
        <p:nvSpPr>
          <p:cNvPr id="63" name="TextBox 12"/>
          <p:cNvSpPr>
            <a:spLocks noChangeArrowheads="1"/>
          </p:cNvSpPr>
          <p:nvPr/>
        </p:nvSpPr>
        <p:spPr bwMode="auto">
          <a:xfrm>
            <a:off x="6504940" y="1681613"/>
            <a:ext cx="3428107" cy="61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00">
                <a:solidFill>
                  <a:schemeClr val="tx1">
                    <a:lumMod val="50000"/>
                    <a:lumOff val="50000"/>
                  </a:schemeClr>
                </a:solidFill>
                <a:cs typeface="+mn-ea"/>
                <a:sym typeface="+mn-lt"/>
              </a:rPr>
              <a:t>详写内容</a:t>
            </a:r>
            <a:r>
              <a:rPr lang="en-US" altLang="zh-CN" sz="1300">
                <a:solidFill>
                  <a:schemeClr val="tx1">
                    <a:lumMod val="50000"/>
                    <a:lumOff val="50000"/>
                  </a:schemeClr>
                </a:solidFill>
                <a:cs typeface="+mn-ea"/>
                <a:sym typeface="+mn-lt"/>
              </a:rPr>
              <a:t>……</a:t>
            </a:r>
            <a:r>
              <a:rPr lang="zh-CN" altLang="en-US" sz="1300">
                <a:solidFill>
                  <a:schemeClr val="tx1">
                    <a:lumMod val="50000"/>
                    <a:lumOff val="50000"/>
                  </a:schemeClr>
                </a:solidFill>
                <a:cs typeface="+mn-ea"/>
                <a:sym typeface="+mn-lt"/>
              </a:rPr>
              <a:t>点击输入本栏的具体文字，简明扼要的说明分项内容，此为概念图解，请根据您的具体内容酌情修改</a:t>
            </a:r>
            <a:endParaRPr lang="en-US" altLang="zh-CN" sz="1300">
              <a:solidFill>
                <a:schemeClr val="tx1">
                  <a:lumMod val="50000"/>
                  <a:lumOff val="50000"/>
                </a:schemeClr>
              </a:solidFill>
              <a:cs typeface="+mn-ea"/>
              <a:sym typeface="+mn-lt"/>
            </a:endParaRPr>
          </a:p>
        </p:txBody>
      </p:sp>
      <p:sp>
        <p:nvSpPr>
          <p:cNvPr id="64" name="TextBox 13"/>
          <p:cNvSpPr>
            <a:spLocks noChangeArrowheads="1"/>
          </p:cNvSpPr>
          <p:nvPr/>
        </p:nvSpPr>
        <p:spPr bwMode="auto">
          <a:xfrm>
            <a:off x="8183022" y="3314318"/>
            <a:ext cx="2812317" cy="60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00">
                <a:solidFill>
                  <a:schemeClr val="tx1">
                    <a:lumMod val="50000"/>
                    <a:lumOff val="50000"/>
                  </a:schemeClr>
                </a:solidFill>
                <a:cs typeface="+mn-ea"/>
                <a:sym typeface="+mn-lt"/>
              </a:rPr>
              <a:t>详写内容</a:t>
            </a:r>
            <a:r>
              <a:rPr lang="en-US" altLang="zh-CN" sz="1300">
                <a:solidFill>
                  <a:schemeClr val="tx1">
                    <a:lumMod val="50000"/>
                    <a:lumOff val="50000"/>
                  </a:schemeClr>
                </a:solidFill>
                <a:cs typeface="+mn-ea"/>
                <a:sym typeface="+mn-lt"/>
              </a:rPr>
              <a:t>……</a:t>
            </a:r>
            <a:r>
              <a:rPr lang="zh-CN" altLang="en-US" sz="1300">
                <a:solidFill>
                  <a:schemeClr val="tx1">
                    <a:lumMod val="50000"/>
                    <a:lumOff val="50000"/>
                  </a:schemeClr>
                </a:solidFill>
                <a:cs typeface="+mn-ea"/>
                <a:sym typeface="+mn-lt"/>
              </a:rPr>
              <a:t>点击输入本栏的具体文字，简明扼要的说明分项内容，此为概念图解，请根据您的具体内容酌情修改</a:t>
            </a:r>
            <a:endParaRPr lang="en-US" altLang="zh-CN" sz="1300">
              <a:solidFill>
                <a:schemeClr val="tx1">
                  <a:lumMod val="50000"/>
                  <a:lumOff val="50000"/>
                </a:schemeClr>
              </a:solidFill>
              <a:cs typeface="+mn-ea"/>
              <a:sym typeface="+mn-lt"/>
            </a:endParaRPr>
          </a:p>
        </p:txBody>
      </p:sp>
      <p:sp>
        <p:nvSpPr>
          <p:cNvPr id="65" name="TextBox 14"/>
          <p:cNvSpPr>
            <a:spLocks noChangeArrowheads="1"/>
          </p:cNvSpPr>
          <p:nvPr/>
        </p:nvSpPr>
        <p:spPr bwMode="auto">
          <a:xfrm>
            <a:off x="7495283" y="5243494"/>
            <a:ext cx="2812319" cy="60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00">
                <a:solidFill>
                  <a:schemeClr val="tx1">
                    <a:lumMod val="50000"/>
                    <a:lumOff val="50000"/>
                  </a:schemeClr>
                </a:solidFill>
                <a:cs typeface="+mn-ea"/>
                <a:sym typeface="+mn-lt"/>
              </a:rPr>
              <a:t>详写内容</a:t>
            </a:r>
            <a:r>
              <a:rPr lang="en-US" altLang="zh-CN" sz="1300">
                <a:solidFill>
                  <a:schemeClr val="tx1">
                    <a:lumMod val="50000"/>
                    <a:lumOff val="50000"/>
                  </a:schemeClr>
                </a:solidFill>
                <a:cs typeface="+mn-ea"/>
                <a:sym typeface="+mn-lt"/>
              </a:rPr>
              <a:t>……</a:t>
            </a:r>
            <a:r>
              <a:rPr lang="zh-CN" altLang="en-US" sz="1300">
                <a:solidFill>
                  <a:schemeClr val="tx1">
                    <a:lumMod val="50000"/>
                    <a:lumOff val="50000"/>
                  </a:schemeClr>
                </a:solidFill>
                <a:cs typeface="+mn-ea"/>
                <a:sym typeface="+mn-lt"/>
              </a:rPr>
              <a:t>点击输入本栏的具体文字，简明扼要的说明分项内容，此为概念图解，请根据您的具体内容酌情修改</a:t>
            </a:r>
            <a:endParaRPr lang="en-US" altLang="zh-CN" sz="1300">
              <a:solidFill>
                <a:schemeClr val="tx1">
                  <a:lumMod val="50000"/>
                  <a:lumOff val="50000"/>
                </a:schemeClr>
              </a:solidFill>
              <a:cs typeface="+mn-ea"/>
              <a:sym typeface="+mn-lt"/>
            </a:endParaRPr>
          </a:p>
        </p:txBody>
      </p:sp>
      <p:sp>
        <p:nvSpPr>
          <p:cNvPr id="66" name="TextBox 15"/>
          <p:cNvSpPr>
            <a:spLocks noChangeArrowheads="1"/>
          </p:cNvSpPr>
          <p:nvPr/>
        </p:nvSpPr>
        <p:spPr bwMode="auto">
          <a:xfrm>
            <a:off x="1515139" y="4841141"/>
            <a:ext cx="2810202" cy="60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00" dirty="0">
                <a:solidFill>
                  <a:schemeClr val="tx1">
                    <a:lumMod val="50000"/>
                    <a:lumOff val="50000"/>
                  </a:schemeClr>
                </a:solidFill>
                <a:cs typeface="+mn-ea"/>
                <a:sym typeface="+mn-lt"/>
              </a:rPr>
              <a:t>详写内容</a:t>
            </a:r>
            <a:r>
              <a:rPr lang="en-US" altLang="zh-CN" sz="1300" dirty="0">
                <a:solidFill>
                  <a:schemeClr val="tx1">
                    <a:lumMod val="50000"/>
                    <a:lumOff val="50000"/>
                  </a:schemeClr>
                </a:solidFill>
                <a:cs typeface="+mn-ea"/>
                <a:sym typeface="+mn-lt"/>
              </a:rPr>
              <a:t>……</a:t>
            </a:r>
            <a:r>
              <a:rPr lang="zh-CN" altLang="en-US" sz="1300" dirty="0">
                <a:solidFill>
                  <a:schemeClr val="tx1">
                    <a:lumMod val="50000"/>
                    <a:lumOff val="50000"/>
                  </a:schemeClr>
                </a:solidFill>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cs typeface="+mn-ea"/>
              <a:sym typeface="+mn-lt"/>
            </a:endParaRPr>
          </a:p>
        </p:txBody>
      </p:sp>
      <p:sp>
        <p:nvSpPr>
          <p:cNvPr id="67" name="TextBox 16"/>
          <p:cNvSpPr>
            <a:spLocks noChangeArrowheads="1"/>
          </p:cNvSpPr>
          <p:nvPr/>
        </p:nvSpPr>
        <p:spPr bwMode="auto">
          <a:xfrm>
            <a:off x="1515139" y="2509612"/>
            <a:ext cx="2810202" cy="60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00" dirty="0">
                <a:solidFill>
                  <a:schemeClr val="tx1">
                    <a:lumMod val="50000"/>
                    <a:lumOff val="50000"/>
                  </a:schemeClr>
                </a:solidFill>
                <a:cs typeface="+mn-ea"/>
                <a:sym typeface="+mn-lt"/>
              </a:rPr>
              <a:t>详写内容</a:t>
            </a:r>
            <a:r>
              <a:rPr lang="en-US" altLang="zh-CN" sz="1300" dirty="0">
                <a:solidFill>
                  <a:schemeClr val="tx1">
                    <a:lumMod val="50000"/>
                    <a:lumOff val="50000"/>
                  </a:schemeClr>
                </a:solidFill>
                <a:cs typeface="+mn-ea"/>
                <a:sym typeface="+mn-lt"/>
              </a:rPr>
              <a:t>……</a:t>
            </a:r>
            <a:r>
              <a:rPr lang="zh-CN" altLang="en-US" sz="1300" dirty="0">
                <a:solidFill>
                  <a:schemeClr val="tx1">
                    <a:lumMod val="50000"/>
                    <a:lumOff val="50000"/>
                  </a:schemeClr>
                </a:solidFill>
                <a:cs typeface="+mn-ea"/>
                <a:sym typeface="+mn-lt"/>
              </a:rPr>
              <a:t>点击输入本栏的具体文字，简明扼要的说明分项内容，此为概念图解，请根据您的具体内容酌情修改</a:t>
            </a:r>
            <a:endParaRPr lang="en-US" altLang="zh-CN" sz="1300" dirty="0">
              <a:solidFill>
                <a:schemeClr val="tx1">
                  <a:lumMod val="50000"/>
                  <a:lumOff val="50000"/>
                </a:schemeClr>
              </a:solidFill>
              <a:cs typeface="+mn-ea"/>
              <a:sym typeface="+mn-lt"/>
            </a:endParaRPr>
          </a:p>
        </p:txBody>
      </p:sp>
      <p:sp>
        <p:nvSpPr>
          <p:cNvPr id="68" name="TextBox 17"/>
          <p:cNvSpPr>
            <a:spLocks noChangeArrowheads="1"/>
          </p:cNvSpPr>
          <p:nvPr/>
        </p:nvSpPr>
        <p:spPr bwMode="auto">
          <a:xfrm>
            <a:off x="6504942" y="1412832"/>
            <a:ext cx="1682312" cy="24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accent1"/>
                </a:solidFill>
                <a:cs typeface="+mn-ea"/>
                <a:sym typeface="+mn-lt"/>
              </a:rPr>
              <a:t>添加标题内容</a:t>
            </a:r>
          </a:p>
        </p:txBody>
      </p:sp>
      <p:sp>
        <p:nvSpPr>
          <p:cNvPr id="71" name="TextBox 18"/>
          <p:cNvSpPr>
            <a:spLocks noChangeArrowheads="1"/>
          </p:cNvSpPr>
          <p:nvPr/>
        </p:nvSpPr>
        <p:spPr bwMode="auto">
          <a:xfrm>
            <a:off x="8183020" y="3015891"/>
            <a:ext cx="1682311" cy="24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accent1"/>
                </a:solidFill>
                <a:cs typeface="+mn-ea"/>
                <a:sym typeface="+mn-lt"/>
              </a:rPr>
              <a:t>添加标题内容</a:t>
            </a:r>
          </a:p>
        </p:txBody>
      </p:sp>
      <p:sp>
        <p:nvSpPr>
          <p:cNvPr id="72" name="TextBox 19"/>
          <p:cNvSpPr>
            <a:spLocks noChangeArrowheads="1"/>
          </p:cNvSpPr>
          <p:nvPr/>
        </p:nvSpPr>
        <p:spPr bwMode="auto">
          <a:xfrm>
            <a:off x="7495283" y="4947185"/>
            <a:ext cx="1682312" cy="24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accent1"/>
                </a:solidFill>
                <a:cs typeface="+mn-ea"/>
                <a:sym typeface="+mn-lt"/>
              </a:rPr>
              <a:t>添加标题内容</a:t>
            </a:r>
          </a:p>
        </p:txBody>
      </p:sp>
      <p:sp>
        <p:nvSpPr>
          <p:cNvPr id="80" name="TextBox 20"/>
          <p:cNvSpPr>
            <a:spLocks noChangeArrowheads="1"/>
          </p:cNvSpPr>
          <p:nvPr/>
        </p:nvSpPr>
        <p:spPr bwMode="auto">
          <a:xfrm>
            <a:off x="1515139" y="4540597"/>
            <a:ext cx="1603718" cy="24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chemeClr val="accent1"/>
                </a:solidFill>
                <a:cs typeface="+mn-ea"/>
                <a:sym typeface="+mn-lt"/>
              </a:rPr>
              <a:t>添加标题内容</a:t>
            </a:r>
          </a:p>
        </p:txBody>
      </p:sp>
      <p:sp>
        <p:nvSpPr>
          <p:cNvPr id="81" name="TextBox 21"/>
          <p:cNvSpPr>
            <a:spLocks noChangeArrowheads="1"/>
          </p:cNvSpPr>
          <p:nvPr/>
        </p:nvSpPr>
        <p:spPr bwMode="auto">
          <a:xfrm>
            <a:off x="1515140" y="2200596"/>
            <a:ext cx="1441075" cy="24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accent1"/>
                </a:solidFill>
                <a:cs typeface="+mn-ea"/>
                <a:sym typeface="+mn-lt"/>
              </a:rPr>
              <a:t>添加标题内容</a:t>
            </a:r>
          </a:p>
        </p:txBody>
      </p:sp>
      <p:sp>
        <p:nvSpPr>
          <p:cNvPr id="82" name="TextBox 22"/>
          <p:cNvSpPr>
            <a:spLocks noChangeArrowheads="1"/>
          </p:cNvSpPr>
          <p:nvPr/>
        </p:nvSpPr>
        <p:spPr bwMode="auto">
          <a:xfrm>
            <a:off x="5326528" y="3652135"/>
            <a:ext cx="1321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cs typeface="+mn-ea"/>
                <a:sym typeface="+mn-lt"/>
              </a:rPr>
              <a:t>点击添加标题内容</a:t>
            </a:r>
          </a:p>
        </p:txBody>
      </p:sp>
    </p:spTree>
    <p:extLst>
      <p:ext uri="{BB962C8B-B14F-4D97-AF65-F5344CB8AC3E}">
        <p14:creationId xmlns:p14="http://schemas.microsoft.com/office/powerpoint/2010/main" val="59029340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3" presetClass="entr" presetSubtype="528"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 calcmode="lin" valueType="num">
                                      <p:cBhvr>
                                        <p:cTn id="27" dur="500" fill="hold"/>
                                        <p:tgtEl>
                                          <p:spTgt spid="48"/>
                                        </p:tgtEl>
                                        <p:attrNameLst>
                                          <p:attrName>ppt_x</p:attrName>
                                        </p:attrNameLst>
                                      </p:cBhvr>
                                      <p:tavLst>
                                        <p:tav tm="0">
                                          <p:val>
                                            <p:fltVal val="0.5"/>
                                          </p:val>
                                        </p:tav>
                                        <p:tav tm="100000">
                                          <p:val>
                                            <p:strVal val="#ppt_x"/>
                                          </p:val>
                                        </p:tav>
                                      </p:tavLst>
                                    </p:anim>
                                    <p:anim calcmode="lin" valueType="num">
                                      <p:cBhvr>
                                        <p:cTn id="28" dur="500" fill="hold"/>
                                        <p:tgtEl>
                                          <p:spTgt spid="48"/>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p:cTn id="31" dur="500" fill="hold"/>
                                        <p:tgtEl>
                                          <p:spTgt spid="49"/>
                                        </p:tgtEl>
                                        <p:attrNameLst>
                                          <p:attrName>ppt_w</p:attrName>
                                        </p:attrNameLst>
                                      </p:cBhvr>
                                      <p:tavLst>
                                        <p:tav tm="0">
                                          <p:val>
                                            <p:fltVal val="0"/>
                                          </p:val>
                                        </p:tav>
                                        <p:tav tm="100000">
                                          <p:val>
                                            <p:strVal val="#ppt_w"/>
                                          </p:val>
                                        </p:tav>
                                      </p:tavLst>
                                    </p:anim>
                                    <p:anim calcmode="lin" valueType="num">
                                      <p:cBhvr>
                                        <p:cTn id="32" dur="500" fill="hold"/>
                                        <p:tgtEl>
                                          <p:spTgt spid="49"/>
                                        </p:tgtEl>
                                        <p:attrNameLst>
                                          <p:attrName>ppt_h</p:attrName>
                                        </p:attrNameLst>
                                      </p:cBhvr>
                                      <p:tavLst>
                                        <p:tav tm="0">
                                          <p:val>
                                            <p:fltVal val="0"/>
                                          </p:val>
                                        </p:tav>
                                        <p:tav tm="100000">
                                          <p:val>
                                            <p:strVal val="#ppt_h"/>
                                          </p:val>
                                        </p:tav>
                                      </p:tavLst>
                                    </p:anim>
                                    <p:anim calcmode="lin" valueType="num">
                                      <p:cBhvr>
                                        <p:cTn id="33" dur="500" fill="hold"/>
                                        <p:tgtEl>
                                          <p:spTgt spid="49"/>
                                        </p:tgtEl>
                                        <p:attrNameLst>
                                          <p:attrName>ppt_x</p:attrName>
                                        </p:attrNameLst>
                                      </p:cBhvr>
                                      <p:tavLst>
                                        <p:tav tm="0">
                                          <p:val>
                                            <p:fltVal val="0.5"/>
                                          </p:val>
                                        </p:tav>
                                        <p:tav tm="100000">
                                          <p:val>
                                            <p:strVal val="#ppt_x"/>
                                          </p:val>
                                        </p:tav>
                                      </p:tavLst>
                                    </p:anim>
                                    <p:anim calcmode="lin" valueType="num">
                                      <p:cBhvr>
                                        <p:cTn id="34" dur="500" fill="hold"/>
                                        <p:tgtEl>
                                          <p:spTgt spid="49"/>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anim calcmode="lin" valueType="num">
                                      <p:cBhvr>
                                        <p:cTn id="45" dur="500" fill="hold"/>
                                        <p:tgtEl>
                                          <p:spTgt spid="51"/>
                                        </p:tgtEl>
                                        <p:attrNameLst>
                                          <p:attrName>ppt_x</p:attrName>
                                        </p:attrNameLst>
                                      </p:cBhvr>
                                      <p:tavLst>
                                        <p:tav tm="0">
                                          <p:val>
                                            <p:fltVal val="0.5"/>
                                          </p:val>
                                        </p:tav>
                                        <p:tav tm="100000">
                                          <p:val>
                                            <p:strVal val="#ppt_x"/>
                                          </p:val>
                                        </p:tav>
                                      </p:tavLst>
                                    </p:anim>
                                    <p:anim calcmode="lin" valueType="num">
                                      <p:cBhvr>
                                        <p:cTn id="46" dur="500" fill="hold"/>
                                        <p:tgtEl>
                                          <p:spTgt spid="51"/>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p:cTn id="49" dur="500" fill="hold"/>
                                        <p:tgtEl>
                                          <p:spTgt spid="52"/>
                                        </p:tgtEl>
                                        <p:attrNameLst>
                                          <p:attrName>ppt_w</p:attrName>
                                        </p:attrNameLst>
                                      </p:cBhvr>
                                      <p:tavLst>
                                        <p:tav tm="0">
                                          <p:val>
                                            <p:fltVal val="0"/>
                                          </p:val>
                                        </p:tav>
                                        <p:tav tm="100000">
                                          <p:val>
                                            <p:strVal val="#ppt_w"/>
                                          </p:val>
                                        </p:tav>
                                      </p:tavLst>
                                    </p:anim>
                                    <p:anim calcmode="lin" valueType="num">
                                      <p:cBhvr>
                                        <p:cTn id="50" dur="500" fill="hold"/>
                                        <p:tgtEl>
                                          <p:spTgt spid="52"/>
                                        </p:tgtEl>
                                        <p:attrNameLst>
                                          <p:attrName>ppt_h</p:attrName>
                                        </p:attrNameLst>
                                      </p:cBhvr>
                                      <p:tavLst>
                                        <p:tav tm="0">
                                          <p:val>
                                            <p:fltVal val="0"/>
                                          </p:val>
                                        </p:tav>
                                        <p:tav tm="100000">
                                          <p:val>
                                            <p:strVal val="#ppt_h"/>
                                          </p:val>
                                        </p:tav>
                                      </p:tavLst>
                                    </p:anim>
                                    <p:anim calcmode="lin" valueType="num">
                                      <p:cBhvr>
                                        <p:cTn id="51" dur="500" fill="hold"/>
                                        <p:tgtEl>
                                          <p:spTgt spid="52"/>
                                        </p:tgtEl>
                                        <p:attrNameLst>
                                          <p:attrName>ppt_x</p:attrName>
                                        </p:attrNameLst>
                                      </p:cBhvr>
                                      <p:tavLst>
                                        <p:tav tm="0">
                                          <p:val>
                                            <p:fltVal val="0.5"/>
                                          </p:val>
                                        </p:tav>
                                        <p:tav tm="100000">
                                          <p:val>
                                            <p:strVal val="#ppt_x"/>
                                          </p:val>
                                        </p:tav>
                                      </p:tavLst>
                                    </p:anim>
                                    <p:anim calcmode="lin" valueType="num">
                                      <p:cBhvr>
                                        <p:cTn id="52" dur="500" fill="hold"/>
                                        <p:tgtEl>
                                          <p:spTgt spid="52"/>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p:cTn id="55" dur="500" fill="hold"/>
                                        <p:tgtEl>
                                          <p:spTgt spid="58"/>
                                        </p:tgtEl>
                                        <p:attrNameLst>
                                          <p:attrName>ppt_w</p:attrName>
                                        </p:attrNameLst>
                                      </p:cBhvr>
                                      <p:tavLst>
                                        <p:tav tm="0">
                                          <p:val>
                                            <p:fltVal val="0"/>
                                          </p:val>
                                        </p:tav>
                                        <p:tav tm="100000">
                                          <p:val>
                                            <p:strVal val="#ppt_w"/>
                                          </p:val>
                                        </p:tav>
                                      </p:tavLst>
                                    </p:anim>
                                    <p:anim calcmode="lin" valueType="num">
                                      <p:cBhvr>
                                        <p:cTn id="56" dur="500" fill="hold"/>
                                        <p:tgtEl>
                                          <p:spTgt spid="58"/>
                                        </p:tgtEl>
                                        <p:attrNameLst>
                                          <p:attrName>ppt_h</p:attrName>
                                        </p:attrNameLst>
                                      </p:cBhvr>
                                      <p:tavLst>
                                        <p:tav tm="0">
                                          <p:val>
                                            <p:fltVal val="0"/>
                                          </p:val>
                                        </p:tav>
                                        <p:tav tm="100000">
                                          <p:val>
                                            <p:strVal val="#ppt_h"/>
                                          </p:val>
                                        </p:tav>
                                      </p:tavLst>
                                    </p:anim>
                                    <p:anim calcmode="lin" valueType="num">
                                      <p:cBhvr>
                                        <p:cTn id="57" dur="500" fill="hold"/>
                                        <p:tgtEl>
                                          <p:spTgt spid="58"/>
                                        </p:tgtEl>
                                        <p:attrNameLst>
                                          <p:attrName>ppt_x</p:attrName>
                                        </p:attrNameLst>
                                      </p:cBhvr>
                                      <p:tavLst>
                                        <p:tav tm="0">
                                          <p:val>
                                            <p:fltVal val="0.5"/>
                                          </p:val>
                                        </p:tav>
                                        <p:tav tm="100000">
                                          <p:val>
                                            <p:strVal val="#ppt_x"/>
                                          </p:val>
                                        </p:tav>
                                      </p:tavLst>
                                    </p:anim>
                                    <p:anim calcmode="lin" valueType="num">
                                      <p:cBhvr>
                                        <p:cTn id="58" dur="500" fill="hold"/>
                                        <p:tgtEl>
                                          <p:spTgt spid="58"/>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 calcmode="lin" valueType="num">
                                      <p:cBhvr>
                                        <p:cTn id="61" dur="500" fill="hold"/>
                                        <p:tgtEl>
                                          <p:spTgt spid="59"/>
                                        </p:tgtEl>
                                        <p:attrNameLst>
                                          <p:attrName>ppt_w</p:attrName>
                                        </p:attrNameLst>
                                      </p:cBhvr>
                                      <p:tavLst>
                                        <p:tav tm="0">
                                          <p:val>
                                            <p:fltVal val="0"/>
                                          </p:val>
                                        </p:tav>
                                        <p:tav tm="100000">
                                          <p:val>
                                            <p:strVal val="#ppt_w"/>
                                          </p:val>
                                        </p:tav>
                                      </p:tavLst>
                                    </p:anim>
                                    <p:anim calcmode="lin" valueType="num">
                                      <p:cBhvr>
                                        <p:cTn id="62" dur="500" fill="hold"/>
                                        <p:tgtEl>
                                          <p:spTgt spid="59"/>
                                        </p:tgtEl>
                                        <p:attrNameLst>
                                          <p:attrName>ppt_h</p:attrName>
                                        </p:attrNameLst>
                                      </p:cBhvr>
                                      <p:tavLst>
                                        <p:tav tm="0">
                                          <p:val>
                                            <p:fltVal val="0"/>
                                          </p:val>
                                        </p:tav>
                                        <p:tav tm="100000">
                                          <p:val>
                                            <p:strVal val="#ppt_h"/>
                                          </p:val>
                                        </p:tav>
                                      </p:tavLst>
                                    </p:anim>
                                    <p:anim calcmode="lin" valueType="num">
                                      <p:cBhvr>
                                        <p:cTn id="63" dur="500" fill="hold"/>
                                        <p:tgtEl>
                                          <p:spTgt spid="59"/>
                                        </p:tgtEl>
                                        <p:attrNameLst>
                                          <p:attrName>ppt_x</p:attrName>
                                        </p:attrNameLst>
                                      </p:cBhvr>
                                      <p:tavLst>
                                        <p:tav tm="0">
                                          <p:val>
                                            <p:fltVal val="0.5"/>
                                          </p:val>
                                        </p:tav>
                                        <p:tav tm="100000">
                                          <p:val>
                                            <p:strVal val="#ppt_x"/>
                                          </p:val>
                                        </p:tav>
                                      </p:tavLst>
                                    </p:anim>
                                    <p:anim calcmode="lin" valueType="num">
                                      <p:cBhvr>
                                        <p:cTn id="64" dur="500" fill="hold"/>
                                        <p:tgtEl>
                                          <p:spTgt spid="59"/>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p:cTn id="67" dur="500" fill="hold"/>
                                        <p:tgtEl>
                                          <p:spTgt spid="60"/>
                                        </p:tgtEl>
                                        <p:attrNameLst>
                                          <p:attrName>ppt_w</p:attrName>
                                        </p:attrNameLst>
                                      </p:cBhvr>
                                      <p:tavLst>
                                        <p:tav tm="0">
                                          <p:val>
                                            <p:fltVal val="0"/>
                                          </p:val>
                                        </p:tav>
                                        <p:tav tm="100000">
                                          <p:val>
                                            <p:strVal val="#ppt_w"/>
                                          </p:val>
                                        </p:tav>
                                      </p:tavLst>
                                    </p:anim>
                                    <p:anim calcmode="lin" valueType="num">
                                      <p:cBhvr>
                                        <p:cTn id="68" dur="500" fill="hold"/>
                                        <p:tgtEl>
                                          <p:spTgt spid="60"/>
                                        </p:tgtEl>
                                        <p:attrNameLst>
                                          <p:attrName>ppt_h</p:attrName>
                                        </p:attrNameLst>
                                      </p:cBhvr>
                                      <p:tavLst>
                                        <p:tav tm="0">
                                          <p:val>
                                            <p:fltVal val="0"/>
                                          </p:val>
                                        </p:tav>
                                        <p:tav tm="100000">
                                          <p:val>
                                            <p:strVal val="#ppt_h"/>
                                          </p:val>
                                        </p:tav>
                                      </p:tavLst>
                                    </p:anim>
                                    <p:anim calcmode="lin" valueType="num">
                                      <p:cBhvr>
                                        <p:cTn id="69" dur="500" fill="hold"/>
                                        <p:tgtEl>
                                          <p:spTgt spid="60"/>
                                        </p:tgtEl>
                                        <p:attrNameLst>
                                          <p:attrName>ppt_x</p:attrName>
                                        </p:attrNameLst>
                                      </p:cBhvr>
                                      <p:tavLst>
                                        <p:tav tm="0">
                                          <p:val>
                                            <p:fltVal val="0.5"/>
                                          </p:val>
                                        </p:tav>
                                        <p:tav tm="100000">
                                          <p:val>
                                            <p:strVal val="#ppt_x"/>
                                          </p:val>
                                        </p:tav>
                                      </p:tavLst>
                                    </p:anim>
                                    <p:anim calcmode="lin" valueType="num">
                                      <p:cBhvr>
                                        <p:cTn id="70" dur="500" fill="hold"/>
                                        <p:tgtEl>
                                          <p:spTgt spid="60"/>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p:cTn id="73" dur="500" fill="hold"/>
                                        <p:tgtEl>
                                          <p:spTgt spid="61"/>
                                        </p:tgtEl>
                                        <p:attrNameLst>
                                          <p:attrName>ppt_w</p:attrName>
                                        </p:attrNameLst>
                                      </p:cBhvr>
                                      <p:tavLst>
                                        <p:tav tm="0">
                                          <p:val>
                                            <p:fltVal val="0"/>
                                          </p:val>
                                        </p:tav>
                                        <p:tav tm="100000">
                                          <p:val>
                                            <p:strVal val="#ppt_w"/>
                                          </p:val>
                                        </p:tav>
                                      </p:tavLst>
                                    </p:anim>
                                    <p:anim calcmode="lin" valueType="num">
                                      <p:cBhvr>
                                        <p:cTn id="74" dur="500" fill="hold"/>
                                        <p:tgtEl>
                                          <p:spTgt spid="61"/>
                                        </p:tgtEl>
                                        <p:attrNameLst>
                                          <p:attrName>ppt_h</p:attrName>
                                        </p:attrNameLst>
                                      </p:cBhvr>
                                      <p:tavLst>
                                        <p:tav tm="0">
                                          <p:val>
                                            <p:fltVal val="0"/>
                                          </p:val>
                                        </p:tav>
                                        <p:tav tm="100000">
                                          <p:val>
                                            <p:strVal val="#ppt_h"/>
                                          </p:val>
                                        </p:tav>
                                      </p:tavLst>
                                    </p:anim>
                                    <p:anim calcmode="lin" valueType="num">
                                      <p:cBhvr>
                                        <p:cTn id="75" dur="500" fill="hold"/>
                                        <p:tgtEl>
                                          <p:spTgt spid="61"/>
                                        </p:tgtEl>
                                        <p:attrNameLst>
                                          <p:attrName>ppt_x</p:attrName>
                                        </p:attrNameLst>
                                      </p:cBhvr>
                                      <p:tavLst>
                                        <p:tav tm="0">
                                          <p:val>
                                            <p:fltVal val="0.5"/>
                                          </p:val>
                                        </p:tav>
                                        <p:tav tm="100000">
                                          <p:val>
                                            <p:strVal val="#ppt_x"/>
                                          </p:val>
                                        </p:tav>
                                      </p:tavLst>
                                    </p:anim>
                                    <p:anim calcmode="lin" valueType="num">
                                      <p:cBhvr>
                                        <p:cTn id="76" dur="500" fill="hold"/>
                                        <p:tgtEl>
                                          <p:spTgt spid="61"/>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p:cTn id="79" dur="500" fill="hold"/>
                                        <p:tgtEl>
                                          <p:spTgt spid="62"/>
                                        </p:tgtEl>
                                        <p:attrNameLst>
                                          <p:attrName>ppt_w</p:attrName>
                                        </p:attrNameLst>
                                      </p:cBhvr>
                                      <p:tavLst>
                                        <p:tav tm="0">
                                          <p:val>
                                            <p:fltVal val="0"/>
                                          </p:val>
                                        </p:tav>
                                        <p:tav tm="100000">
                                          <p:val>
                                            <p:strVal val="#ppt_w"/>
                                          </p:val>
                                        </p:tav>
                                      </p:tavLst>
                                    </p:anim>
                                    <p:anim calcmode="lin" valueType="num">
                                      <p:cBhvr>
                                        <p:cTn id="80" dur="500" fill="hold"/>
                                        <p:tgtEl>
                                          <p:spTgt spid="62"/>
                                        </p:tgtEl>
                                        <p:attrNameLst>
                                          <p:attrName>ppt_h</p:attrName>
                                        </p:attrNameLst>
                                      </p:cBhvr>
                                      <p:tavLst>
                                        <p:tav tm="0">
                                          <p:val>
                                            <p:fltVal val="0"/>
                                          </p:val>
                                        </p:tav>
                                        <p:tav tm="100000">
                                          <p:val>
                                            <p:strVal val="#ppt_h"/>
                                          </p:val>
                                        </p:tav>
                                      </p:tavLst>
                                    </p:anim>
                                    <p:anim calcmode="lin" valueType="num">
                                      <p:cBhvr>
                                        <p:cTn id="81" dur="500" fill="hold"/>
                                        <p:tgtEl>
                                          <p:spTgt spid="62"/>
                                        </p:tgtEl>
                                        <p:attrNameLst>
                                          <p:attrName>ppt_x</p:attrName>
                                        </p:attrNameLst>
                                      </p:cBhvr>
                                      <p:tavLst>
                                        <p:tav tm="0">
                                          <p:val>
                                            <p:fltVal val="0.5"/>
                                          </p:val>
                                        </p:tav>
                                        <p:tav tm="100000">
                                          <p:val>
                                            <p:strVal val="#ppt_x"/>
                                          </p:val>
                                        </p:tav>
                                      </p:tavLst>
                                    </p:anim>
                                    <p:anim calcmode="lin" valueType="num">
                                      <p:cBhvr>
                                        <p:cTn id="82" dur="500" fill="hold"/>
                                        <p:tgtEl>
                                          <p:spTgt spid="62"/>
                                        </p:tgtEl>
                                        <p:attrNameLst>
                                          <p:attrName>ppt_y</p:attrName>
                                        </p:attrNameLst>
                                      </p:cBhvr>
                                      <p:tavLst>
                                        <p:tav tm="0">
                                          <p:val>
                                            <p:fltVal val="0.5"/>
                                          </p:val>
                                        </p:tav>
                                        <p:tav tm="100000">
                                          <p:val>
                                            <p:strVal val="#ppt_y"/>
                                          </p:val>
                                        </p:tav>
                                      </p:tavLst>
                                    </p:anim>
                                  </p:childTnLst>
                                </p:cTn>
                              </p:par>
                            </p:childTnLst>
                          </p:cTn>
                        </p:par>
                        <p:par>
                          <p:cTn id="83" fill="hold">
                            <p:stCondLst>
                              <p:cond delay="3600"/>
                            </p:stCondLst>
                            <p:childTnLst>
                              <p:par>
                                <p:cTn id="84" presetID="10" presetClass="entr" presetSubtype="0" fill="hold" grpId="0" nodeType="afterEffect">
                                  <p:stCondLst>
                                    <p:cond delay="0"/>
                                  </p:stCondLst>
                                  <p:childTnLst>
                                    <p:set>
                                      <p:cBhvr>
                                        <p:cTn id="85" dur="1" fill="hold">
                                          <p:stCondLst>
                                            <p:cond delay="0"/>
                                          </p:stCondLst>
                                        </p:cTn>
                                        <p:tgtEl>
                                          <p:spTgt spid="82"/>
                                        </p:tgtEl>
                                        <p:attrNameLst>
                                          <p:attrName>style.visibility</p:attrName>
                                        </p:attrNameLst>
                                      </p:cBhvr>
                                      <p:to>
                                        <p:strVal val="visible"/>
                                      </p:to>
                                    </p:set>
                                    <p:anim calcmode="lin" valueType="num">
                                      <p:cBhvr>
                                        <p:cTn id="86" dur="500" fill="hold"/>
                                        <p:tgtEl>
                                          <p:spTgt spid="82"/>
                                        </p:tgtEl>
                                        <p:attrNameLst>
                                          <p:attrName>ppt_w</p:attrName>
                                        </p:attrNameLst>
                                      </p:cBhvr>
                                      <p:tavLst>
                                        <p:tav tm="0">
                                          <p:val>
                                            <p:fltVal val="0"/>
                                          </p:val>
                                        </p:tav>
                                        <p:tav tm="100000">
                                          <p:val>
                                            <p:strVal val="#ppt_w"/>
                                          </p:val>
                                        </p:tav>
                                      </p:tavLst>
                                    </p:anim>
                                    <p:anim calcmode="lin" valueType="num">
                                      <p:cBhvr>
                                        <p:cTn id="87" dur="500" fill="hold"/>
                                        <p:tgtEl>
                                          <p:spTgt spid="82"/>
                                        </p:tgtEl>
                                        <p:attrNameLst>
                                          <p:attrName>ppt_h</p:attrName>
                                        </p:attrNameLst>
                                      </p:cBhvr>
                                      <p:tavLst>
                                        <p:tav tm="0">
                                          <p:val>
                                            <p:fltVal val="0"/>
                                          </p:val>
                                        </p:tav>
                                        <p:tav tm="100000">
                                          <p:val>
                                            <p:strVal val="#ppt_h"/>
                                          </p:val>
                                        </p:tav>
                                      </p:tavLst>
                                    </p:anim>
                                    <p:animEffect>
                                      <p:cBhvr>
                                        <p:cTn id="88" dur="500"/>
                                        <p:tgtEl>
                                          <p:spTgt spid="82"/>
                                        </p:tgtEl>
                                      </p:cBhvr>
                                    </p:animEffect>
                                  </p:childTnLst>
                                </p:cTn>
                              </p:par>
                            </p:childTnLst>
                          </p:cTn>
                        </p:par>
                        <p:par>
                          <p:cTn id="89" fill="hold">
                            <p:stCondLst>
                              <p:cond delay="4100"/>
                            </p:stCondLst>
                            <p:childTnLst>
                              <p:par>
                                <p:cTn id="90" presetID="22" presetClass="entr" presetSubtype="8" fill="hold" grpId="0" nodeType="afterEffect">
                                  <p:stCondLst>
                                    <p:cond delay="0"/>
                                  </p:stCondLst>
                                  <p:childTnLst>
                                    <p:set>
                                      <p:cBhvr>
                                        <p:cTn id="91" dur="1" fill="hold">
                                          <p:stCondLst>
                                            <p:cond delay="0"/>
                                          </p:stCondLst>
                                        </p:cTn>
                                        <p:tgtEl>
                                          <p:spTgt spid="68"/>
                                        </p:tgtEl>
                                        <p:attrNameLst>
                                          <p:attrName>style.visibility</p:attrName>
                                        </p:attrNameLst>
                                      </p:cBhvr>
                                      <p:to>
                                        <p:strVal val="visible"/>
                                      </p:to>
                                    </p:set>
                                    <p:animEffect>
                                      <p:cBhvr>
                                        <p:cTn id="92" dur="500"/>
                                        <p:tgtEl>
                                          <p:spTgt spid="68"/>
                                        </p:tgtEl>
                                      </p:cBhvr>
                                    </p:animEffect>
                                  </p:childTnLst>
                                </p:cTn>
                              </p:par>
                            </p:childTnLst>
                          </p:cTn>
                        </p:par>
                        <p:par>
                          <p:cTn id="93" fill="hold">
                            <p:stCondLst>
                              <p:cond delay="4600"/>
                            </p:stCondLst>
                            <p:childTnLst>
                              <p:par>
                                <p:cTn id="94" presetID="42" presetClass="entr" presetSubtype="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Effect>
                                      <p:cBhvr>
                                        <p:cTn id="96" dur="1000"/>
                                        <p:tgtEl>
                                          <p:spTgt spid="63"/>
                                        </p:tgtEl>
                                      </p:cBhvr>
                                    </p:animEffect>
                                    <p:anim calcmode="lin" valueType="num">
                                      <p:cBhvr>
                                        <p:cTn id="97" dur="1000" fill="hold"/>
                                        <p:tgtEl>
                                          <p:spTgt spid="63"/>
                                        </p:tgtEl>
                                        <p:attrNameLst>
                                          <p:attrName>ppt_x</p:attrName>
                                        </p:attrNameLst>
                                      </p:cBhvr>
                                      <p:tavLst>
                                        <p:tav tm="0">
                                          <p:val>
                                            <p:strVal val="#ppt_x"/>
                                          </p:val>
                                        </p:tav>
                                        <p:tav tm="100000">
                                          <p:val>
                                            <p:strVal val="#ppt_x"/>
                                          </p:val>
                                        </p:tav>
                                      </p:tavLst>
                                    </p:anim>
                                    <p:anim calcmode="lin" valueType="num">
                                      <p:cBhvr>
                                        <p:cTn id="98" dur="1000" fill="hold"/>
                                        <p:tgtEl>
                                          <p:spTgt spid="63"/>
                                        </p:tgtEl>
                                        <p:attrNameLst>
                                          <p:attrName>ppt_y</p:attrName>
                                        </p:attrNameLst>
                                      </p:cBhvr>
                                      <p:tavLst>
                                        <p:tav tm="0">
                                          <p:val>
                                            <p:strVal val="#ppt_y+.1"/>
                                          </p:val>
                                        </p:tav>
                                        <p:tav tm="100000">
                                          <p:val>
                                            <p:strVal val="#ppt_y"/>
                                          </p:val>
                                        </p:tav>
                                      </p:tavLst>
                                    </p:anim>
                                  </p:childTnLst>
                                </p:cTn>
                              </p:par>
                            </p:childTnLst>
                          </p:cTn>
                        </p:par>
                        <p:par>
                          <p:cTn id="99" fill="hold">
                            <p:stCondLst>
                              <p:cond delay="5600"/>
                            </p:stCondLst>
                            <p:childTnLst>
                              <p:par>
                                <p:cTn id="100" presetID="22" presetClass="entr" presetSubtype="8" fill="hold" grpId="0" nodeType="afterEffect">
                                  <p:stCondLst>
                                    <p:cond delay="0"/>
                                  </p:stCondLst>
                                  <p:childTnLst>
                                    <p:set>
                                      <p:cBhvr>
                                        <p:cTn id="101" dur="1" fill="hold">
                                          <p:stCondLst>
                                            <p:cond delay="0"/>
                                          </p:stCondLst>
                                        </p:cTn>
                                        <p:tgtEl>
                                          <p:spTgt spid="71"/>
                                        </p:tgtEl>
                                        <p:attrNameLst>
                                          <p:attrName>style.visibility</p:attrName>
                                        </p:attrNameLst>
                                      </p:cBhvr>
                                      <p:to>
                                        <p:strVal val="visible"/>
                                      </p:to>
                                    </p:set>
                                    <p:animEffect>
                                      <p:cBhvr>
                                        <p:cTn id="102" dur="500"/>
                                        <p:tgtEl>
                                          <p:spTgt spid="71"/>
                                        </p:tgtEl>
                                      </p:cBhvr>
                                    </p:animEffect>
                                  </p:childTnLst>
                                </p:cTn>
                              </p:par>
                            </p:childTnLst>
                          </p:cTn>
                        </p:par>
                        <p:par>
                          <p:cTn id="103" fill="hold">
                            <p:stCondLst>
                              <p:cond delay="6100"/>
                            </p:stCondLst>
                            <p:childTnLst>
                              <p:par>
                                <p:cTn id="104" presetID="42" presetClass="entr" presetSubtype="0" fill="hold" grpId="0" nodeType="afterEffect">
                                  <p:stCondLst>
                                    <p:cond delay="0"/>
                                  </p:stCondLst>
                                  <p:childTnLst>
                                    <p:set>
                                      <p:cBhvr>
                                        <p:cTn id="105" dur="1" fill="hold">
                                          <p:stCondLst>
                                            <p:cond delay="0"/>
                                          </p:stCondLst>
                                        </p:cTn>
                                        <p:tgtEl>
                                          <p:spTgt spid="64"/>
                                        </p:tgtEl>
                                        <p:attrNameLst>
                                          <p:attrName>style.visibility</p:attrName>
                                        </p:attrNameLst>
                                      </p:cBhvr>
                                      <p:to>
                                        <p:strVal val="visible"/>
                                      </p:to>
                                    </p:set>
                                    <p:animEffect>
                                      <p:cBhvr>
                                        <p:cTn id="106" dur="1000"/>
                                        <p:tgtEl>
                                          <p:spTgt spid="64"/>
                                        </p:tgtEl>
                                      </p:cBhvr>
                                    </p:animEffect>
                                    <p:anim calcmode="lin" valueType="num">
                                      <p:cBhvr>
                                        <p:cTn id="107" dur="1000" fill="hold"/>
                                        <p:tgtEl>
                                          <p:spTgt spid="64"/>
                                        </p:tgtEl>
                                        <p:attrNameLst>
                                          <p:attrName>ppt_x</p:attrName>
                                        </p:attrNameLst>
                                      </p:cBhvr>
                                      <p:tavLst>
                                        <p:tav tm="0">
                                          <p:val>
                                            <p:strVal val="#ppt_x"/>
                                          </p:val>
                                        </p:tav>
                                        <p:tav tm="100000">
                                          <p:val>
                                            <p:strVal val="#ppt_x"/>
                                          </p:val>
                                        </p:tav>
                                      </p:tavLst>
                                    </p:anim>
                                    <p:anim calcmode="lin" valueType="num">
                                      <p:cBhvr>
                                        <p:cTn id="108" dur="1000" fill="hold"/>
                                        <p:tgtEl>
                                          <p:spTgt spid="64"/>
                                        </p:tgtEl>
                                        <p:attrNameLst>
                                          <p:attrName>ppt_y</p:attrName>
                                        </p:attrNameLst>
                                      </p:cBhvr>
                                      <p:tavLst>
                                        <p:tav tm="0">
                                          <p:val>
                                            <p:strVal val="#ppt_y+.1"/>
                                          </p:val>
                                        </p:tav>
                                        <p:tav tm="100000">
                                          <p:val>
                                            <p:strVal val="#ppt_y"/>
                                          </p:val>
                                        </p:tav>
                                      </p:tavLst>
                                    </p:anim>
                                  </p:childTnLst>
                                </p:cTn>
                              </p:par>
                            </p:childTnLst>
                          </p:cTn>
                        </p:par>
                        <p:par>
                          <p:cTn id="109" fill="hold">
                            <p:stCondLst>
                              <p:cond delay="7100"/>
                            </p:stCondLst>
                            <p:childTnLst>
                              <p:par>
                                <p:cTn id="110" presetID="22" presetClass="entr" presetSubtype="8" fill="hold" grpId="0" nodeType="afterEffect">
                                  <p:stCondLst>
                                    <p:cond delay="0"/>
                                  </p:stCondLst>
                                  <p:childTnLst>
                                    <p:set>
                                      <p:cBhvr>
                                        <p:cTn id="111" dur="1" fill="hold">
                                          <p:stCondLst>
                                            <p:cond delay="0"/>
                                          </p:stCondLst>
                                        </p:cTn>
                                        <p:tgtEl>
                                          <p:spTgt spid="72"/>
                                        </p:tgtEl>
                                        <p:attrNameLst>
                                          <p:attrName>style.visibility</p:attrName>
                                        </p:attrNameLst>
                                      </p:cBhvr>
                                      <p:to>
                                        <p:strVal val="visible"/>
                                      </p:to>
                                    </p:set>
                                    <p:animEffect>
                                      <p:cBhvr>
                                        <p:cTn id="112" dur="500"/>
                                        <p:tgtEl>
                                          <p:spTgt spid="72"/>
                                        </p:tgtEl>
                                      </p:cBhvr>
                                    </p:animEffect>
                                  </p:childTnLst>
                                </p:cTn>
                              </p:par>
                            </p:childTnLst>
                          </p:cTn>
                        </p:par>
                        <p:par>
                          <p:cTn id="113" fill="hold">
                            <p:stCondLst>
                              <p:cond delay="7600"/>
                            </p:stCondLst>
                            <p:childTnLst>
                              <p:par>
                                <p:cTn id="114" presetID="42" presetClass="entr" presetSubtype="0" fill="hold" grpId="0" nodeType="afterEffect">
                                  <p:stCondLst>
                                    <p:cond delay="0"/>
                                  </p:stCondLst>
                                  <p:childTnLst>
                                    <p:set>
                                      <p:cBhvr>
                                        <p:cTn id="115" dur="1" fill="hold">
                                          <p:stCondLst>
                                            <p:cond delay="0"/>
                                          </p:stCondLst>
                                        </p:cTn>
                                        <p:tgtEl>
                                          <p:spTgt spid="65"/>
                                        </p:tgtEl>
                                        <p:attrNameLst>
                                          <p:attrName>style.visibility</p:attrName>
                                        </p:attrNameLst>
                                      </p:cBhvr>
                                      <p:to>
                                        <p:strVal val="visible"/>
                                      </p:to>
                                    </p:set>
                                    <p:animEffect>
                                      <p:cBhvr>
                                        <p:cTn id="116" dur="1000"/>
                                        <p:tgtEl>
                                          <p:spTgt spid="65"/>
                                        </p:tgtEl>
                                      </p:cBhvr>
                                    </p:animEffect>
                                    <p:anim calcmode="lin" valueType="num">
                                      <p:cBhvr>
                                        <p:cTn id="117" dur="1000" fill="hold"/>
                                        <p:tgtEl>
                                          <p:spTgt spid="65"/>
                                        </p:tgtEl>
                                        <p:attrNameLst>
                                          <p:attrName>ppt_x</p:attrName>
                                        </p:attrNameLst>
                                      </p:cBhvr>
                                      <p:tavLst>
                                        <p:tav tm="0">
                                          <p:val>
                                            <p:strVal val="#ppt_x"/>
                                          </p:val>
                                        </p:tav>
                                        <p:tav tm="100000">
                                          <p:val>
                                            <p:strVal val="#ppt_x"/>
                                          </p:val>
                                        </p:tav>
                                      </p:tavLst>
                                    </p:anim>
                                    <p:anim calcmode="lin" valueType="num">
                                      <p:cBhvr>
                                        <p:cTn id="118" dur="1000" fill="hold"/>
                                        <p:tgtEl>
                                          <p:spTgt spid="65"/>
                                        </p:tgtEl>
                                        <p:attrNameLst>
                                          <p:attrName>ppt_y</p:attrName>
                                        </p:attrNameLst>
                                      </p:cBhvr>
                                      <p:tavLst>
                                        <p:tav tm="0">
                                          <p:val>
                                            <p:strVal val="#ppt_y+.1"/>
                                          </p:val>
                                        </p:tav>
                                        <p:tav tm="100000">
                                          <p:val>
                                            <p:strVal val="#ppt_y"/>
                                          </p:val>
                                        </p:tav>
                                      </p:tavLst>
                                    </p:anim>
                                  </p:childTnLst>
                                </p:cTn>
                              </p:par>
                            </p:childTnLst>
                          </p:cTn>
                        </p:par>
                        <p:par>
                          <p:cTn id="119" fill="hold">
                            <p:stCondLst>
                              <p:cond delay="8600"/>
                            </p:stCondLst>
                            <p:childTnLst>
                              <p:par>
                                <p:cTn id="120" presetID="22" presetClass="entr" presetSubtype="8" fill="hold" grpId="0" nodeType="afterEffect">
                                  <p:stCondLst>
                                    <p:cond delay="0"/>
                                  </p:stCondLst>
                                  <p:childTnLst>
                                    <p:set>
                                      <p:cBhvr>
                                        <p:cTn id="121" dur="1" fill="hold">
                                          <p:stCondLst>
                                            <p:cond delay="0"/>
                                          </p:stCondLst>
                                        </p:cTn>
                                        <p:tgtEl>
                                          <p:spTgt spid="80"/>
                                        </p:tgtEl>
                                        <p:attrNameLst>
                                          <p:attrName>style.visibility</p:attrName>
                                        </p:attrNameLst>
                                      </p:cBhvr>
                                      <p:to>
                                        <p:strVal val="visible"/>
                                      </p:to>
                                    </p:set>
                                    <p:animEffect>
                                      <p:cBhvr>
                                        <p:cTn id="122" dur="500"/>
                                        <p:tgtEl>
                                          <p:spTgt spid="80"/>
                                        </p:tgtEl>
                                      </p:cBhvr>
                                    </p:animEffect>
                                  </p:childTnLst>
                                </p:cTn>
                              </p:par>
                            </p:childTnLst>
                          </p:cTn>
                        </p:par>
                        <p:par>
                          <p:cTn id="123" fill="hold">
                            <p:stCondLst>
                              <p:cond delay="9100"/>
                            </p:stCondLst>
                            <p:childTnLst>
                              <p:par>
                                <p:cTn id="124" presetID="42" presetClass="entr" presetSubtype="0" fill="hold" grpId="0" nodeType="afterEffect">
                                  <p:stCondLst>
                                    <p:cond delay="0"/>
                                  </p:stCondLst>
                                  <p:childTnLst>
                                    <p:set>
                                      <p:cBhvr>
                                        <p:cTn id="125" dur="1" fill="hold">
                                          <p:stCondLst>
                                            <p:cond delay="0"/>
                                          </p:stCondLst>
                                        </p:cTn>
                                        <p:tgtEl>
                                          <p:spTgt spid="66"/>
                                        </p:tgtEl>
                                        <p:attrNameLst>
                                          <p:attrName>style.visibility</p:attrName>
                                        </p:attrNameLst>
                                      </p:cBhvr>
                                      <p:to>
                                        <p:strVal val="visible"/>
                                      </p:to>
                                    </p:set>
                                    <p:animEffect>
                                      <p:cBhvr>
                                        <p:cTn id="126" dur="1000"/>
                                        <p:tgtEl>
                                          <p:spTgt spid="66"/>
                                        </p:tgtEl>
                                      </p:cBhvr>
                                    </p:animEffect>
                                    <p:anim calcmode="lin" valueType="num">
                                      <p:cBhvr>
                                        <p:cTn id="127" dur="1000" fill="hold"/>
                                        <p:tgtEl>
                                          <p:spTgt spid="66"/>
                                        </p:tgtEl>
                                        <p:attrNameLst>
                                          <p:attrName>ppt_x</p:attrName>
                                        </p:attrNameLst>
                                      </p:cBhvr>
                                      <p:tavLst>
                                        <p:tav tm="0">
                                          <p:val>
                                            <p:strVal val="#ppt_x"/>
                                          </p:val>
                                        </p:tav>
                                        <p:tav tm="100000">
                                          <p:val>
                                            <p:strVal val="#ppt_x"/>
                                          </p:val>
                                        </p:tav>
                                      </p:tavLst>
                                    </p:anim>
                                    <p:anim calcmode="lin" valueType="num">
                                      <p:cBhvr>
                                        <p:cTn id="128" dur="1000" fill="hold"/>
                                        <p:tgtEl>
                                          <p:spTgt spid="66"/>
                                        </p:tgtEl>
                                        <p:attrNameLst>
                                          <p:attrName>ppt_y</p:attrName>
                                        </p:attrNameLst>
                                      </p:cBhvr>
                                      <p:tavLst>
                                        <p:tav tm="0">
                                          <p:val>
                                            <p:strVal val="#ppt_y+.1"/>
                                          </p:val>
                                        </p:tav>
                                        <p:tav tm="100000">
                                          <p:val>
                                            <p:strVal val="#ppt_y"/>
                                          </p:val>
                                        </p:tav>
                                      </p:tavLst>
                                    </p:anim>
                                  </p:childTnLst>
                                </p:cTn>
                              </p:par>
                            </p:childTnLst>
                          </p:cTn>
                        </p:par>
                        <p:par>
                          <p:cTn id="129" fill="hold">
                            <p:stCondLst>
                              <p:cond delay="10100"/>
                            </p:stCondLst>
                            <p:childTnLst>
                              <p:par>
                                <p:cTn id="130" presetID="22" presetClass="entr" presetSubtype="8" fill="hold" grpId="0" nodeType="afterEffect">
                                  <p:stCondLst>
                                    <p:cond delay="0"/>
                                  </p:stCondLst>
                                  <p:childTnLst>
                                    <p:set>
                                      <p:cBhvr>
                                        <p:cTn id="131" dur="1" fill="hold">
                                          <p:stCondLst>
                                            <p:cond delay="0"/>
                                          </p:stCondLst>
                                        </p:cTn>
                                        <p:tgtEl>
                                          <p:spTgt spid="81"/>
                                        </p:tgtEl>
                                        <p:attrNameLst>
                                          <p:attrName>style.visibility</p:attrName>
                                        </p:attrNameLst>
                                      </p:cBhvr>
                                      <p:to>
                                        <p:strVal val="visible"/>
                                      </p:to>
                                    </p:set>
                                    <p:animEffect>
                                      <p:cBhvr>
                                        <p:cTn id="132" dur="500"/>
                                        <p:tgtEl>
                                          <p:spTgt spid="81"/>
                                        </p:tgtEl>
                                      </p:cBhvr>
                                    </p:animEffect>
                                  </p:childTnLst>
                                </p:cTn>
                              </p:par>
                            </p:childTnLst>
                          </p:cTn>
                        </p:par>
                        <p:par>
                          <p:cTn id="133" fill="hold">
                            <p:stCondLst>
                              <p:cond delay="10600"/>
                            </p:stCondLst>
                            <p:childTnLst>
                              <p:par>
                                <p:cTn id="134" presetID="42" presetClass="entr" presetSubtype="0" fill="hold" grpId="0" nodeType="afterEffect">
                                  <p:stCondLst>
                                    <p:cond delay="0"/>
                                  </p:stCondLst>
                                  <p:childTnLst>
                                    <p:set>
                                      <p:cBhvr>
                                        <p:cTn id="135" dur="1" fill="hold">
                                          <p:stCondLst>
                                            <p:cond delay="0"/>
                                          </p:stCondLst>
                                        </p:cTn>
                                        <p:tgtEl>
                                          <p:spTgt spid="67"/>
                                        </p:tgtEl>
                                        <p:attrNameLst>
                                          <p:attrName>style.visibility</p:attrName>
                                        </p:attrNameLst>
                                      </p:cBhvr>
                                      <p:to>
                                        <p:strVal val="visible"/>
                                      </p:to>
                                    </p:set>
                                    <p:animEffect>
                                      <p:cBhvr>
                                        <p:cTn id="136" dur="1000"/>
                                        <p:tgtEl>
                                          <p:spTgt spid="67"/>
                                        </p:tgtEl>
                                      </p:cBhvr>
                                    </p:animEffect>
                                    <p:anim calcmode="lin" valueType="num">
                                      <p:cBhvr>
                                        <p:cTn id="137" dur="1000" fill="hold"/>
                                        <p:tgtEl>
                                          <p:spTgt spid="67"/>
                                        </p:tgtEl>
                                        <p:attrNameLst>
                                          <p:attrName>ppt_x</p:attrName>
                                        </p:attrNameLst>
                                      </p:cBhvr>
                                      <p:tavLst>
                                        <p:tav tm="0">
                                          <p:val>
                                            <p:strVal val="#ppt_x"/>
                                          </p:val>
                                        </p:tav>
                                        <p:tav tm="100000">
                                          <p:val>
                                            <p:strVal val="#ppt_x"/>
                                          </p:val>
                                        </p:tav>
                                      </p:tavLst>
                                    </p:anim>
                                    <p:anim calcmode="lin" valueType="num">
                                      <p:cBhvr>
                                        <p:cTn id="138"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48" grpId="0" bldLvl="0" animBg="1" autoUpdateAnimBg="0"/>
      <p:bldP spid="49" grpId="0" bldLvl="0" animBg="1" autoUpdateAnimBg="0"/>
      <p:bldP spid="50" grpId="0" bldLvl="0" animBg="1" autoUpdateAnimBg="0"/>
      <p:bldP spid="51" grpId="0" bldLvl="0" animBg="1" autoUpdateAnimBg="0"/>
      <p:bldP spid="52" grpId="0" bldLvl="0" animBg="1"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P spid="64" grpId="0" bldLvl="0" autoUpdateAnimBg="0"/>
      <p:bldP spid="65" grpId="0" bldLvl="0" autoUpdateAnimBg="0"/>
      <p:bldP spid="66" grpId="0" bldLvl="0" autoUpdateAnimBg="0"/>
      <p:bldP spid="67" grpId="0" bldLvl="0" autoUpdateAnimBg="0"/>
      <p:bldP spid="68" grpId="0" bldLvl="0" autoUpdateAnimBg="0"/>
      <p:bldP spid="71" grpId="0" bldLvl="0" autoUpdateAnimBg="0"/>
      <p:bldP spid="72" grpId="0" bldLvl="0" autoUpdateAnimBg="0"/>
      <p:bldP spid="80" grpId="0" bldLvl="0" autoUpdateAnimBg="0"/>
      <p:bldP spid="81" grpId="0" bldLvl="0" autoUpdateAnimBg="0"/>
      <p:bldP spid="82"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51" name="TextBox 11"/>
          <p:cNvSpPr txBox="1"/>
          <p:nvPr/>
        </p:nvSpPr>
        <p:spPr>
          <a:xfrm>
            <a:off x="6010073" y="1892804"/>
            <a:ext cx="4472297"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mn-lt"/>
                <a:ea typeface="+mn-ea"/>
                <a:cs typeface="+mn-ea"/>
                <a:sym typeface="+mn-lt"/>
              </a:rPr>
              <a:t>点击输入简要文字内容，文字内容需概括精炼，不用多余的文字修饰，言简意赅的说明分项内容</a:t>
            </a:r>
            <a:r>
              <a:rPr lang="en-US" altLang="zh-CN" dirty="0">
                <a:latin typeface="+mn-lt"/>
                <a:ea typeface="+mn-ea"/>
                <a:cs typeface="+mn-ea"/>
                <a:sym typeface="+mn-lt"/>
              </a:rPr>
              <a:t>……</a:t>
            </a:r>
          </a:p>
        </p:txBody>
      </p:sp>
      <p:cxnSp>
        <p:nvCxnSpPr>
          <p:cNvPr id="52" name="直接连接符 51"/>
          <p:cNvCxnSpPr/>
          <p:nvPr/>
        </p:nvCxnSpPr>
        <p:spPr>
          <a:xfrm>
            <a:off x="4708064" y="2114779"/>
            <a:ext cx="1024902" cy="0"/>
          </a:xfrm>
          <a:prstGeom prst="line">
            <a:avLst/>
          </a:prstGeom>
          <a:ln w="6350">
            <a:solidFill>
              <a:schemeClr val="bg1">
                <a:lumMod val="65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8" name="TextBox 14"/>
          <p:cNvSpPr txBox="1"/>
          <p:nvPr/>
        </p:nvSpPr>
        <p:spPr>
          <a:xfrm>
            <a:off x="6010073" y="2566559"/>
            <a:ext cx="4472297"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mn-lt"/>
                <a:ea typeface="+mn-ea"/>
                <a:cs typeface="+mn-ea"/>
                <a:sym typeface="+mn-lt"/>
              </a:rPr>
              <a:t>点击输入简要文字内容，文字内容需概括精炼，不用多余的文字修饰，言简意赅的说明分项内容</a:t>
            </a:r>
            <a:r>
              <a:rPr lang="en-US" altLang="zh-CN" dirty="0">
                <a:latin typeface="+mn-lt"/>
                <a:ea typeface="+mn-ea"/>
                <a:cs typeface="+mn-ea"/>
                <a:sym typeface="+mn-lt"/>
              </a:rPr>
              <a:t>……</a:t>
            </a:r>
          </a:p>
        </p:txBody>
      </p:sp>
      <p:cxnSp>
        <p:nvCxnSpPr>
          <p:cNvPr id="59" name="直接连接符 58"/>
          <p:cNvCxnSpPr/>
          <p:nvPr/>
        </p:nvCxnSpPr>
        <p:spPr>
          <a:xfrm>
            <a:off x="4708064" y="2788533"/>
            <a:ext cx="1024902" cy="0"/>
          </a:xfrm>
          <a:prstGeom prst="line">
            <a:avLst/>
          </a:prstGeom>
          <a:ln w="6350">
            <a:solidFill>
              <a:schemeClr val="bg1">
                <a:lumMod val="65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0" name="TextBox 17"/>
          <p:cNvSpPr txBox="1"/>
          <p:nvPr/>
        </p:nvSpPr>
        <p:spPr>
          <a:xfrm>
            <a:off x="6010073" y="3237700"/>
            <a:ext cx="4472297"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mn-lt"/>
                <a:ea typeface="+mn-ea"/>
                <a:cs typeface="+mn-ea"/>
                <a:sym typeface="+mn-lt"/>
              </a:rPr>
              <a:t>点击输入简要文字内容，文字内容需概括精炼，不用多余的文字修饰，言简意赅的说明分项内容</a:t>
            </a:r>
            <a:r>
              <a:rPr lang="en-US" altLang="zh-CN" dirty="0">
                <a:latin typeface="+mn-lt"/>
                <a:ea typeface="+mn-ea"/>
                <a:cs typeface="+mn-ea"/>
                <a:sym typeface="+mn-lt"/>
              </a:rPr>
              <a:t>……</a:t>
            </a:r>
          </a:p>
        </p:txBody>
      </p:sp>
      <p:cxnSp>
        <p:nvCxnSpPr>
          <p:cNvPr id="61" name="直接连接符 60"/>
          <p:cNvCxnSpPr/>
          <p:nvPr/>
        </p:nvCxnSpPr>
        <p:spPr>
          <a:xfrm>
            <a:off x="4708064" y="3459675"/>
            <a:ext cx="1024902" cy="0"/>
          </a:xfrm>
          <a:prstGeom prst="line">
            <a:avLst/>
          </a:prstGeom>
          <a:ln w="6350">
            <a:solidFill>
              <a:schemeClr val="bg1">
                <a:lumMod val="65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2" name="TextBox 20"/>
          <p:cNvSpPr txBox="1"/>
          <p:nvPr/>
        </p:nvSpPr>
        <p:spPr>
          <a:xfrm>
            <a:off x="6010073" y="3908841"/>
            <a:ext cx="4472297"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mn-lt"/>
                <a:ea typeface="+mn-ea"/>
                <a:cs typeface="+mn-ea"/>
                <a:sym typeface="+mn-lt"/>
              </a:rPr>
              <a:t>点击输入简要文字内容，文字内容需概括精炼，不用多余的文字修饰，言简意赅的说明分项内容</a:t>
            </a:r>
            <a:r>
              <a:rPr lang="en-US" altLang="zh-CN" dirty="0">
                <a:latin typeface="+mn-lt"/>
                <a:ea typeface="+mn-ea"/>
                <a:cs typeface="+mn-ea"/>
                <a:sym typeface="+mn-lt"/>
              </a:rPr>
              <a:t>……</a:t>
            </a:r>
          </a:p>
        </p:txBody>
      </p:sp>
      <p:cxnSp>
        <p:nvCxnSpPr>
          <p:cNvPr id="63" name="直接连接符 62"/>
          <p:cNvCxnSpPr/>
          <p:nvPr/>
        </p:nvCxnSpPr>
        <p:spPr>
          <a:xfrm>
            <a:off x="4708064" y="4130816"/>
            <a:ext cx="1024902" cy="0"/>
          </a:xfrm>
          <a:prstGeom prst="line">
            <a:avLst/>
          </a:prstGeom>
          <a:ln w="6350">
            <a:solidFill>
              <a:schemeClr val="bg1">
                <a:lumMod val="65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4" name="TextBox 23"/>
          <p:cNvSpPr txBox="1"/>
          <p:nvPr/>
        </p:nvSpPr>
        <p:spPr>
          <a:xfrm>
            <a:off x="6010073" y="4579983"/>
            <a:ext cx="4472297"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mn-lt"/>
                <a:ea typeface="+mn-ea"/>
                <a:cs typeface="+mn-ea"/>
                <a:sym typeface="+mn-lt"/>
              </a:rPr>
              <a:t>点击输入简要文字内容，文字内容需概括精炼，不用多余的文字修饰，言简意赅的说明分项内容</a:t>
            </a:r>
            <a:r>
              <a:rPr lang="en-US" altLang="zh-CN" dirty="0">
                <a:latin typeface="+mn-lt"/>
                <a:ea typeface="+mn-ea"/>
                <a:cs typeface="+mn-ea"/>
                <a:sym typeface="+mn-lt"/>
              </a:rPr>
              <a:t>……</a:t>
            </a:r>
          </a:p>
        </p:txBody>
      </p:sp>
      <p:cxnSp>
        <p:nvCxnSpPr>
          <p:cNvPr id="65" name="直接连接符 64"/>
          <p:cNvCxnSpPr/>
          <p:nvPr/>
        </p:nvCxnSpPr>
        <p:spPr>
          <a:xfrm>
            <a:off x="4708064" y="4801957"/>
            <a:ext cx="1024902" cy="0"/>
          </a:xfrm>
          <a:prstGeom prst="line">
            <a:avLst/>
          </a:prstGeom>
          <a:ln w="6350">
            <a:solidFill>
              <a:schemeClr val="bg1">
                <a:lumMod val="65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6" name="TextBox 26"/>
          <p:cNvSpPr txBox="1"/>
          <p:nvPr/>
        </p:nvSpPr>
        <p:spPr>
          <a:xfrm>
            <a:off x="6010073" y="5251124"/>
            <a:ext cx="4472297"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mn-lt"/>
                <a:ea typeface="+mn-ea"/>
                <a:cs typeface="+mn-ea"/>
                <a:sym typeface="+mn-lt"/>
              </a:rPr>
              <a:t>点击输入简要文字内容，文字内容需概括精炼，不用多余的文字修饰，言简意赅的说明分项内容</a:t>
            </a:r>
            <a:r>
              <a:rPr lang="en-US" altLang="zh-CN" dirty="0">
                <a:latin typeface="+mn-lt"/>
                <a:ea typeface="+mn-ea"/>
                <a:cs typeface="+mn-ea"/>
                <a:sym typeface="+mn-lt"/>
              </a:rPr>
              <a:t>……</a:t>
            </a:r>
          </a:p>
        </p:txBody>
      </p:sp>
      <p:cxnSp>
        <p:nvCxnSpPr>
          <p:cNvPr id="67" name="直接连接符 66"/>
          <p:cNvCxnSpPr/>
          <p:nvPr/>
        </p:nvCxnSpPr>
        <p:spPr>
          <a:xfrm>
            <a:off x="4708064" y="5473098"/>
            <a:ext cx="1024902" cy="0"/>
          </a:xfrm>
          <a:prstGeom prst="line">
            <a:avLst/>
          </a:prstGeom>
          <a:ln w="6350">
            <a:solidFill>
              <a:schemeClr val="bg1">
                <a:lumMod val="65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4434297" y="1931848"/>
            <a:ext cx="355540" cy="36586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1</a:t>
            </a:r>
            <a:endParaRPr lang="zh-CN" altLang="en-US" sz="1400" dirty="0">
              <a:solidFill>
                <a:schemeClr val="bg1"/>
              </a:solidFill>
              <a:cs typeface="+mn-ea"/>
              <a:sym typeface="+mn-lt"/>
            </a:endParaRPr>
          </a:p>
        </p:txBody>
      </p:sp>
      <p:sp>
        <p:nvSpPr>
          <p:cNvPr id="71" name="椭圆 70"/>
          <p:cNvSpPr/>
          <p:nvPr/>
        </p:nvSpPr>
        <p:spPr>
          <a:xfrm>
            <a:off x="4432878" y="2600368"/>
            <a:ext cx="355540" cy="36586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2</a:t>
            </a:r>
            <a:endParaRPr lang="zh-CN" altLang="en-US" sz="1400" dirty="0">
              <a:solidFill>
                <a:schemeClr val="bg1"/>
              </a:solidFill>
              <a:cs typeface="+mn-ea"/>
              <a:sym typeface="+mn-lt"/>
            </a:endParaRPr>
          </a:p>
        </p:txBody>
      </p:sp>
      <p:sp>
        <p:nvSpPr>
          <p:cNvPr id="72" name="椭圆 71"/>
          <p:cNvSpPr/>
          <p:nvPr/>
        </p:nvSpPr>
        <p:spPr>
          <a:xfrm>
            <a:off x="4432634" y="3279364"/>
            <a:ext cx="355540" cy="36586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3</a:t>
            </a:r>
            <a:endParaRPr lang="zh-CN" altLang="en-US" sz="1400" dirty="0">
              <a:solidFill>
                <a:schemeClr val="bg1"/>
              </a:solidFill>
              <a:cs typeface="+mn-ea"/>
              <a:sym typeface="+mn-lt"/>
            </a:endParaRPr>
          </a:p>
        </p:txBody>
      </p:sp>
      <p:sp>
        <p:nvSpPr>
          <p:cNvPr id="80" name="椭圆 79"/>
          <p:cNvSpPr/>
          <p:nvPr/>
        </p:nvSpPr>
        <p:spPr>
          <a:xfrm>
            <a:off x="4431216" y="3947884"/>
            <a:ext cx="355540" cy="36586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4</a:t>
            </a:r>
            <a:endParaRPr lang="zh-CN" altLang="en-US" sz="1400" dirty="0">
              <a:solidFill>
                <a:schemeClr val="bg1"/>
              </a:solidFill>
              <a:cs typeface="+mn-ea"/>
              <a:sym typeface="+mn-lt"/>
            </a:endParaRPr>
          </a:p>
        </p:txBody>
      </p:sp>
      <p:sp>
        <p:nvSpPr>
          <p:cNvPr id="81" name="椭圆 80"/>
          <p:cNvSpPr/>
          <p:nvPr/>
        </p:nvSpPr>
        <p:spPr>
          <a:xfrm>
            <a:off x="4434355" y="4616632"/>
            <a:ext cx="355540" cy="36586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5</a:t>
            </a:r>
            <a:endParaRPr lang="zh-CN" altLang="en-US" sz="1400" dirty="0">
              <a:solidFill>
                <a:schemeClr val="bg1"/>
              </a:solidFill>
              <a:cs typeface="+mn-ea"/>
              <a:sym typeface="+mn-lt"/>
            </a:endParaRPr>
          </a:p>
        </p:txBody>
      </p:sp>
      <p:sp>
        <p:nvSpPr>
          <p:cNvPr id="82" name="椭圆 81"/>
          <p:cNvSpPr/>
          <p:nvPr/>
        </p:nvSpPr>
        <p:spPr>
          <a:xfrm>
            <a:off x="4432936" y="5285153"/>
            <a:ext cx="355540" cy="36586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cs typeface="+mn-ea"/>
                <a:sym typeface="+mn-lt"/>
              </a:rPr>
              <a:t>6</a:t>
            </a:r>
            <a:endParaRPr lang="zh-CN" altLang="en-US" sz="1400" dirty="0">
              <a:solidFill>
                <a:schemeClr val="bg1"/>
              </a:solidFill>
              <a:cs typeface="+mn-ea"/>
              <a:sym typeface="+mn-lt"/>
            </a:endParaRPr>
          </a:p>
        </p:txBody>
      </p:sp>
      <p:grpSp>
        <p:nvGrpSpPr>
          <p:cNvPr id="2" name="组合 1"/>
          <p:cNvGrpSpPr/>
          <p:nvPr/>
        </p:nvGrpSpPr>
        <p:grpSpPr>
          <a:xfrm>
            <a:off x="1273138" y="2344973"/>
            <a:ext cx="2489602" cy="2561867"/>
            <a:chOff x="1273138" y="2344973"/>
            <a:chExt cx="2489602" cy="2561867"/>
          </a:xfrm>
        </p:grpSpPr>
        <p:sp>
          <p:nvSpPr>
            <p:cNvPr id="50" name="椭圆 49"/>
            <p:cNvSpPr/>
            <p:nvPr/>
          </p:nvSpPr>
          <p:spPr>
            <a:xfrm>
              <a:off x="1273138" y="2344973"/>
              <a:ext cx="2489602" cy="2561867"/>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98" name="TextBox 41"/>
            <p:cNvSpPr txBox="1"/>
            <p:nvPr/>
          </p:nvSpPr>
          <p:spPr>
            <a:xfrm>
              <a:off x="1584542" y="3645225"/>
              <a:ext cx="1812540" cy="61555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2000" dirty="0">
                  <a:solidFill>
                    <a:schemeClr val="accent1"/>
                  </a:solidFill>
                  <a:latin typeface="+mn-lt"/>
                  <a:ea typeface="+mn-ea"/>
                  <a:cs typeface="+mn-ea"/>
                  <a:sym typeface="+mn-lt"/>
                </a:rPr>
                <a:t>添加</a:t>
              </a:r>
              <a:endParaRPr lang="en-US" altLang="zh-CN" sz="2000" dirty="0">
                <a:solidFill>
                  <a:schemeClr val="accent1"/>
                </a:solidFill>
                <a:latin typeface="+mn-lt"/>
                <a:ea typeface="+mn-ea"/>
                <a:cs typeface="+mn-ea"/>
                <a:sym typeface="+mn-lt"/>
              </a:endParaRPr>
            </a:p>
            <a:p>
              <a:pPr algn="ctr">
                <a:lnSpc>
                  <a:spcPct val="100000"/>
                </a:lnSpc>
              </a:pPr>
              <a:r>
                <a:rPr lang="zh-CN" altLang="en-US" sz="2000" dirty="0">
                  <a:solidFill>
                    <a:schemeClr val="accent1"/>
                  </a:solidFill>
                  <a:latin typeface="+mn-lt"/>
                  <a:ea typeface="+mn-ea"/>
                  <a:cs typeface="+mn-ea"/>
                  <a:sym typeface="+mn-lt"/>
                </a:rPr>
                <a:t>需要标题</a:t>
              </a:r>
              <a:endParaRPr lang="en-US" altLang="zh-CN" sz="2000" dirty="0">
                <a:solidFill>
                  <a:schemeClr val="accent1"/>
                </a:solidFill>
                <a:latin typeface="+mn-lt"/>
                <a:ea typeface="+mn-ea"/>
                <a:cs typeface="+mn-ea"/>
                <a:sym typeface="+mn-lt"/>
              </a:endParaRPr>
            </a:p>
          </p:txBody>
        </p:sp>
        <p:sp>
          <p:nvSpPr>
            <p:cNvPr id="99" name="Freeform 48"/>
            <p:cNvSpPr>
              <a:spLocks noEditPoints="1"/>
            </p:cNvSpPr>
            <p:nvPr/>
          </p:nvSpPr>
          <p:spPr bwMode="auto">
            <a:xfrm>
              <a:off x="2189265" y="2747364"/>
              <a:ext cx="657347" cy="714930"/>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lumMod val="50000"/>
                  </a:sysClr>
                </a:solidFill>
                <a:effectLst/>
                <a:uLnTx/>
                <a:uFillTx/>
                <a:cs typeface="+mn-ea"/>
                <a:sym typeface="+mn-lt"/>
              </a:endParaRPr>
            </a:p>
          </p:txBody>
        </p:sp>
      </p:grpSp>
    </p:spTree>
    <p:extLst>
      <p:ext uri="{BB962C8B-B14F-4D97-AF65-F5344CB8AC3E}">
        <p14:creationId xmlns:p14="http://schemas.microsoft.com/office/powerpoint/2010/main" val="305895677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3" presetClass="entr" presetSubtype="28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3*#ppt_w"/>
                                          </p:val>
                                        </p:tav>
                                        <p:tav tm="100000">
                                          <p:val>
                                            <p:strVal val="#ppt_w"/>
                                          </p:val>
                                        </p:tav>
                                      </p:tavLst>
                                    </p:anim>
                                    <p:anim calcmode="lin" valueType="num">
                                      <p:cBhvr>
                                        <p:cTn id="26" dur="500" fill="hold"/>
                                        <p:tgtEl>
                                          <p:spTgt spid="2"/>
                                        </p:tgtEl>
                                        <p:attrNameLst>
                                          <p:attrName>ppt_h</p:attrName>
                                        </p:attrNameLst>
                                      </p:cBhvr>
                                      <p:tavLst>
                                        <p:tav tm="0">
                                          <p:val>
                                            <p:strVal val="4/3*#ppt_h"/>
                                          </p:val>
                                        </p:tav>
                                        <p:tav tm="100000">
                                          <p:val>
                                            <p:strVal val="#ppt_h"/>
                                          </p:val>
                                        </p:tav>
                                      </p:tavLst>
                                    </p:anim>
                                  </p:childTnLst>
                                </p:cTn>
                              </p:par>
                            </p:childTnLst>
                          </p:cTn>
                        </p:par>
                        <p:par>
                          <p:cTn id="27" fill="hold">
                            <p:stCondLst>
                              <p:cond delay="3600"/>
                            </p:stCondLst>
                            <p:childTnLst>
                              <p:par>
                                <p:cTn id="28" presetID="53" presetClass="entr" presetSubtype="16"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72"/>
                                        </p:tgtEl>
                                        <p:attrNameLst>
                                          <p:attrName>style.visibility</p:attrName>
                                        </p:attrNameLst>
                                      </p:cBhvr>
                                      <p:to>
                                        <p:strVal val="visible"/>
                                      </p:to>
                                    </p:set>
                                    <p:anim calcmode="lin" valueType="num">
                                      <p:cBhvr>
                                        <p:cTn id="40" dur="500" fill="hold"/>
                                        <p:tgtEl>
                                          <p:spTgt spid="72"/>
                                        </p:tgtEl>
                                        <p:attrNameLst>
                                          <p:attrName>ppt_w</p:attrName>
                                        </p:attrNameLst>
                                      </p:cBhvr>
                                      <p:tavLst>
                                        <p:tav tm="0">
                                          <p:val>
                                            <p:fltVal val="0"/>
                                          </p:val>
                                        </p:tav>
                                        <p:tav tm="100000">
                                          <p:val>
                                            <p:strVal val="#ppt_w"/>
                                          </p:val>
                                        </p:tav>
                                      </p:tavLst>
                                    </p:anim>
                                    <p:anim calcmode="lin" valueType="num">
                                      <p:cBhvr>
                                        <p:cTn id="41" dur="500" fill="hold"/>
                                        <p:tgtEl>
                                          <p:spTgt spid="72"/>
                                        </p:tgtEl>
                                        <p:attrNameLst>
                                          <p:attrName>ppt_h</p:attrName>
                                        </p:attrNameLst>
                                      </p:cBhvr>
                                      <p:tavLst>
                                        <p:tav tm="0">
                                          <p:val>
                                            <p:fltVal val="0"/>
                                          </p:val>
                                        </p:tav>
                                        <p:tav tm="100000">
                                          <p:val>
                                            <p:strVal val="#ppt_h"/>
                                          </p:val>
                                        </p:tav>
                                      </p:tavLst>
                                    </p:anim>
                                    <p:animEffect transition="in" filter="fade">
                                      <p:cBhvr>
                                        <p:cTn id="42" dur="500"/>
                                        <p:tgtEl>
                                          <p:spTgt spid="72"/>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80"/>
                                        </p:tgtEl>
                                        <p:attrNameLst>
                                          <p:attrName>style.visibility</p:attrName>
                                        </p:attrNameLst>
                                      </p:cBhvr>
                                      <p:to>
                                        <p:strVal val="visible"/>
                                      </p:to>
                                    </p:set>
                                    <p:anim calcmode="lin" valueType="num">
                                      <p:cBhvr>
                                        <p:cTn id="45" dur="500" fill="hold"/>
                                        <p:tgtEl>
                                          <p:spTgt spid="80"/>
                                        </p:tgtEl>
                                        <p:attrNameLst>
                                          <p:attrName>ppt_w</p:attrName>
                                        </p:attrNameLst>
                                      </p:cBhvr>
                                      <p:tavLst>
                                        <p:tav tm="0">
                                          <p:val>
                                            <p:fltVal val="0"/>
                                          </p:val>
                                        </p:tav>
                                        <p:tav tm="100000">
                                          <p:val>
                                            <p:strVal val="#ppt_w"/>
                                          </p:val>
                                        </p:tav>
                                      </p:tavLst>
                                    </p:anim>
                                    <p:anim calcmode="lin" valueType="num">
                                      <p:cBhvr>
                                        <p:cTn id="46" dur="500" fill="hold"/>
                                        <p:tgtEl>
                                          <p:spTgt spid="80"/>
                                        </p:tgtEl>
                                        <p:attrNameLst>
                                          <p:attrName>ppt_h</p:attrName>
                                        </p:attrNameLst>
                                      </p:cBhvr>
                                      <p:tavLst>
                                        <p:tav tm="0">
                                          <p:val>
                                            <p:fltVal val="0"/>
                                          </p:val>
                                        </p:tav>
                                        <p:tav tm="100000">
                                          <p:val>
                                            <p:strVal val="#ppt_h"/>
                                          </p:val>
                                        </p:tav>
                                      </p:tavLst>
                                    </p:anim>
                                    <p:animEffect transition="in" filter="fade">
                                      <p:cBhvr>
                                        <p:cTn id="47" dur="500"/>
                                        <p:tgtEl>
                                          <p:spTgt spid="80"/>
                                        </p:tgtEl>
                                      </p:cBhvr>
                                    </p:animEffect>
                                  </p:childTnLst>
                                </p:cTn>
                              </p:par>
                              <p:par>
                                <p:cTn id="48" presetID="53" presetClass="entr" presetSubtype="16" fill="hold" grpId="0" nodeType="withEffect">
                                  <p:stCondLst>
                                    <p:cond delay="600"/>
                                  </p:stCondLst>
                                  <p:childTnLst>
                                    <p:set>
                                      <p:cBhvr>
                                        <p:cTn id="49" dur="1" fill="hold">
                                          <p:stCondLst>
                                            <p:cond delay="0"/>
                                          </p:stCondLst>
                                        </p:cTn>
                                        <p:tgtEl>
                                          <p:spTgt spid="81"/>
                                        </p:tgtEl>
                                        <p:attrNameLst>
                                          <p:attrName>style.visibility</p:attrName>
                                        </p:attrNameLst>
                                      </p:cBhvr>
                                      <p:to>
                                        <p:strVal val="visible"/>
                                      </p:to>
                                    </p:set>
                                    <p:anim calcmode="lin" valueType="num">
                                      <p:cBhvr>
                                        <p:cTn id="50" dur="500" fill="hold"/>
                                        <p:tgtEl>
                                          <p:spTgt spid="81"/>
                                        </p:tgtEl>
                                        <p:attrNameLst>
                                          <p:attrName>ppt_w</p:attrName>
                                        </p:attrNameLst>
                                      </p:cBhvr>
                                      <p:tavLst>
                                        <p:tav tm="0">
                                          <p:val>
                                            <p:fltVal val="0"/>
                                          </p:val>
                                        </p:tav>
                                        <p:tav tm="100000">
                                          <p:val>
                                            <p:strVal val="#ppt_w"/>
                                          </p:val>
                                        </p:tav>
                                      </p:tavLst>
                                    </p:anim>
                                    <p:anim calcmode="lin" valueType="num">
                                      <p:cBhvr>
                                        <p:cTn id="51" dur="500" fill="hold"/>
                                        <p:tgtEl>
                                          <p:spTgt spid="81"/>
                                        </p:tgtEl>
                                        <p:attrNameLst>
                                          <p:attrName>ppt_h</p:attrName>
                                        </p:attrNameLst>
                                      </p:cBhvr>
                                      <p:tavLst>
                                        <p:tav tm="0">
                                          <p:val>
                                            <p:fltVal val="0"/>
                                          </p:val>
                                        </p:tav>
                                        <p:tav tm="100000">
                                          <p:val>
                                            <p:strVal val="#ppt_h"/>
                                          </p:val>
                                        </p:tav>
                                      </p:tavLst>
                                    </p:anim>
                                    <p:animEffect transition="in" filter="fade">
                                      <p:cBhvr>
                                        <p:cTn id="52" dur="500"/>
                                        <p:tgtEl>
                                          <p:spTgt spid="81"/>
                                        </p:tgtEl>
                                      </p:cBhvr>
                                    </p:animEffect>
                                  </p:childTnLst>
                                </p:cTn>
                              </p:par>
                              <p:par>
                                <p:cTn id="53" presetID="53" presetClass="entr" presetSubtype="16" fill="hold" grpId="0" nodeType="withEffect">
                                  <p:stCondLst>
                                    <p:cond delay="70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ppt_w</p:attrName>
                                        </p:attrNameLst>
                                      </p:cBhvr>
                                      <p:tavLst>
                                        <p:tav tm="0">
                                          <p:val>
                                            <p:fltVal val="0"/>
                                          </p:val>
                                        </p:tav>
                                        <p:tav tm="100000">
                                          <p:val>
                                            <p:strVal val="#ppt_w"/>
                                          </p:val>
                                        </p:tav>
                                      </p:tavLst>
                                    </p:anim>
                                    <p:anim calcmode="lin" valueType="num">
                                      <p:cBhvr>
                                        <p:cTn id="56" dur="500" fill="hold"/>
                                        <p:tgtEl>
                                          <p:spTgt spid="82"/>
                                        </p:tgtEl>
                                        <p:attrNameLst>
                                          <p:attrName>ppt_h</p:attrName>
                                        </p:attrNameLst>
                                      </p:cBhvr>
                                      <p:tavLst>
                                        <p:tav tm="0">
                                          <p:val>
                                            <p:fltVal val="0"/>
                                          </p:val>
                                        </p:tav>
                                        <p:tav tm="100000">
                                          <p:val>
                                            <p:strVal val="#ppt_h"/>
                                          </p:val>
                                        </p:tav>
                                      </p:tavLst>
                                    </p:anim>
                                    <p:animEffect transition="in" filter="fade">
                                      <p:cBhvr>
                                        <p:cTn id="57" dur="500"/>
                                        <p:tgtEl>
                                          <p:spTgt spid="82"/>
                                        </p:tgtEl>
                                      </p:cBhvr>
                                    </p:animEffect>
                                  </p:childTnLst>
                                </p:cTn>
                              </p:par>
                              <p:par>
                                <p:cTn id="58" presetID="22" presetClass="entr" presetSubtype="8" fill="hold" nodeType="withEffect">
                                  <p:stCondLst>
                                    <p:cond delay="8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par>
                                <p:cTn id="61" presetID="22" presetClass="entr" presetSubtype="8" fill="hold" nodeType="withEffect">
                                  <p:stCondLst>
                                    <p:cond delay="900"/>
                                  </p:stCondLst>
                                  <p:childTnLst>
                                    <p:set>
                                      <p:cBhvr>
                                        <p:cTn id="62" dur="1" fill="hold">
                                          <p:stCondLst>
                                            <p:cond delay="0"/>
                                          </p:stCondLst>
                                        </p:cTn>
                                        <p:tgtEl>
                                          <p:spTgt spid="59"/>
                                        </p:tgtEl>
                                        <p:attrNameLst>
                                          <p:attrName>style.visibility</p:attrName>
                                        </p:attrNameLst>
                                      </p:cBhvr>
                                      <p:to>
                                        <p:strVal val="visible"/>
                                      </p:to>
                                    </p:set>
                                    <p:animEffect transition="in" filter="wipe(left)">
                                      <p:cBhvr>
                                        <p:cTn id="63" dur="500"/>
                                        <p:tgtEl>
                                          <p:spTgt spid="59"/>
                                        </p:tgtEl>
                                      </p:cBhvr>
                                    </p:animEffect>
                                  </p:childTnLst>
                                </p:cTn>
                              </p:par>
                              <p:par>
                                <p:cTn id="64" presetID="22" presetClass="entr" presetSubtype="8" fill="hold" nodeType="withEffect">
                                  <p:stCondLst>
                                    <p:cond delay="1000"/>
                                  </p:stCondLst>
                                  <p:childTnLst>
                                    <p:set>
                                      <p:cBhvr>
                                        <p:cTn id="65" dur="1" fill="hold">
                                          <p:stCondLst>
                                            <p:cond delay="0"/>
                                          </p:stCondLst>
                                        </p:cTn>
                                        <p:tgtEl>
                                          <p:spTgt spid="61"/>
                                        </p:tgtEl>
                                        <p:attrNameLst>
                                          <p:attrName>style.visibility</p:attrName>
                                        </p:attrNameLst>
                                      </p:cBhvr>
                                      <p:to>
                                        <p:strVal val="visible"/>
                                      </p:to>
                                    </p:set>
                                    <p:animEffect transition="in" filter="wipe(left)">
                                      <p:cBhvr>
                                        <p:cTn id="66" dur="500"/>
                                        <p:tgtEl>
                                          <p:spTgt spid="61"/>
                                        </p:tgtEl>
                                      </p:cBhvr>
                                    </p:animEffect>
                                  </p:childTnLst>
                                </p:cTn>
                              </p:par>
                              <p:par>
                                <p:cTn id="67" presetID="22" presetClass="entr" presetSubtype="8" fill="hold" nodeType="withEffect">
                                  <p:stCondLst>
                                    <p:cond delay="1100"/>
                                  </p:stCondLst>
                                  <p:childTnLst>
                                    <p:set>
                                      <p:cBhvr>
                                        <p:cTn id="68" dur="1" fill="hold">
                                          <p:stCondLst>
                                            <p:cond delay="0"/>
                                          </p:stCondLst>
                                        </p:cTn>
                                        <p:tgtEl>
                                          <p:spTgt spid="63"/>
                                        </p:tgtEl>
                                        <p:attrNameLst>
                                          <p:attrName>style.visibility</p:attrName>
                                        </p:attrNameLst>
                                      </p:cBhvr>
                                      <p:to>
                                        <p:strVal val="visible"/>
                                      </p:to>
                                    </p:set>
                                    <p:animEffect transition="in" filter="wipe(left)">
                                      <p:cBhvr>
                                        <p:cTn id="69" dur="500"/>
                                        <p:tgtEl>
                                          <p:spTgt spid="63"/>
                                        </p:tgtEl>
                                      </p:cBhvr>
                                    </p:animEffect>
                                  </p:childTnLst>
                                </p:cTn>
                              </p:par>
                              <p:par>
                                <p:cTn id="70" presetID="22" presetClass="entr" presetSubtype="8" fill="hold" nodeType="withEffect">
                                  <p:stCondLst>
                                    <p:cond delay="1200"/>
                                  </p:stCondLst>
                                  <p:childTnLst>
                                    <p:set>
                                      <p:cBhvr>
                                        <p:cTn id="71" dur="1" fill="hold">
                                          <p:stCondLst>
                                            <p:cond delay="0"/>
                                          </p:stCondLst>
                                        </p:cTn>
                                        <p:tgtEl>
                                          <p:spTgt spid="65"/>
                                        </p:tgtEl>
                                        <p:attrNameLst>
                                          <p:attrName>style.visibility</p:attrName>
                                        </p:attrNameLst>
                                      </p:cBhvr>
                                      <p:to>
                                        <p:strVal val="visible"/>
                                      </p:to>
                                    </p:set>
                                    <p:animEffect transition="in" filter="wipe(left)">
                                      <p:cBhvr>
                                        <p:cTn id="72" dur="500"/>
                                        <p:tgtEl>
                                          <p:spTgt spid="65"/>
                                        </p:tgtEl>
                                      </p:cBhvr>
                                    </p:animEffect>
                                  </p:childTnLst>
                                </p:cTn>
                              </p:par>
                              <p:par>
                                <p:cTn id="73" presetID="22" presetClass="entr" presetSubtype="8" fill="hold" nodeType="withEffect">
                                  <p:stCondLst>
                                    <p:cond delay="1300"/>
                                  </p:stCondLst>
                                  <p:childTnLst>
                                    <p:set>
                                      <p:cBhvr>
                                        <p:cTn id="74" dur="1" fill="hold">
                                          <p:stCondLst>
                                            <p:cond delay="0"/>
                                          </p:stCondLst>
                                        </p:cTn>
                                        <p:tgtEl>
                                          <p:spTgt spid="67"/>
                                        </p:tgtEl>
                                        <p:attrNameLst>
                                          <p:attrName>style.visibility</p:attrName>
                                        </p:attrNameLst>
                                      </p:cBhvr>
                                      <p:to>
                                        <p:strVal val="visible"/>
                                      </p:to>
                                    </p:set>
                                    <p:animEffect transition="in" filter="wipe(left)">
                                      <p:cBhvr>
                                        <p:cTn id="75" dur="500"/>
                                        <p:tgtEl>
                                          <p:spTgt spid="67"/>
                                        </p:tgtEl>
                                      </p:cBhvr>
                                    </p:animEffect>
                                  </p:childTnLst>
                                </p:cTn>
                              </p:par>
                              <p:par>
                                <p:cTn id="76" presetID="22" presetClass="entr" presetSubtype="8" fill="hold" grpId="0" nodeType="withEffect">
                                  <p:stCondLst>
                                    <p:cond delay="1400"/>
                                  </p:stCondLst>
                                  <p:childTnLst>
                                    <p:set>
                                      <p:cBhvr>
                                        <p:cTn id="77" dur="1" fill="hold">
                                          <p:stCondLst>
                                            <p:cond delay="0"/>
                                          </p:stCondLst>
                                        </p:cTn>
                                        <p:tgtEl>
                                          <p:spTgt spid="51"/>
                                        </p:tgtEl>
                                        <p:attrNameLst>
                                          <p:attrName>style.visibility</p:attrName>
                                        </p:attrNameLst>
                                      </p:cBhvr>
                                      <p:to>
                                        <p:strVal val="visible"/>
                                      </p:to>
                                    </p:set>
                                    <p:animEffect transition="in" filter="wipe(left)">
                                      <p:cBhvr>
                                        <p:cTn id="78" dur="500"/>
                                        <p:tgtEl>
                                          <p:spTgt spid="51"/>
                                        </p:tgtEl>
                                      </p:cBhvr>
                                    </p:animEffect>
                                  </p:childTnLst>
                                </p:cTn>
                              </p:par>
                              <p:par>
                                <p:cTn id="79" presetID="22" presetClass="entr" presetSubtype="8" fill="hold" grpId="0" nodeType="withEffect">
                                  <p:stCondLst>
                                    <p:cond delay="1500"/>
                                  </p:stCondLst>
                                  <p:childTnLst>
                                    <p:set>
                                      <p:cBhvr>
                                        <p:cTn id="80" dur="1" fill="hold">
                                          <p:stCondLst>
                                            <p:cond delay="0"/>
                                          </p:stCondLst>
                                        </p:cTn>
                                        <p:tgtEl>
                                          <p:spTgt spid="58"/>
                                        </p:tgtEl>
                                        <p:attrNameLst>
                                          <p:attrName>style.visibility</p:attrName>
                                        </p:attrNameLst>
                                      </p:cBhvr>
                                      <p:to>
                                        <p:strVal val="visible"/>
                                      </p:to>
                                    </p:set>
                                    <p:animEffect transition="in" filter="wipe(left)">
                                      <p:cBhvr>
                                        <p:cTn id="81" dur="500"/>
                                        <p:tgtEl>
                                          <p:spTgt spid="58"/>
                                        </p:tgtEl>
                                      </p:cBhvr>
                                    </p:animEffect>
                                  </p:childTnLst>
                                </p:cTn>
                              </p:par>
                              <p:par>
                                <p:cTn id="82" presetID="22" presetClass="entr" presetSubtype="8" fill="hold" grpId="0" nodeType="withEffect">
                                  <p:stCondLst>
                                    <p:cond delay="1600"/>
                                  </p:stCondLst>
                                  <p:childTnLst>
                                    <p:set>
                                      <p:cBhvr>
                                        <p:cTn id="83" dur="1" fill="hold">
                                          <p:stCondLst>
                                            <p:cond delay="0"/>
                                          </p:stCondLst>
                                        </p:cTn>
                                        <p:tgtEl>
                                          <p:spTgt spid="60"/>
                                        </p:tgtEl>
                                        <p:attrNameLst>
                                          <p:attrName>style.visibility</p:attrName>
                                        </p:attrNameLst>
                                      </p:cBhvr>
                                      <p:to>
                                        <p:strVal val="visible"/>
                                      </p:to>
                                    </p:set>
                                    <p:animEffect transition="in" filter="wipe(left)">
                                      <p:cBhvr>
                                        <p:cTn id="84" dur="500"/>
                                        <p:tgtEl>
                                          <p:spTgt spid="60"/>
                                        </p:tgtEl>
                                      </p:cBhvr>
                                    </p:animEffect>
                                  </p:childTnLst>
                                </p:cTn>
                              </p:par>
                              <p:par>
                                <p:cTn id="85" presetID="22" presetClass="entr" presetSubtype="8" fill="hold" grpId="0" nodeType="withEffect">
                                  <p:stCondLst>
                                    <p:cond delay="170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500"/>
                                        <p:tgtEl>
                                          <p:spTgt spid="62"/>
                                        </p:tgtEl>
                                      </p:cBhvr>
                                    </p:animEffect>
                                  </p:childTnLst>
                                </p:cTn>
                              </p:par>
                              <p:par>
                                <p:cTn id="88" presetID="22" presetClass="entr" presetSubtype="8" fill="hold" grpId="0" nodeType="withEffect">
                                  <p:stCondLst>
                                    <p:cond delay="1800"/>
                                  </p:stCondLst>
                                  <p:childTnLst>
                                    <p:set>
                                      <p:cBhvr>
                                        <p:cTn id="89" dur="1" fill="hold">
                                          <p:stCondLst>
                                            <p:cond delay="0"/>
                                          </p:stCondLst>
                                        </p:cTn>
                                        <p:tgtEl>
                                          <p:spTgt spid="64"/>
                                        </p:tgtEl>
                                        <p:attrNameLst>
                                          <p:attrName>style.visibility</p:attrName>
                                        </p:attrNameLst>
                                      </p:cBhvr>
                                      <p:to>
                                        <p:strVal val="visible"/>
                                      </p:to>
                                    </p:set>
                                    <p:animEffect transition="in" filter="wipe(left)">
                                      <p:cBhvr>
                                        <p:cTn id="90" dur="500"/>
                                        <p:tgtEl>
                                          <p:spTgt spid="64"/>
                                        </p:tgtEl>
                                      </p:cBhvr>
                                    </p:animEffect>
                                  </p:childTnLst>
                                </p:cTn>
                              </p:par>
                              <p:par>
                                <p:cTn id="91" presetID="22" presetClass="entr" presetSubtype="8" fill="hold" grpId="0" nodeType="withEffect">
                                  <p:stCondLst>
                                    <p:cond delay="190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1" grpId="0"/>
      <p:bldP spid="58" grpId="0"/>
      <p:bldP spid="60" grpId="0"/>
      <p:bldP spid="62" grpId="0"/>
      <p:bldP spid="64" grpId="0"/>
      <p:bldP spid="66" grpId="0"/>
      <p:bldP spid="68" grpId="0" animBg="1"/>
      <p:bldP spid="71" grpId="0" animBg="1"/>
      <p:bldP spid="72" grpId="0" animBg="1"/>
      <p:bldP spid="80" grpId="0" animBg="1"/>
      <p:bldP spid="81" grpId="0" animBg="1"/>
      <p:bldP spid="8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自由: 形状 1"/>
          <p:cNvSpPr>
            <a:spLocks/>
          </p:cNvSpPr>
          <p:nvPr/>
        </p:nvSpPr>
        <p:spPr bwMode="auto">
          <a:xfrm rot="10800000">
            <a:off x="3397230" y="2635896"/>
            <a:ext cx="8794770" cy="1971348"/>
          </a:xfrm>
          <a:custGeom>
            <a:avLst/>
            <a:gdLst>
              <a:gd name="connsiteX0" fmla="*/ 8142861 w 8794770"/>
              <a:gd name="connsiteY0" fmla="*/ 1971348 h 1971348"/>
              <a:gd name="connsiteX1" fmla="*/ 7474830 w 8794770"/>
              <a:gd name="connsiteY1" fmla="*/ 1971348 h 1971348"/>
              <a:gd name="connsiteX2" fmla="*/ 7236982 w 8794770"/>
              <a:gd name="connsiteY2" fmla="*/ 1971348 h 1971348"/>
              <a:gd name="connsiteX3" fmla="*/ 0 w 8794770"/>
              <a:gd name="connsiteY3" fmla="*/ 1971348 h 1971348"/>
              <a:gd name="connsiteX4" fmla="*/ 0 w 8794770"/>
              <a:gd name="connsiteY4" fmla="*/ 0 h 1971348"/>
              <a:gd name="connsiteX5" fmla="*/ 7236982 w 8794770"/>
              <a:gd name="connsiteY5" fmla="*/ 0 h 1971348"/>
              <a:gd name="connsiteX6" fmla="*/ 7474830 w 8794770"/>
              <a:gd name="connsiteY6" fmla="*/ 0 h 1971348"/>
              <a:gd name="connsiteX7" fmla="*/ 7535993 w 8794770"/>
              <a:gd name="connsiteY7" fmla="*/ 0 h 1971348"/>
              <a:gd name="connsiteX8" fmla="*/ 8142861 w 8794770"/>
              <a:gd name="connsiteY8" fmla="*/ 0 h 1971348"/>
              <a:gd name="connsiteX9" fmla="*/ 8317566 w 8794770"/>
              <a:gd name="connsiteY9" fmla="*/ 100348 h 1971348"/>
              <a:gd name="connsiteX10" fmla="*/ 8770506 w 8794770"/>
              <a:gd name="connsiteY10" fmla="*/ 885326 h 1971348"/>
              <a:gd name="connsiteX11" fmla="*/ 8770506 w 8794770"/>
              <a:gd name="connsiteY11" fmla="*/ 1086022 h 1971348"/>
              <a:gd name="connsiteX12" fmla="*/ 8317566 w 8794770"/>
              <a:gd name="connsiteY12" fmla="*/ 1871000 h 1971348"/>
              <a:gd name="connsiteX13" fmla="*/ 8142861 w 8794770"/>
              <a:gd name="connsiteY13" fmla="*/ 1971348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94770" h="1971348">
                <a:moveTo>
                  <a:pt x="8142861" y="1971348"/>
                </a:moveTo>
                <a:lnTo>
                  <a:pt x="7474830" y="1971348"/>
                </a:lnTo>
                <a:lnTo>
                  <a:pt x="7236982" y="1971348"/>
                </a:lnTo>
                <a:lnTo>
                  <a:pt x="0" y="1971348"/>
                </a:lnTo>
                <a:lnTo>
                  <a:pt x="0" y="0"/>
                </a:lnTo>
                <a:lnTo>
                  <a:pt x="7236982" y="0"/>
                </a:lnTo>
                <a:lnTo>
                  <a:pt x="7474830" y="0"/>
                </a:lnTo>
                <a:lnTo>
                  <a:pt x="7535993" y="0"/>
                </a:lnTo>
                <a:cubicBezTo>
                  <a:pt x="8142861" y="0"/>
                  <a:pt x="8142861" y="0"/>
                  <a:pt x="8142861" y="0"/>
                </a:cubicBezTo>
                <a:cubicBezTo>
                  <a:pt x="8207567" y="0"/>
                  <a:pt x="8285213" y="45318"/>
                  <a:pt x="8317566" y="100348"/>
                </a:cubicBezTo>
                <a:cubicBezTo>
                  <a:pt x="8770506" y="885326"/>
                  <a:pt x="8770506" y="885326"/>
                  <a:pt x="8770506" y="885326"/>
                </a:cubicBezTo>
                <a:cubicBezTo>
                  <a:pt x="8802859" y="940356"/>
                  <a:pt x="8802859" y="1030992"/>
                  <a:pt x="8770506" y="1086022"/>
                </a:cubicBezTo>
                <a:cubicBezTo>
                  <a:pt x="8317566" y="1871000"/>
                  <a:pt x="8317566" y="1871000"/>
                  <a:pt x="8317566" y="1871000"/>
                </a:cubicBezTo>
                <a:cubicBezTo>
                  <a:pt x="8285213" y="1926030"/>
                  <a:pt x="8207567" y="1971348"/>
                  <a:pt x="8142861" y="1971348"/>
                </a:cubicBezTo>
                <a:close/>
              </a:path>
            </a:pathLst>
          </a:custGeom>
          <a:solidFill>
            <a:srgbClr val="262626"/>
          </a:solidFill>
          <a:ln w="15875">
            <a:noFill/>
          </a:ln>
          <a:effec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3" name="自由: 形状 2"/>
          <p:cNvSpPr/>
          <p:nvPr/>
        </p:nvSpPr>
        <p:spPr>
          <a:xfrm>
            <a:off x="0" y="2635895"/>
            <a:ext cx="3381456" cy="1971348"/>
          </a:xfrm>
          <a:custGeom>
            <a:avLst/>
            <a:gdLst>
              <a:gd name="connsiteX0" fmla="*/ 0 w 3381456"/>
              <a:gd name="connsiteY0" fmla="*/ 0 h 1971348"/>
              <a:gd name="connsiteX1" fmla="*/ 1824880 w 3381456"/>
              <a:gd name="connsiteY1" fmla="*/ 0 h 1971348"/>
              <a:gd name="connsiteX2" fmla="*/ 2061110 w 3381456"/>
              <a:gd name="connsiteY2" fmla="*/ 0 h 1971348"/>
              <a:gd name="connsiteX3" fmla="*/ 2730760 w 3381456"/>
              <a:gd name="connsiteY3" fmla="*/ 0 h 1971348"/>
              <a:gd name="connsiteX4" fmla="*/ 2905465 w 3381456"/>
              <a:gd name="connsiteY4" fmla="*/ 100348 h 1971348"/>
              <a:gd name="connsiteX5" fmla="*/ 3358405 w 3381456"/>
              <a:gd name="connsiteY5" fmla="*/ 885326 h 1971348"/>
              <a:gd name="connsiteX6" fmla="*/ 3358405 w 3381456"/>
              <a:gd name="connsiteY6" fmla="*/ 1086022 h 1971348"/>
              <a:gd name="connsiteX7" fmla="*/ 2905465 w 3381456"/>
              <a:gd name="connsiteY7" fmla="*/ 1871000 h 1971348"/>
              <a:gd name="connsiteX8" fmla="*/ 2730760 w 3381456"/>
              <a:gd name="connsiteY8" fmla="*/ 1971348 h 1971348"/>
              <a:gd name="connsiteX9" fmla="*/ 1824880 w 3381456"/>
              <a:gd name="connsiteY9" fmla="*/ 1971348 h 1971348"/>
              <a:gd name="connsiteX10" fmla="*/ 1824874 w 3381456"/>
              <a:gd name="connsiteY10" fmla="*/ 1971347 h 1971348"/>
              <a:gd name="connsiteX11" fmla="*/ 0 w 3381456"/>
              <a:gd name="connsiteY11" fmla="*/ 1971347 h 19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1456" h="1971348">
                <a:moveTo>
                  <a:pt x="0" y="0"/>
                </a:moveTo>
                <a:lnTo>
                  <a:pt x="1824880" y="0"/>
                </a:lnTo>
                <a:lnTo>
                  <a:pt x="2061110" y="0"/>
                </a:lnTo>
                <a:lnTo>
                  <a:pt x="2730760" y="0"/>
                </a:lnTo>
                <a:cubicBezTo>
                  <a:pt x="2793848" y="0"/>
                  <a:pt x="2873112" y="45318"/>
                  <a:pt x="2905465" y="100348"/>
                </a:cubicBezTo>
                <a:cubicBezTo>
                  <a:pt x="3358405" y="885326"/>
                  <a:pt x="3358405" y="885326"/>
                  <a:pt x="3358405" y="885326"/>
                </a:cubicBezTo>
                <a:cubicBezTo>
                  <a:pt x="3389140" y="940356"/>
                  <a:pt x="3389140" y="1030992"/>
                  <a:pt x="3358405" y="1086022"/>
                </a:cubicBezTo>
                <a:cubicBezTo>
                  <a:pt x="2905465" y="1871000"/>
                  <a:pt x="2905465" y="1871000"/>
                  <a:pt x="2905465" y="1871000"/>
                </a:cubicBezTo>
                <a:cubicBezTo>
                  <a:pt x="2873112" y="1926030"/>
                  <a:pt x="2793848" y="1971348"/>
                  <a:pt x="2730760" y="1971348"/>
                </a:cubicBezTo>
                <a:cubicBezTo>
                  <a:pt x="1824880" y="1971348"/>
                  <a:pt x="1824880" y="1971348"/>
                  <a:pt x="1824880" y="1971348"/>
                </a:cubicBezTo>
                <a:lnTo>
                  <a:pt x="1824874" y="1971347"/>
                </a:lnTo>
                <a:lnTo>
                  <a:pt x="0" y="197134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15277" y="3159904"/>
            <a:ext cx="954107" cy="923330"/>
          </a:xfrm>
          <a:prstGeom prst="rect">
            <a:avLst/>
          </a:prstGeom>
          <a:noFill/>
        </p:spPr>
        <p:txBody>
          <a:bodyPr wrap="none" rtlCol="0">
            <a:spAutoFit/>
          </a:bodyPr>
          <a:lstStyle/>
          <a:p>
            <a:r>
              <a:rPr lang="en-US" altLang="zh-CN" sz="5400" dirty="0" smtClean="0">
                <a:solidFill>
                  <a:schemeClr val="bg1"/>
                </a:solidFill>
                <a:cs typeface="+mn-ea"/>
                <a:sym typeface="+mn-lt"/>
              </a:rPr>
              <a:t>06</a:t>
            </a:r>
            <a:endParaRPr lang="zh-CN" altLang="en-US" sz="5400" dirty="0">
              <a:solidFill>
                <a:schemeClr val="bg1"/>
              </a:solidFill>
              <a:cs typeface="+mn-ea"/>
              <a:sym typeface="+mn-lt"/>
            </a:endParaRPr>
          </a:p>
        </p:txBody>
      </p:sp>
      <p:sp>
        <p:nvSpPr>
          <p:cNvPr id="5" name="文本框 4"/>
          <p:cNvSpPr txBox="1"/>
          <p:nvPr/>
        </p:nvSpPr>
        <p:spPr bwMode="auto">
          <a:xfrm>
            <a:off x="4838699" y="2954320"/>
            <a:ext cx="4084583" cy="830997"/>
          </a:xfrm>
          <a:prstGeom prst="rect">
            <a:avLst/>
          </a:prstGeom>
          <a:noFill/>
        </p:spPr>
        <p:txBody>
          <a:bodyPr wrap="square">
            <a:spAutoFit/>
          </a:bodyPr>
          <a:lstStyle/>
          <a:p>
            <a:pPr defTabSz="685754" eaLnBrk="1" fontAlgn="auto" hangingPunct="1">
              <a:spcBef>
                <a:spcPts val="0"/>
              </a:spcBef>
              <a:spcAft>
                <a:spcPts val="0"/>
              </a:spcAft>
              <a:defRPr/>
            </a:pPr>
            <a:r>
              <a:rPr lang="en-US" altLang="zh-CN" sz="4800" dirty="0">
                <a:solidFill>
                  <a:schemeClr val="bg1">
                    <a:lumMod val="95000"/>
                  </a:schemeClr>
                </a:solidFill>
                <a:cs typeface="+mn-ea"/>
                <a:sym typeface="+mn-lt"/>
              </a:rPr>
              <a:t>PART </a:t>
            </a:r>
            <a:r>
              <a:rPr lang="en-US" altLang="zh-CN" sz="4800" dirty="0" smtClean="0">
                <a:solidFill>
                  <a:schemeClr val="bg1">
                    <a:lumMod val="95000"/>
                  </a:schemeClr>
                </a:solidFill>
                <a:cs typeface="+mn-ea"/>
                <a:sym typeface="+mn-lt"/>
              </a:rPr>
              <a:t>6</a:t>
            </a:r>
            <a:endParaRPr lang="zh-CN" altLang="en-US" sz="4800" baseline="-3000" dirty="0">
              <a:solidFill>
                <a:schemeClr val="bg1">
                  <a:lumMod val="95000"/>
                </a:schemeClr>
              </a:solidFill>
              <a:cs typeface="+mn-ea"/>
              <a:sym typeface="+mn-lt"/>
            </a:endParaRPr>
          </a:p>
        </p:txBody>
      </p:sp>
      <p:sp>
        <p:nvSpPr>
          <p:cNvPr id="6" name="TextBox 111"/>
          <p:cNvSpPr txBox="1">
            <a:spLocks noChangeArrowheads="1"/>
          </p:cNvSpPr>
          <p:nvPr/>
        </p:nvSpPr>
        <p:spPr bwMode="auto">
          <a:xfrm>
            <a:off x="4838700" y="3735370"/>
            <a:ext cx="7023100" cy="43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lnSpc>
                <a:spcPct val="120000"/>
              </a:lnSpc>
              <a:spcBef>
                <a:spcPts val="0"/>
              </a:spcBef>
              <a:spcAft>
                <a:spcPts val="0"/>
              </a:spcAft>
              <a:defRPr/>
            </a:pPr>
            <a:r>
              <a:rPr lang="en-US" altLang="zh-CN" sz="1050" dirty="0">
                <a:solidFill>
                  <a:schemeClr val="bg1"/>
                </a:solidFill>
                <a:latin typeface="+mn-lt"/>
                <a:ea typeface="+mn-ea"/>
                <a:cs typeface="+mn-ea"/>
                <a:sym typeface="+mn-lt"/>
              </a:rPr>
              <a:t>Click here to modify the text , you may post text here . Click here to modify the text . Click here to modify the text , you may post text here . Click here to modify the text , you may post text here . </a:t>
            </a:r>
            <a:endParaRPr lang="zh-CN" altLang="en-US" sz="1050" baseline="-3000" dirty="0">
              <a:solidFill>
                <a:schemeClr val="bg1"/>
              </a:solidFill>
              <a:latin typeface="+mn-lt"/>
              <a:ea typeface="+mn-ea"/>
              <a:cs typeface="+mn-ea"/>
              <a:sym typeface="+mn-lt"/>
            </a:endParaRPr>
          </a:p>
        </p:txBody>
      </p:sp>
    </p:spTree>
    <p:extLst>
      <p:ext uri="{BB962C8B-B14F-4D97-AF65-F5344CB8AC3E}">
        <p14:creationId xmlns:p14="http://schemas.microsoft.com/office/powerpoint/2010/main" val="5121890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Effect transition="in" filter="fade">
                                      <p:cBhvr>
                                        <p:cTn id="12"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1050853" y="2677967"/>
            <a:ext cx="4882781" cy="1015663"/>
            <a:chOff x="6405294" y="1089314"/>
            <a:chExt cx="4883418" cy="1015426"/>
          </a:xfrm>
        </p:grpSpPr>
        <p:sp>
          <p:nvSpPr>
            <p:cNvPr id="61" name="文本框 13"/>
            <p:cNvSpPr txBox="1"/>
            <p:nvPr/>
          </p:nvSpPr>
          <p:spPr>
            <a:xfrm flipH="1">
              <a:off x="7263596" y="1089314"/>
              <a:ext cx="4025116" cy="1015426"/>
            </a:xfrm>
            <a:prstGeom prst="rect">
              <a:avLst/>
            </a:prstGeom>
            <a:noFill/>
          </p:spPr>
          <p:txBody>
            <a:bodyPr wrap="square" rtlCol="0">
              <a:spAutoFit/>
            </a:bodyPr>
            <a:lstStyle/>
            <a:p>
              <a:pPr>
                <a:lnSpc>
                  <a:spcPct val="150000"/>
                </a:lnSpc>
              </a:pPr>
              <a:r>
                <a:rPr lang="zh-CN" altLang="en-US" b="1" dirty="0">
                  <a:solidFill>
                    <a:schemeClr val="accent1"/>
                  </a:solidFill>
                  <a:cs typeface="+mn-ea"/>
                  <a:sym typeface="+mn-lt"/>
                </a:rPr>
                <a:t>点击添加标题</a:t>
              </a:r>
              <a:endParaRPr lang="en-US" altLang="zh-CN" b="1" dirty="0">
                <a:solidFill>
                  <a:schemeClr val="accent1"/>
                </a:solidFill>
                <a:cs typeface="+mn-ea"/>
                <a:sym typeface="+mn-lt"/>
              </a:endParaRPr>
            </a:p>
            <a:p>
              <a:pPr defTabSz="628865">
                <a:lnSpc>
                  <a:spcPct val="150000"/>
                </a:lnSpc>
                <a:defRPr/>
              </a:pPr>
              <a:r>
                <a:rPr lang="zh-CN" altLang="en-US" sz="1100" kern="0" dirty="0">
                  <a:solidFill>
                    <a:schemeClr val="tx1">
                      <a:lumMod val="65000"/>
                      <a:lumOff val="35000"/>
                    </a:schemeClr>
                  </a:solidFill>
                  <a:cs typeface="+mn-ea"/>
                  <a:sym typeface="+mn-lt"/>
                </a:rPr>
                <a:t>您的内容可以打在这里，或者通过您的内容打在这里，或者您的内容打在这里，</a:t>
              </a:r>
            </a:p>
          </p:txBody>
        </p:sp>
        <p:grpSp>
          <p:nvGrpSpPr>
            <p:cNvPr id="62" name="组合 61"/>
            <p:cNvGrpSpPr/>
            <p:nvPr/>
          </p:nvGrpSpPr>
          <p:grpSpPr>
            <a:xfrm>
              <a:off x="6405294" y="1197876"/>
              <a:ext cx="690819" cy="690818"/>
              <a:chOff x="6405294" y="1197876"/>
              <a:chExt cx="690819" cy="690818"/>
            </a:xfrm>
          </p:grpSpPr>
          <p:sp>
            <p:nvSpPr>
              <p:cNvPr id="63" name="椭圆 62"/>
              <p:cNvSpPr/>
              <p:nvPr/>
            </p:nvSpPr>
            <p:spPr>
              <a:xfrm>
                <a:off x="6405294" y="1197876"/>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64" name="矩形 63"/>
              <p:cNvSpPr/>
              <p:nvPr/>
            </p:nvSpPr>
            <p:spPr>
              <a:xfrm>
                <a:off x="6486812" y="1339776"/>
                <a:ext cx="527778" cy="461557"/>
              </a:xfrm>
              <a:prstGeom prst="rect">
                <a:avLst/>
              </a:prstGeom>
            </p:spPr>
            <p:txBody>
              <a:bodyPr wrap="none">
                <a:spAutoFit/>
              </a:bodyPr>
              <a:lstStyle/>
              <a:p>
                <a:pPr algn="ctr"/>
                <a:r>
                  <a:rPr lang="en-US" altLang="zh-CN" sz="2400" b="1" dirty="0">
                    <a:solidFill>
                      <a:schemeClr val="bg1"/>
                    </a:solidFill>
                    <a:cs typeface="+mn-ea"/>
                    <a:sym typeface="+mn-lt"/>
                  </a:rPr>
                  <a:t>01</a:t>
                </a:r>
                <a:endParaRPr lang="zh-CN" altLang="en-US" sz="2800" b="1" dirty="0">
                  <a:solidFill>
                    <a:schemeClr val="bg1"/>
                  </a:solidFill>
                  <a:cs typeface="+mn-ea"/>
                  <a:sym typeface="+mn-lt"/>
                </a:endParaRPr>
              </a:p>
            </p:txBody>
          </p:sp>
        </p:grpSp>
      </p:grpSp>
      <p:grpSp>
        <p:nvGrpSpPr>
          <p:cNvPr id="65" name="组合 64"/>
          <p:cNvGrpSpPr/>
          <p:nvPr/>
        </p:nvGrpSpPr>
        <p:grpSpPr>
          <a:xfrm>
            <a:off x="6334055" y="2677969"/>
            <a:ext cx="4882781" cy="1015663"/>
            <a:chOff x="6405295" y="1089314"/>
            <a:chExt cx="4883417" cy="1015428"/>
          </a:xfrm>
        </p:grpSpPr>
        <p:sp>
          <p:nvSpPr>
            <p:cNvPr id="66" name="文本框 67"/>
            <p:cNvSpPr txBox="1"/>
            <p:nvPr/>
          </p:nvSpPr>
          <p:spPr>
            <a:xfrm flipH="1">
              <a:off x="7263596" y="1089314"/>
              <a:ext cx="4025116" cy="1015428"/>
            </a:xfrm>
            <a:prstGeom prst="rect">
              <a:avLst/>
            </a:prstGeom>
            <a:noFill/>
          </p:spPr>
          <p:txBody>
            <a:bodyPr wrap="square" rtlCol="0">
              <a:spAutoFit/>
            </a:bodyPr>
            <a:lstStyle/>
            <a:p>
              <a:pPr>
                <a:lnSpc>
                  <a:spcPct val="150000"/>
                </a:lnSpc>
              </a:pPr>
              <a:r>
                <a:rPr lang="zh-CN" altLang="en-US" b="1" dirty="0">
                  <a:solidFill>
                    <a:schemeClr val="accent1"/>
                  </a:solidFill>
                  <a:cs typeface="+mn-ea"/>
                  <a:sym typeface="+mn-lt"/>
                </a:rPr>
                <a:t>点击添加标题</a:t>
              </a:r>
              <a:endParaRPr lang="en-US" altLang="zh-CN" b="1" dirty="0">
                <a:solidFill>
                  <a:schemeClr val="accent1"/>
                </a:solidFill>
                <a:cs typeface="+mn-ea"/>
                <a:sym typeface="+mn-lt"/>
              </a:endParaRPr>
            </a:p>
            <a:p>
              <a:pPr defTabSz="628865">
                <a:lnSpc>
                  <a:spcPct val="150000"/>
                </a:lnSpc>
                <a:defRPr/>
              </a:pPr>
              <a:r>
                <a:rPr lang="zh-CN" altLang="en-US" sz="1100" kern="0" dirty="0">
                  <a:solidFill>
                    <a:schemeClr val="tx1">
                      <a:lumMod val="65000"/>
                      <a:lumOff val="35000"/>
                    </a:schemeClr>
                  </a:solidFill>
                  <a:cs typeface="+mn-ea"/>
                  <a:sym typeface="+mn-lt"/>
                </a:rPr>
                <a:t>您的内容可以打在这里，或者通过您的内容打在这里，或者您的内容打在这里，</a:t>
              </a:r>
            </a:p>
          </p:txBody>
        </p:sp>
        <p:grpSp>
          <p:nvGrpSpPr>
            <p:cNvPr id="67" name="组合 66"/>
            <p:cNvGrpSpPr/>
            <p:nvPr/>
          </p:nvGrpSpPr>
          <p:grpSpPr>
            <a:xfrm>
              <a:off x="6405295" y="1159785"/>
              <a:ext cx="690819" cy="690818"/>
              <a:chOff x="6405295" y="1159785"/>
              <a:chExt cx="690819" cy="690818"/>
            </a:xfrm>
          </p:grpSpPr>
          <p:sp>
            <p:nvSpPr>
              <p:cNvPr id="68" name="椭圆 67"/>
              <p:cNvSpPr/>
              <p:nvPr/>
            </p:nvSpPr>
            <p:spPr>
              <a:xfrm>
                <a:off x="6405295" y="1159785"/>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69" name="矩形 68"/>
              <p:cNvSpPr/>
              <p:nvPr/>
            </p:nvSpPr>
            <p:spPr>
              <a:xfrm>
                <a:off x="6486815" y="1288988"/>
                <a:ext cx="527778" cy="461558"/>
              </a:xfrm>
              <a:prstGeom prst="rect">
                <a:avLst/>
              </a:prstGeom>
            </p:spPr>
            <p:txBody>
              <a:bodyPr wrap="none">
                <a:spAutoFit/>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grpSp>
      </p:grpSp>
      <p:grpSp>
        <p:nvGrpSpPr>
          <p:cNvPr id="70" name="组合 69"/>
          <p:cNvGrpSpPr/>
          <p:nvPr/>
        </p:nvGrpSpPr>
        <p:grpSpPr>
          <a:xfrm>
            <a:off x="1050854" y="4454129"/>
            <a:ext cx="4882781" cy="1015663"/>
            <a:chOff x="6405295" y="1089314"/>
            <a:chExt cx="4883417" cy="1015428"/>
          </a:xfrm>
        </p:grpSpPr>
        <p:sp>
          <p:nvSpPr>
            <p:cNvPr id="71" name="文本框 72"/>
            <p:cNvSpPr txBox="1"/>
            <p:nvPr/>
          </p:nvSpPr>
          <p:spPr>
            <a:xfrm flipH="1">
              <a:off x="7263596" y="1089314"/>
              <a:ext cx="4025116" cy="1015428"/>
            </a:xfrm>
            <a:prstGeom prst="rect">
              <a:avLst/>
            </a:prstGeom>
            <a:noFill/>
          </p:spPr>
          <p:txBody>
            <a:bodyPr wrap="square" rtlCol="0">
              <a:spAutoFit/>
            </a:bodyPr>
            <a:lstStyle/>
            <a:p>
              <a:pPr>
                <a:lnSpc>
                  <a:spcPct val="150000"/>
                </a:lnSpc>
              </a:pPr>
              <a:r>
                <a:rPr lang="zh-CN" altLang="en-US" b="1" dirty="0">
                  <a:solidFill>
                    <a:schemeClr val="accent1"/>
                  </a:solidFill>
                  <a:cs typeface="+mn-ea"/>
                  <a:sym typeface="+mn-lt"/>
                </a:rPr>
                <a:t>点击添加标题</a:t>
              </a:r>
              <a:endParaRPr lang="en-US" altLang="zh-CN" b="1" dirty="0">
                <a:solidFill>
                  <a:schemeClr val="accent1"/>
                </a:solidFill>
                <a:cs typeface="+mn-ea"/>
                <a:sym typeface="+mn-lt"/>
              </a:endParaRPr>
            </a:p>
            <a:p>
              <a:pPr defTabSz="628865">
                <a:lnSpc>
                  <a:spcPct val="150000"/>
                </a:lnSpc>
                <a:defRPr/>
              </a:pPr>
              <a:r>
                <a:rPr lang="zh-CN" altLang="en-US" sz="1100" kern="0" dirty="0">
                  <a:solidFill>
                    <a:schemeClr val="tx1">
                      <a:lumMod val="65000"/>
                      <a:lumOff val="35000"/>
                    </a:schemeClr>
                  </a:solidFill>
                  <a:cs typeface="+mn-ea"/>
                  <a:sym typeface="+mn-lt"/>
                </a:rPr>
                <a:t>您的内容可以打在这里，或者通过您的内容打在这里，或者您的内容打在这里，</a:t>
              </a:r>
            </a:p>
          </p:txBody>
        </p:sp>
        <p:grpSp>
          <p:nvGrpSpPr>
            <p:cNvPr id="72" name="组合 71"/>
            <p:cNvGrpSpPr/>
            <p:nvPr/>
          </p:nvGrpSpPr>
          <p:grpSpPr>
            <a:xfrm>
              <a:off x="6405295" y="1197876"/>
              <a:ext cx="690819" cy="690818"/>
              <a:chOff x="6405295" y="1197876"/>
              <a:chExt cx="690819" cy="690818"/>
            </a:xfrm>
          </p:grpSpPr>
          <p:sp>
            <p:nvSpPr>
              <p:cNvPr id="73" name="椭圆 72"/>
              <p:cNvSpPr/>
              <p:nvPr/>
            </p:nvSpPr>
            <p:spPr>
              <a:xfrm>
                <a:off x="6405295" y="1197876"/>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74" name="矩形 73"/>
              <p:cNvSpPr/>
              <p:nvPr/>
            </p:nvSpPr>
            <p:spPr>
              <a:xfrm>
                <a:off x="6486815" y="1345946"/>
                <a:ext cx="527778" cy="461558"/>
              </a:xfrm>
              <a:prstGeom prst="rect">
                <a:avLst/>
              </a:prstGeom>
            </p:spPr>
            <p:txBody>
              <a:bodyPr wrap="none">
                <a:spAutoFit/>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grpSp>
      </p:grpSp>
      <p:grpSp>
        <p:nvGrpSpPr>
          <p:cNvPr id="75" name="组合 74"/>
          <p:cNvGrpSpPr/>
          <p:nvPr/>
        </p:nvGrpSpPr>
        <p:grpSpPr>
          <a:xfrm>
            <a:off x="6334056" y="4470488"/>
            <a:ext cx="4882781" cy="1015663"/>
            <a:chOff x="6405295" y="1089314"/>
            <a:chExt cx="4883417" cy="1015428"/>
          </a:xfrm>
        </p:grpSpPr>
        <p:sp>
          <p:nvSpPr>
            <p:cNvPr id="76" name="文本框 77"/>
            <p:cNvSpPr txBox="1"/>
            <p:nvPr/>
          </p:nvSpPr>
          <p:spPr>
            <a:xfrm flipH="1">
              <a:off x="7263596" y="1089314"/>
              <a:ext cx="4025116" cy="1015428"/>
            </a:xfrm>
            <a:prstGeom prst="rect">
              <a:avLst/>
            </a:prstGeom>
            <a:noFill/>
          </p:spPr>
          <p:txBody>
            <a:bodyPr wrap="square" rtlCol="0">
              <a:spAutoFit/>
            </a:bodyPr>
            <a:lstStyle/>
            <a:p>
              <a:pPr>
                <a:lnSpc>
                  <a:spcPct val="150000"/>
                </a:lnSpc>
              </a:pPr>
              <a:r>
                <a:rPr lang="zh-CN" altLang="en-US" b="1" dirty="0">
                  <a:solidFill>
                    <a:schemeClr val="accent1"/>
                  </a:solidFill>
                  <a:cs typeface="+mn-ea"/>
                  <a:sym typeface="+mn-lt"/>
                </a:rPr>
                <a:t>点击添加标题</a:t>
              </a:r>
              <a:endParaRPr lang="en-US" altLang="zh-CN" b="1" dirty="0">
                <a:solidFill>
                  <a:schemeClr val="accent1"/>
                </a:solidFill>
                <a:cs typeface="+mn-ea"/>
                <a:sym typeface="+mn-lt"/>
              </a:endParaRPr>
            </a:p>
            <a:p>
              <a:pPr defTabSz="628865">
                <a:lnSpc>
                  <a:spcPct val="150000"/>
                </a:lnSpc>
                <a:defRPr/>
              </a:pPr>
              <a:r>
                <a:rPr lang="zh-CN" altLang="en-US" sz="1100" kern="0" dirty="0">
                  <a:solidFill>
                    <a:schemeClr val="tx1">
                      <a:lumMod val="65000"/>
                      <a:lumOff val="35000"/>
                    </a:schemeClr>
                  </a:solidFill>
                  <a:cs typeface="+mn-ea"/>
                  <a:sym typeface="+mn-lt"/>
                </a:rPr>
                <a:t>您的内容可以打在这里，或者通过您的内容打在这里，或者您的内容打在这里，</a:t>
              </a:r>
            </a:p>
          </p:txBody>
        </p:sp>
        <p:grpSp>
          <p:nvGrpSpPr>
            <p:cNvPr id="77" name="组合 76"/>
            <p:cNvGrpSpPr/>
            <p:nvPr/>
          </p:nvGrpSpPr>
          <p:grpSpPr>
            <a:xfrm>
              <a:off x="6405295" y="1197876"/>
              <a:ext cx="690819" cy="690818"/>
              <a:chOff x="6405295" y="1197876"/>
              <a:chExt cx="690819" cy="690818"/>
            </a:xfrm>
          </p:grpSpPr>
          <p:sp>
            <p:nvSpPr>
              <p:cNvPr id="78" name="椭圆 77"/>
              <p:cNvSpPr/>
              <p:nvPr/>
            </p:nvSpPr>
            <p:spPr>
              <a:xfrm>
                <a:off x="6405295" y="1197876"/>
                <a:ext cx="690819" cy="690818"/>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sp>
            <p:nvSpPr>
              <p:cNvPr id="79" name="矩形 78"/>
              <p:cNvSpPr/>
              <p:nvPr/>
            </p:nvSpPr>
            <p:spPr>
              <a:xfrm>
                <a:off x="6486816" y="1327079"/>
                <a:ext cx="527778" cy="461558"/>
              </a:xfrm>
              <a:prstGeom prst="rect">
                <a:avLst/>
              </a:prstGeom>
            </p:spPr>
            <p:txBody>
              <a:bodyPr wrap="none">
                <a:spAutoFit/>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grpSp>
      </p:grpSp>
      <p:cxnSp>
        <p:nvCxnSpPr>
          <p:cNvPr id="33" name="直接连接符 32"/>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67138" y="369630"/>
            <a:ext cx="942567" cy="804941"/>
            <a:chOff x="-232427" y="-283585"/>
            <a:chExt cx="2596386" cy="2217283"/>
          </a:xfrm>
        </p:grpSpPr>
        <p:sp>
          <p:nvSpPr>
            <p:cNvPr id="35" name="椭圆 34"/>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36" name="椭圆 35"/>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37" name="椭圆 36"/>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38" name="椭圆 37"/>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39"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40" name="椭圆 39"/>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41" name="椭圆 40"/>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42"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43"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Tree>
    <p:extLst>
      <p:ext uri="{BB962C8B-B14F-4D97-AF65-F5344CB8AC3E}">
        <p14:creationId xmlns:p14="http://schemas.microsoft.com/office/powerpoint/2010/main" val="154777067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1000"/>
                                        <p:tgtEl>
                                          <p:spTgt spid="65"/>
                                        </p:tgtEl>
                                      </p:cBhvr>
                                    </p:animEffect>
                                    <p:anim calcmode="lin" valueType="num">
                                      <p:cBhvr>
                                        <p:cTn id="14" dur="1000" fill="hold"/>
                                        <p:tgtEl>
                                          <p:spTgt spid="65"/>
                                        </p:tgtEl>
                                        <p:attrNameLst>
                                          <p:attrName>ppt_x</p:attrName>
                                        </p:attrNameLst>
                                      </p:cBhvr>
                                      <p:tavLst>
                                        <p:tav tm="0">
                                          <p:val>
                                            <p:strVal val="#ppt_x"/>
                                          </p:val>
                                        </p:tav>
                                        <p:tav tm="100000">
                                          <p:val>
                                            <p:strVal val="#ppt_x"/>
                                          </p:val>
                                        </p:tav>
                                      </p:tavLst>
                                    </p:anim>
                                    <p:anim calcmode="lin" valueType="num">
                                      <p:cBhvr>
                                        <p:cTn id="15" dur="1000" fill="hold"/>
                                        <p:tgtEl>
                                          <p:spTgt spid="6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1000"/>
                                        <p:tgtEl>
                                          <p:spTgt spid="70"/>
                                        </p:tgtEl>
                                      </p:cBhvr>
                                    </p:animEffect>
                                    <p:anim calcmode="lin" valueType="num">
                                      <p:cBhvr>
                                        <p:cTn id="20" dur="1000" fill="hold"/>
                                        <p:tgtEl>
                                          <p:spTgt spid="70"/>
                                        </p:tgtEl>
                                        <p:attrNameLst>
                                          <p:attrName>ppt_x</p:attrName>
                                        </p:attrNameLst>
                                      </p:cBhvr>
                                      <p:tavLst>
                                        <p:tav tm="0">
                                          <p:val>
                                            <p:strVal val="#ppt_x"/>
                                          </p:val>
                                        </p:tav>
                                        <p:tav tm="100000">
                                          <p:val>
                                            <p:strVal val="#ppt_x"/>
                                          </p:val>
                                        </p:tav>
                                      </p:tavLst>
                                    </p:anim>
                                    <p:anim calcmode="lin" valueType="num">
                                      <p:cBhvr>
                                        <p:cTn id="21" dur="1000" fill="hold"/>
                                        <p:tgtEl>
                                          <p:spTgt spid="7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1000"/>
                                        <p:tgtEl>
                                          <p:spTgt spid="75"/>
                                        </p:tgtEl>
                                      </p:cBhvr>
                                    </p:animEffect>
                                    <p:anim calcmode="lin" valueType="num">
                                      <p:cBhvr>
                                        <p:cTn id="26" dur="1000" fill="hold"/>
                                        <p:tgtEl>
                                          <p:spTgt spid="75"/>
                                        </p:tgtEl>
                                        <p:attrNameLst>
                                          <p:attrName>ppt_x</p:attrName>
                                        </p:attrNameLst>
                                      </p:cBhvr>
                                      <p:tavLst>
                                        <p:tav tm="0">
                                          <p:val>
                                            <p:strVal val="#ppt_x"/>
                                          </p:val>
                                        </p:tav>
                                        <p:tav tm="100000">
                                          <p:val>
                                            <p:strVal val="#ppt_x"/>
                                          </p:val>
                                        </p:tav>
                                      </p:tavLst>
                                    </p:anim>
                                    <p:anim calcmode="lin" valueType="num">
                                      <p:cBhvr>
                                        <p:cTn id="27" dur="1000" fill="hold"/>
                                        <p:tgtEl>
                                          <p:spTgt spid="75"/>
                                        </p:tgtEl>
                                        <p:attrNameLst>
                                          <p:attrName>ppt_y</p:attrName>
                                        </p:attrNameLst>
                                      </p:cBhvr>
                                      <p:tavLst>
                                        <p:tav tm="0">
                                          <p:val>
                                            <p:strVal val="#ppt_y+.1"/>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4000"/>
                            </p:stCondLst>
                            <p:childTnLst>
                              <p:par>
                                <p:cTn id="32" presetID="22" presetClass="entr" presetSubtype="8"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500"/>
                                        <p:tgtEl>
                                          <p:spTgt spid="33"/>
                                        </p:tgtEl>
                                      </p:cBhvr>
                                    </p:animEffect>
                                  </p:childTnLst>
                                </p:cTn>
                              </p:par>
                            </p:childTnLst>
                          </p:cTn>
                        </p:par>
                        <p:par>
                          <p:cTn id="35" fill="hold">
                            <p:stCondLst>
                              <p:cond delay="4500"/>
                            </p:stCondLst>
                            <p:childTnLst>
                              <p:par>
                                <p:cTn id="36" presetID="2" presetClass="entr" presetSubtype="2" decel="100000" fill="hold" grpId="0" nodeType="afterEffect">
                                  <p:stCondLst>
                                    <p:cond delay="0"/>
                                  </p:stCondLst>
                                  <p:iterate type="lt">
                                    <p:tmPct val="10000"/>
                                  </p:iterate>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1+#ppt_w/2"/>
                                          </p:val>
                                        </p:tav>
                                        <p:tav tm="100000">
                                          <p:val>
                                            <p:strVal val="#ppt_x"/>
                                          </p:val>
                                        </p:tav>
                                      </p:tavLst>
                                    </p:anim>
                                    <p:anim calcmode="lin" valueType="num">
                                      <p:cBhvr additive="base">
                                        <p:cTn id="39" dur="500" fill="hold"/>
                                        <p:tgtEl>
                                          <p:spTgt spid="42"/>
                                        </p:tgtEl>
                                        <p:attrNameLst>
                                          <p:attrName>ppt_y</p:attrName>
                                        </p:attrNameLst>
                                      </p:cBhvr>
                                      <p:tavLst>
                                        <p:tav tm="0">
                                          <p:val>
                                            <p:strVal val="#ppt_y"/>
                                          </p:val>
                                        </p:tav>
                                        <p:tav tm="100000">
                                          <p:val>
                                            <p:strVal val="#ppt_y"/>
                                          </p:val>
                                        </p:tav>
                                      </p:tavLst>
                                    </p:anim>
                                  </p:childTnLst>
                                </p:cTn>
                              </p:par>
                            </p:childTnLst>
                          </p:cTn>
                        </p:par>
                        <p:par>
                          <p:cTn id="40" fill="hold">
                            <p:stCondLst>
                              <p:cond delay="5950"/>
                            </p:stCondLst>
                            <p:childTnLst>
                              <p:par>
                                <p:cTn id="41" presetID="2" presetClass="entr" presetSubtype="2" decel="100000" fill="hold" grpId="0" nodeType="afterEffect">
                                  <p:stCondLst>
                                    <p:cond delay="0"/>
                                  </p:stCondLst>
                                  <p:iterate type="lt">
                                    <p:tmPct val="10000"/>
                                  </p:iterate>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1+#ppt_w/2"/>
                                          </p:val>
                                        </p:tav>
                                        <p:tav tm="100000">
                                          <p:val>
                                            <p:strVal val="#ppt_x"/>
                                          </p:val>
                                        </p:tav>
                                      </p:tavLst>
                                    </p:anim>
                                    <p:anim calcmode="lin" valueType="num">
                                      <p:cBhvr additive="base">
                                        <p:cTn id="4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6" name="Shape 1787"/>
          <p:cNvSpPr/>
          <p:nvPr/>
        </p:nvSpPr>
        <p:spPr>
          <a:xfrm>
            <a:off x="6126734" y="2248599"/>
            <a:ext cx="1" cy="1364178"/>
          </a:xfrm>
          <a:prstGeom prst="line">
            <a:avLst/>
          </a:prstGeom>
          <a:ln w="12700">
            <a:solidFill>
              <a:srgbClr val="A6AAA9"/>
            </a:solidFill>
            <a:miter lim="400000"/>
          </a:ln>
        </p:spPr>
        <p:txBody>
          <a:bodyPr lIns="0" tIns="0" rIns="0" bIns="0"/>
          <a:lstStyle/>
          <a:p>
            <a:pPr defTabSz="224291">
              <a:defRPr sz="1200">
                <a:solidFill>
                  <a:srgbClr val="000000"/>
                </a:solidFill>
                <a:latin typeface="Helvetica"/>
                <a:ea typeface="Helvetica"/>
                <a:cs typeface="Helvetica"/>
                <a:sym typeface="Helvetica"/>
              </a:defRPr>
            </a:pPr>
            <a:endParaRPr sz="700">
              <a:cs typeface="+mn-ea"/>
              <a:sym typeface="+mn-lt"/>
            </a:endParaRPr>
          </a:p>
        </p:txBody>
      </p:sp>
      <p:sp>
        <p:nvSpPr>
          <p:cNvPr id="37" name="Shape 1785"/>
          <p:cNvSpPr/>
          <p:nvPr/>
        </p:nvSpPr>
        <p:spPr>
          <a:xfrm>
            <a:off x="6126734" y="2248603"/>
            <a:ext cx="4137340" cy="1356813"/>
          </a:xfrm>
          <a:prstGeom prst="line">
            <a:avLst/>
          </a:prstGeom>
          <a:ln w="12700">
            <a:solidFill>
              <a:srgbClr val="A6AAA9"/>
            </a:solidFill>
            <a:miter lim="400000"/>
          </a:ln>
        </p:spPr>
        <p:txBody>
          <a:bodyPr lIns="0" tIns="0" rIns="0" bIns="0"/>
          <a:lstStyle/>
          <a:p>
            <a:pPr defTabSz="224291">
              <a:defRPr sz="1200">
                <a:solidFill>
                  <a:srgbClr val="000000"/>
                </a:solidFill>
                <a:latin typeface="Helvetica"/>
                <a:ea typeface="Helvetica"/>
                <a:cs typeface="Helvetica"/>
                <a:sym typeface="Helvetica"/>
              </a:defRPr>
            </a:pPr>
            <a:endParaRPr sz="700">
              <a:cs typeface="+mn-ea"/>
              <a:sym typeface="+mn-lt"/>
            </a:endParaRPr>
          </a:p>
        </p:txBody>
      </p:sp>
      <p:sp>
        <p:nvSpPr>
          <p:cNvPr id="38" name="Shape 1786"/>
          <p:cNvSpPr/>
          <p:nvPr/>
        </p:nvSpPr>
        <p:spPr>
          <a:xfrm>
            <a:off x="6132667" y="2248601"/>
            <a:ext cx="2081132" cy="1356815"/>
          </a:xfrm>
          <a:prstGeom prst="line">
            <a:avLst/>
          </a:prstGeom>
          <a:ln w="12700">
            <a:solidFill>
              <a:srgbClr val="A6AAA9"/>
            </a:solidFill>
            <a:miter lim="400000"/>
          </a:ln>
        </p:spPr>
        <p:txBody>
          <a:bodyPr lIns="0" tIns="0" rIns="0" bIns="0"/>
          <a:lstStyle/>
          <a:p>
            <a:pPr defTabSz="224291">
              <a:defRPr sz="1200">
                <a:solidFill>
                  <a:srgbClr val="000000"/>
                </a:solidFill>
                <a:latin typeface="Helvetica"/>
                <a:ea typeface="Helvetica"/>
                <a:cs typeface="Helvetica"/>
                <a:sym typeface="Helvetica"/>
              </a:defRPr>
            </a:pPr>
            <a:endParaRPr sz="700">
              <a:cs typeface="+mn-ea"/>
              <a:sym typeface="+mn-lt"/>
            </a:endParaRPr>
          </a:p>
        </p:txBody>
      </p:sp>
      <p:sp>
        <p:nvSpPr>
          <p:cNvPr id="39" name="Shape 1788"/>
          <p:cNvSpPr/>
          <p:nvPr/>
        </p:nvSpPr>
        <p:spPr>
          <a:xfrm flipH="1">
            <a:off x="4054383" y="2248601"/>
            <a:ext cx="2073110" cy="1349451"/>
          </a:xfrm>
          <a:prstGeom prst="line">
            <a:avLst/>
          </a:prstGeom>
          <a:ln w="12700">
            <a:solidFill>
              <a:srgbClr val="A6AAA9"/>
            </a:solidFill>
            <a:miter lim="400000"/>
          </a:ln>
        </p:spPr>
        <p:txBody>
          <a:bodyPr lIns="0" tIns="0" rIns="0" bIns="0"/>
          <a:lstStyle/>
          <a:p>
            <a:pPr defTabSz="224291">
              <a:defRPr sz="1200">
                <a:solidFill>
                  <a:srgbClr val="000000"/>
                </a:solidFill>
                <a:latin typeface="Helvetica"/>
                <a:ea typeface="Helvetica"/>
                <a:cs typeface="Helvetica"/>
                <a:sym typeface="Helvetica"/>
              </a:defRPr>
            </a:pPr>
            <a:endParaRPr sz="700">
              <a:cs typeface="+mn-ea"/>
              <a:sym typeface="+mn-lt"/>
            </a:endParaRPr>
          </a:p>
        </p:txBody>
      </p:sp>
      <p:sp>
        <p:nvSpPr>
          <p:cNvPr id="40" name="Shape 1789"/>
          <p:cNvSpPr/>
          <p:nvPr/>
        </p:nvSpPr>
        <p:spPr>
          <a:xfrm flipH="1">
            <a:off x="1982037" y="2248599"/>
            <a:ext cx="4144698" cy="1364178"/>
          </a:xfrm>
          <a:prstGeom prst="line">
            <a:avLst/>
          </a:prstGeom>
          <a:ln w="12700">
            <a:solidFill>
              <a:srgbClr val="A6AAA9"/>
            </a:solidFill>
            <a:miter lim="400000"/>
          </a:ln>
        </p:spPr>
        <p:txBody>
          <a:bodyPr lIns="0" tIns="0" rIns="0" bIns="0"/>
          <a:lstStyle/>
          <a:p>
            <a:pPr defTabSz="224291">
              <a:defRPr sz="1200">
                <a:solidFill>
                  <a:srgbClr val="000000"/>
                </a:solidFill>
                <a:latin typeface="Helvetica"/>
                <a:ea typeface="Helvetica"/>
                <a:cs typeface="Helvetica"/>
                <a:sym typeface="Helvetica"/>
              </a:defRPr>
            </a:pPr>
            <a:endParaRPr sz="700">
              <a:cs typeface="+mn-ea"/>
              <a:sym typeface="+mn-lt"/>
            </a:endParaRPr>
          </a:p>
        </p:txBody>
      </p:sp>
      <p:sp>
        <p:nvSpPr>
          <p:cNvPr id="41" name="Shape 1794"/>
          <p:cNvSpPr/>
          <p:nvPr/>
        </p:nvSpPr>
        <p:spPr>
          <a:xfrm>
            <a:off x="1048309" y="3356909"/>
            <a:ext cx="1891642" cy="589275"/>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2" name="Shape 1796"/>
          <p:cNvSpPr/>
          <p:nvPr/>
        </p:nvSpPr>
        <p:spPr>
          <a:xfrm>
            <a:off x="3110286" y="3356909"/>
            <a:ext cx="1891642" cy="589275"/>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3" name="Shape 1798"/>
          <p:cNvSpPr/>
          <p:nvPr/>
        </p:nvSpPr>
        <p:spPr>
          <a:xfrm>
            <a:off x="5157767" y="3356909"/>
            <a:ext cx="1891642" cy="589275"/>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4" name="Shape 1800"/>
          <p:cNvSpPr/>
          <p:nvPr/>
        </p:nvSpPr>
        <p:spPr>
          <a:xfrm>
            <a:off x="7179293" y="3356909"/>
            <a:ext cx="1891642" cy="589275"/>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5" name="Shape 1802"/>
          <p:cNvSpPr/>
          <p:nvPr/>
        </p:nvSpPr>
        <p:spPr>
          <a:xfrm>
            <a:off x="9225210" y="3356909"/>
            <a:ext cx="1891642" cy="589275"/>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a:solidFill>
                <a:schemeClr val="bg1"/>
              </a:solidFill>
              <a:cs typeface="+mn-ea"/>
              <a:sym typeface="+mn-lt"/>
            </a:endParaRPr>
          </a:p>
        </p:txBody>
      </p:sp>
      <p:sp>
        <p:nvSpPr>
          <p:cNvPr id="46" name="Shape 1805"/>
          <p:cNvSpPr/>
          <p:nvPr/>
        </p:nvSpPr>
        <p:spPr>
          <a:xfrm>
            <a:off x="2250705" y="4365249"/>
            <a:ext cx="7739360" cy="1351472"/>
          </a:xfrm>
          <a:prstGeom prst="roundRect">
            <a:avLst>
              <a:gd name="adj" fmla="val 5000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schemeClr val="lt1"/>
              </a:solidFill>
              <a:cs typeface="+mn-ea"/>
              <a:sym typeface="+mn-lt"/>
            </a:endParaRPr>
          </a:p>
        </p:txBody>
      </p:sp>
      <p:grpSp>
        <p:nvGrpSpPr>
          <p:cNvPr id="47" name="Group 33"/>
          <p:cNvGrpSpPr/>
          <p:nvPr/>
        </p:nvGrpSpPr>
        <p:grpSpPr>
          <a:xfrm>
            <a:off x="5524970" y="1697603"/>
            <a:ext cx="1190831" cy="1191693"/>
            <a:chOff x="5526407" y="1696816"/>
            <a:chExt cx="1191141" cy="1191141"/>
          </a:xfrm>
        </p:grpSpPr>
        <p:sp>
          <p:nvSpPr>
            <p:cNvPr id="48"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000">
                <a:solidFill>
                  <a:schemeClr val="lt1"/>
                </a:solidFill>
                <a:cs typeface="+mn-ea"/>
                <a:sym typeface="+mn-lt"/>
              </a:endParaRPr>
            </a:p>
          </p:txBody>
        </p:sp>
        <p:sp>
          <p:nvSpPr>
            <p:cNvPr id="49"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accent1"/>
            </a:solidFill>
            <a:ln w="12700">
              <a:miter lim="400000"/>
            </a:ln>
          </p:spPr>
          <p:txBody>
            <a:bodyPr lIns="0" tIns="0" rIns="0" bIns="0" anchor="ctr"/>
            <a:lstStyle/>
            <a:p>
              <a:pPr lvl="0"/>
              <a:endParaRPr sz="1700">
                <a:solidFill>
                  <a:schemeClr val="accent1"/>
                </a:solidFill>
                <a:cs typeface="+mn-ea"/>
                <a:sym typeface="+mn-lt"/>
              </a:endParaRPr>
            </a:p>
          </p:txBody>
        </p:sp>
      </p:grpSp>
      <p:sp>
        <p:nvSpPr>
          <p:cNvPr id="50" name="Text Placeholder 3"/>
          <p:cNvSpPr txBox="1">
            <a:spLocks/>
          </p:cNvSpPr>
          <p:nvPr/>
        </p:nvSpPr>
        <p:spPr>
          <a:xfrm>
            <a:off x="2887883" y="4662400"/>
            <a:ext cx="6394309" cy="757172"/>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50000"/>
                    <a:lumOff val="50000"/>
                  </a:schemeClr>
                </a:solidFill>
                <a:latin typeface="+mn-lt"/>
                <a:ea typeface="+mn-ea"/>
                <a:cs typeface="+mn-ea"/>
                <a:sym typeface="+mn-lt"/>
              </a:rPr>
              <a:t>详写内容</a:t>
            </a:r>
            <a:r>
              <a:rPr lang="en-US" altLang="zh-CN" sz="1200" dirty="0">
                <a:solidFill>
                  <a:schemeClr val="tx1">
                    <a:lumMod val="50000"/>
                    <a:lumOff val="50000"/>
                  </a:schemeClr>
                </a:solidFill>
                <a:latin typeface="+mn-lt"/>
                <a:ea typeface="+mn-ea"/>
                <a:cs typeface="+mn-ea"/>
                <a:sym typeface="+mn-lt"/>
              </a:rPr>
              <a:t>……</a:t>
            </a:r>
            <a:r>
              <a:rPr lang="zh-CN" altLang="en-US" sz="12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点击输入本栏的具体文字，简明扼要的说明分项内容，此为概念图解，请根据您的具体内容酌情修改。详写内容</a:t>
            </a:r>
            <a:r>
              <a:rPr lang="en-US" altLang="zh-CN" sz="1200" dirty="0">
                <a:solidFill>
                  <a:schemeClr val="tx1">
                    <a:lumMod val="50000"/>
                    <a:lumOff val="50000"/>
                  </a:schemeClr>
                </a:solidFill>
                <a:latin typeface="+mn-lt"/>
                <a:ea typeface="+mn-ea"/>
                <a:cs typeface="+mn-ea"/>
                <a:sym typeface="+mn-lt"/>
              </a:rPr>
              <a:t>……</a:t>
            </a:r>
            <a:r>
              <a:rPr lang="zh-CN" altLang="en-US" sz="1200" dirty="0">
                <a:solidFill>
                  <a:schemeClr val="tx1">
                    <a:lumMod val="50000"/>
                    <a:lumOff val="50000"/>
                  </a:schemeClr>
                </a:solidFill>
                <a:latin typeface="+mn-lt"/>
                <a:ea typeface="+mn-ea"/>
                <a:cs typeface="+mn-ea"/>
                <a:sym typeface="+mn-lt"/>
              </a:rPr>
              <a:t>点击输入本栏的具体文字，简明扼要的说明分项内容，此为概念图解，请根据您的具体内容酌情修改。</a:t>
            </a:r>
            <a:endParaRPr lang="en-US" altLang="zh-CN" sz="1200" dirty="0">
              <a:solidFill>
                <a:schemeClr val="tx1">
                  <a:lumMod val="50000"/>
                  <a:lumOff val="50000"/>
                </a:schemeClr>
              </a:solidFill>
              <a:latin typeface="+mn-lt"/>
              <a:ea typeface="+mn-ea"/>
              <a:cs typeface="+mn-ea"/>
              <a:sym typeface="+mn-lt"/>
            </a:endParaRPr>
          </a:p>
        </p:txBody>
      </p:sp>
      <p:sp>
        <p:nvSpPr>
          <p:cNvPr id="51" name="Text Placeholder 3"/>
          <p:cNvSpPr txBox="1">
            <a:spLocks/>
          </p:cNvSpPr>
          <p:nvPr/>
        </p:nvSpPr>
        <p:spPr>
          <a:xfrm>
            <a:off x="3118038" y="3447079"/>
            <a:ext cx="1876139" cy="408935"/>
          </a:xfrm>
          <a:prstGeom prst="rect">
            <a:avLst/>
          </a:prstGeom>
        </p:spPr>
        <p:txBody>
          <a:bodyPr lIns="119622" tIns="59811" rIns="119622" bIns="59811"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600" b="1" dirty="0">
                <a:solidFill>
                  <a:schemeClr val="bg1"/>
                </a:solidFill>
                <a:cs typeface="+mn-ea"/>
                <a:sym typeface="+mn-lt"/>
              </a:rPr>
              <a:t>点击输入内容</a:t>
            </a:r>
            <a:endParaRPr lang="en-GB" altLang="zh-CN" sz="1600" b="1" dirty="0">
              <a:solidFill>
                <a:schemeClr val="bg1"/>
              </a:solidFill>
              <a:cs typeface="+mn-ea"/>
              <a:sym typeface="+mn-lt"/>
            </a:endParaRPr>
          </a:p>
        </p:txBody>
      </p:sp>
      <p:sp>
        <p:nvSpPr>
          <p:cNvPr id="52" name="Text Placeholder 3"/>
          <p:cNvSpPr txBox="1">
            <a:spLocks/>
          </p:cNvSpPr>
          <p:nvPr/>
        </p:nvSpPr>
        <p:spPr>
          <a:xfrm>
            <a:off x="5165517" y="3447079"/>
            <a:ext cx="1876139" cy="40893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53" name="Text Placeholder 3"/>
          <p:cNvSpPr txBox="1">
            <a:spLocks/>
          </p:cNvSpPr>
          <p:nvPr/>
        </p:nvSpPr>
        <p:spPr>
          <a:xfrm>
            <a:off x="7187044" y="3447079"/>
            <a:ext cx="1876139" cy="40893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54" name="Text Placeholder 3"/>
          <p:cNvSpPr txBox="1">
            <a:spLocks/>
          </p:cNvSpPr>
          <p:nvPr/>
        </p:nvSpPr>
        <p:spPr>
          <a:xfrm>
            <a:off x="1071759" y="3447079"/>
            <a:ext cx="1876139" cy="40893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55" name="Text Placeholder 3"/>
          <p:cNvSpPr txBox="1">
            <a:spLocks/>
          </p:cNvSpPr>
          <p:nvPr/>
        </p:nvSpPr>
        <p:spPr>
          <a:xfrm>
            <a:off x="9239309" y="3446119"/>
            <a:ext cx="1876139" cy="40893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Tree>
    <p:extLst>
      <p:ext uri="{BB962C8B-B14F-4D97-AF65-F5344CB8AC3E}">
        <p14:creationId xmlns:p14="http://schemas.microsoft.com/office/powerpoint/2010/main" val="391815313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53" presetClass="entr" presetSubtype="16"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p:cTn id="25" dur="500" fill="hold"/>
                                        <p:tgtEl>
                                          <p:spTgt spid="47"/>
                                        </p:tgtEl>
                                        <p:attrNameLst>
                                          <p:attrName>ppt_w</p:attrName>
                                        </p:attrNameLst>
                                      </p:cBhvr>
                                      <p:tavLst>
                                        <p:tav tm="0">
                                          <p:val>
                                            <p:fltVal val="0"/>
                                          </p:val>
                                        </p:tav>
                                        <p:tav tm="100000">
                                          <p:val>
                                            <p:strVal val="#ppt_w"/>
                                          </p:val>
                                        </p:tav>
                                      </p:tavLst>
                                    </p:anim>
                                    <p:anim calcmode="lin" valueType="num">
                                      <p:cBhvr>
                                        <p:cTn id="26" dur="500" fill="hold"/>
                                        <p:tgtEl>
                                          <p:spTgt spid="47"/>
                                        </p:tgtEl>
                                        <p:attrNameLst>
                                          <p:attrName>ppt_h</p:attrName>
                                        </p:attrNameLst>
                                      </p:cBhvr>
                                      <p:tavLst>
                                        <p:tav tm="0">
                                          <p:val>
                                            <p:fltVal val="0"/>
                                          </p:val>
                                        </p:tav>
                                        <p:tav tm="100000">
                                          <p:val>
                                            <p:strVal val="#ppt_h"/>
                                          </p:val>
                                        </p:tav>
                                      </p:tavLst>
                                    </p:anim>
                                    <p:animEffect transition="in" filter="fade">
                                      <p:cBhvr>
                                        <p:cTn id="27" dur="500"/>
                                        <p:tgtEl>
                                          <p:spTgt spid="47"/>
                                        </p:tgtEl>
                                      </p:cBhvr>
                                    </p:animEffect>
                                  </p:childTnLst>
                                </p:cTn>
                              </p:par>
                            </p:childTnLst>
                          </p:cTn>
                        </p:par>
                        <p:par>
                          <p:cTn id="28" fill="hold">
                            <p:stCondLst>
                              <p:cond delay="3600"/>
                            </p:stCondLst>
                            <p:childTnLst>
                              <p:par>
                                <p:cTn id="29" presetID="2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300"/>
                                        <p:tgtEl>
                                          <p:spTgt spid="40"/>
                                        </p:tgtEl>
                                      </p:cBhvr>
                                    </p:animEffect>
                                  </p:childTnLst>
                                </p:cTn>
                              </p:par>
                            </p:childTnLst>
                          </p:cTn>
                        </p:par>
                        <p:par>
                          <p:cTn id="32" fill="hold">
                            <p:stCondLst>
                              <p:cond delay="3900"/>
                            </p:stCondLst>
                            <p:childTnLst>
                              <p:par>
                                <p:cTn id="33" presetID="10"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childTnLst>
                          </p:cTn>
                        </p:par>
                        <p:par>
                          <p:cTn id="39" fill="hold">
                            <p:stCondLst>
                              <p:cond delay="4400"/>
                            </p:stCondLst>
                            <p:childTnLst>
                              <p:par>
                                <p:cTn id="40" presetID="22" presetClass="entr" presetSubtype="1"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300"/>
                                        <p:tgtEl>
                                          <p:spTgt spid="39"/>
                                        </p:tgtEl>
                                      </p:cBhvr>
                                    </p:animEffect>
                                  </p:childTnLst>
                                </p:cTn>
                              </p:par>
                            </p:childTnLst>
                          </p:cTn>
                        </p:par>
                        <p:par>
                          <p:cTn id="43" fill="hold">
                            <p:stCondLst>
                              <p:cond delay="4700"/>
                            </p:stCondLst>
                            <p:childTnLst>
                              <p:par>
                                <p:cTn id="44" presetID="10"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
                                            <p:txEl>
                                              <p:pRg st="0" end="0"/>
                                            </p:txEl>
                                          </p:spTgt>
                                        </p:tgtEl>
                                        <p:attrNameLst>
                                          <p:attrName>style.visibility</p:attrName>
                                        </p:attrNameLst>
                                      </p:cBhvr>
                                      <p:to>
                                        <p:strVal val="visible"/>
                                      </p:to>
                                    </p:set>
                                    <p:animEffect transition="in" filter="fade">
                                      <p:cBhvr>
                                        <p:cTn id="49" dur="500"/>
                                        <p:tgtEl>
                                          <p:spTgt spid="51">
                                            <p:txEl>
                                              <p:pRg st="0" end="0"/>
                                            </p:txEl>
                                          </p:spTgt>
                                        </p:tgtEl>
                                      </p:cBhvr>
                                    </p:animEffect>
                                  </p:childTnLst>
                                </p:cTn>
                              </p:par>
                            </p:childTnLst>
                          </p:cTn>
                        </p:par>
                        <p:par>
                          <p:cTn id="50" fill="hold">
                            <p:stCondLst>
                              <p:cond delay="5200"/>
                            </p:stCondLst>
                            <p:childTnLst>
                              <p:par>
                                <p:cTn id="51" presetID="22" presetClass="entr" presetSubtype="1"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300"/>
                                        <p:tgtEl>
                                          <p:spTgt spid="3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childTnLst>
                          </p:cTn>
                        </p:par>
                        <p:par>
                          <p:cTn id="61" fill="hold">
                            <p:stCondLst>
                              <p:cond delay="6000"/>
                            </p:stCondLst>
                            <p:childTnLst>
                              <p:par>
                                <p:cTn id="62" presetID="22" presetClass="entr" presetSubtype="1"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up)">
                                      <p:cBhvr>
                                        <p:cTn id="64" dur="300"/>
                                        <p:tgtEl>
                                          <p:spTgt spid="38"/>
                                        </p:tgtEl>
                                      </p:cBhvr>
                                    </p:animEffect>
                                  </p:childTnLst>
                                </p:cTn>
                              </p:par>
                            </p:childTnLst>
                          </p:cTn>
                        </p:par>
                        <p:par>
                          <p:cTn id="65" fill="hold">
                            <p:stCondLst>
                              <p:cond delay="6300"/>
                            </p:stCondLst>
                            <p:childTnLst>
                              <p:par>
                                <p:cTn id="66" presetID="10" presetClass="entr" presetSubtype="0"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par>
                          <p:cTn id="72" fill="hold">
                            <p:stCondLst>
                              <p:cond delay="6800"/>
                            </p:stCondLst>
                            <p:childTnLst>
                              <p:par>
                                <p:cTn id="73" presetID="22" presetClass="entr" presetSubtype="1"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up)">
                                      <p:cBhvr>
                                        <p:cTn id="75" dur="300"/>
                                        <p:tgtEl>
                                          <p:spTgt spid="37"/>
                                        </p:tgtEl>
                                      </p:cBhvr>
                                    </p:animEffect>
                                  </p:childTnLst>
                                </p:cTn>
                              </p:par>
                            </p:childTnLst>
                          </p:cTn>
                        </p:par>
                        <p:par>
                          <p:cTn id="76" fill="hold">
                            <p:stCondLst>
                              <p:cond delay="7100"/>
                            </p:stCondLst>
                            <p:childTnLst>
                              <p:par>
                                <p:cTn id="77" presetID="10" presetClass="entr" presetSubtype="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par>
                          <p:cTn id="83" fill="hold">
                            <p:stCondLst>
                              <p:cond delay="7600"/>
                            </p:stCondLst>
                            <p:childTnLst>
                              <p:par>
                                <p:cTn id="84" presetID="53" presetClass="entr" presetSubtype="528"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p:cTn id="86" dur="500" fill="hold"/>
                                        <p:tgtEl>
                                          <p:spTgt spid="46"/>
                                        </p:tgtEl>
                                        <p:attrNameLst>
                                          <p:attrName>ppt_w</p:attrName>
                                        </p:attrNameLst>
                                      </p:cBhvr>
                                      <p:tavLst>
                                        <p:tav tm="0">
                                          <p:val>
                                            <p:fltVal val="0"/>
                                          </p:val>
                                        </p:tav>
                                        <p:tav tm="100000">
                                          <p:val>
                                            <p:strVal val="#ppt_w"/>
                                          </p:val>
                                        </p:tav>
                                      </p:tavLst>
                                    </p:anim>
                                    <p:anim calcmode="lin" valueType="num">
                                      <p:cBhvr>
                                        <p:cTn id="87" dur="500" fill="hold"/>
                                        <p:tgtEl>
                                          <p:spTgt spid="46"/>
                                        </p:tgtEl>
                                        <p:attrNameLst>
                                          <p:attrName>ppt_h</p:attrName>
                                        </p:attrNameLst>
                                      </p:cBhvr>
                                      <p:tavLst>
                                        <p:tav tm="0">
                                          <p:val>
                                            <p:fltVal val="0"/>
                                          </p:val>
                                        </p:tav>
                                        <p:tav tm="100000">
                                          <p:val>
                                            <p:strVal val="#ppt_h"/>
                                          </p:val>
                                        </p:tav>
                                      </p:tavLst>
                                    </p:anim>
                                    <p:animEffect transition="in" filter="fade">
                                      <p:cBhvr>
                                        <p:cTn id="88" dur="500"/>
                                        <p:tgtEl>
                                          <p:spTgt spid="46"/>
                                        </p:tgtEl>
                                      </p:cBhvr>
                                    </p:animEffect>
                                    <p:anim calcmode="lin" valueType="num">
                                      <p:cBhvr>
                                        <p:cTn id="89" dur="500" fill="hold"/>
                                        <p:tgtEl>
                                          <p:spTgt spid="46"/>
                                        </p:tgtEl>
                                        <p:attrNameLst>
                                          <p:attrName>ppt_x</p:attrName>
                                        </p:attrNameLst>
                                      </p:cBhvr>
                                      <p:tavLst>
                                        <p:tav tm="0">
                                          <p:val>
                                            <p:fltVal val="0.5"/>
                                          </p:val>
                                        </p:tav>
                                        <p:tav tm="100000">
                                          <p:val>
                                            <p:strVal val="#ppt_x"/>
                                          </p:val>
                                        </p:tav>
                                      </p:tavLst>
                                    </p:anim>
                                    <p:anim calcmode="lin" valueType="num">
                                      <p:cBhvr>
                                        <p:cTn id="90" dur="500" fill="hold"/>
                                        <p:tgtEl>
                                          <p:spTgt spid="46"/>
                                        </p:tgtEl>
                                        <p:attrNameLst>
                                          <p:attrName>ppt_y</p:attrName>
                                        </p:attrNameLst>
                                      </p:cBhvr>
                                      <p:tavLst>
                                        <p:tav tm="0">
                                          <p:val>
                                            <p:fltVal val="0.5"/>
                                          </p:val>
                                        </p:tav>
                                        <p:tav tm="100000">
                                          <p:val>
                                            <p:strVal val="#ppt_y"/>
                                          </p:val>
                                        </p:tav>
                                      </p:tavLst>
                                    </p:anim>
                                  </p:childTnLst>
                                </p:cTn>
                              </p:par>
                              <p:par>
                                <p:cTn id="91" presetID="53" presetClass="entr" presetSubtype="528"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p:cTn id="93" dur="500" fill="hold"/>
                                        <p:tgtEl>
                                          <p:spTgt spid="50"/>
                                        </p:tgtEl>
                                        <p:attrNameLst>
                                          <p:attrName>ppt_w</p:attrName>
                                        </p:attrNameLst>
                                      </p:cBhvr>
                                      <p:tavLst>
                                        <p:tav tm="0">
                                          <p:val>
                                            <p:fltVal val="0"/>
                                          </p:val>
                                        </p:tav>
                                        <p:tav tm="100000">
                                          <p:val>
                                            <p:strVal val="#ppt_w"/>
                                          </p:val>
                                        </p:tav>
                                      </p:tavLst>
                                    </p:anim>
                                    <p:anim calcmode="lin" valueType="num">
                                      <p:cBhvr>
                                        <p:cTn id="94" dur="500" fill="hold"/>
                                        <p:tgtEl>
                                          <p:spTgt spid="50"/>
                                        </p:tgtEl>
                                        <p:attrNameLst>
                                          <p:attrName>ppt_h</p:attrName>
                                        </p:attrNameLst>
                                      </p:cBhvr>
                                      <p:tavLst>
                                        <p:tav tm="0">
                                          <p:val>
                                            <p:fltVal val="0"/>
                                          </p:val>
                                        </p:tav>
                                        <p:tav tm="100000">
                                          <p:val>
                                            <p:strVal val="#ppt_h"/>
                                          </p:val>
                                        </p:tav>
                                      </p:tavLst>
                                    </p:anim>
                                    <p:animEffect transition="in" filter="fade">
                                      <p:cBhvr>
                                        <p:cTn id="95" dur="500"/>
                                        <p:tgtEl>
                                          <p:spTgt spid="50"/>
                                        </p:tgtEl>
                                      </p:cBhvr>
                                    </p:animEffect>
                                    <p:anim calcmode="lin" valueType="num">
                                      <p:cBhvr>
                                        <p:cTn id="96" dur="500" fill="hold"/>
                                        <p:tgtEl>
                                          <p:spTgt spid="50"/>
                                        </p:tgtEl>
                                        <p:attrNameLst>
                                          <p:attrName>ppt_x</p:attrName>
                                        </p:attrNameLst>
                                      </p:cBhvr>
                                      <p:tavLst>
                                        <p:tav tm="0">
                                          <p:val>
                                            <p:fltVal val="0.5"/>
                                          </p:val>
                                        </p:tav>
                                        <p:tav tm="100000">
                                          <p:val>
                                            <p:strVal val="#ppt_x"/>
                                          </p:val>
                                        </p:tav>
                                      </p:tavLst>
                                    </p:anim>
                                    <p:anim calcmode="lin" valueType="num">
                                      <p:cBhvr>
                                        <p:cTn id="97" dur="500" fill="hold"/>
                                        <p:tgtEl>
                                          <p:spTgt spid="5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0" grpId="0"/>
      <p:bldP spid="51" grpId="0" build="p"/>
      <p:bldP spid="52" grpId="0"/>
      <p:bldP spid="53" grpId="0"/>
      <p:bldP spid="54" grpId="0"/>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48" name="组合 47"/>
          <p:cNvGrpSpPr/>
          <p:nvPr/>
        </p:nvGrpSpPr>
        <p:grpSpPr>
          <a:xfrm>
            <a:off x="7406106" y="1870864"/>
            <a:ext cx="762698" cy="784833"/>
            <a:chOff x="1463339" y="1072758"/>
            <a:chExt cx="1546058" cy="1546058"/>
          </a:xfrm>
          <a:effectLst>
            <a:outerShdw blurRad="330200" dist="215900" dir="6900000" sx="81000" sy="81000" algn="t" rotWithShape="0">
              <a:prstClr val="black">
                <a:alpha val="42000"/>
              </a:prstClr>
            </a:outerShdw>
          </a:effectLst>
        </p:grpSpPr>
        <p:sp>
          <p:nvSpPr>
            <p:cNvPr id="49" name="同心圆 4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
          <p:nvSpPr>
            <p:cNvPr id="50" name="椭圆 49"/>
            <p:cNvSpPr/>
            <p:nvPr/>
          </p:nvSpPr>
          <p:spPr>
            <a:xfrm>
              <a:off x="1484232" y="1093651"/>
              <a:ext cx="1504274" cy="1504274"/>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a:solidFill>
                  <a:schemeClr val="bg1">
                    <a:lumMod val="50000"/>
                  </a:schemeClr>
                </a:solidFill>
                <a:cs typeface="+mn-ea"/>
                <a:sym typeface="+mn-lt"/>
              </a:endParaRPr>
            </a:p>
          </p:txBody>
        </p:sp>
      </p:grpSp>
      <p:sp>
        <p:nvSpPr>
          <p:cNvPr id="51" name="椭圆 50"/>
          <p:cNvSpPr/>
          <p:nvPr/>
        </p:nvSpPr>
        <p:spPr>
          <a:xfrm>
            <a:off x="7498834" y="1966284"/>
            <a:ext cx="577242" cy="59399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grpSp>
        <p:nvGrpSpPr>
          <p:cNvPr id="52" name="组合 51"/>
          <p:cNvGrpSpPr/>
          <p:nvPr/>
        </p:nvGrpSpPr>
        <p:grpSpPr>
          <a:xfrm>
            <a:off x="7391654" y="2929166"/>
            <a:ext cx="762698" cy="784833"/>
            <a:chOff x="1463339" y="1072758"/>
            <a:chExt cx="1546058" cy="1546058"/>
          </a:xfrm>
          <a:effectLst>
            <a:outerShdw blurRad="330200" dist="215900" dir="6900000" sx="81000" sy="81000" algn="t" rotWithShape="0">
              <a:prstClr val="black">
                <a:alpha val="49000"/>
              </a:prstClr>
            </a:outerShdw>
          </a:effectLst>
        </p:grpSpPr>
        <p:sp>
          <p:nvSpPr>
            <p:cNvPr id="58" name="同心圆 5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
          <p:nvSpPr>
            <p:cNvPr id="59" name="椭圆 58"/>
            <p:cNvSpPr/>
            <p:nvPr/>
          </p:nvSpPr>
          <p:spPr>
            <a:xfrm>
              <a:off x="1484232" y="1093651"/>
              <a:ext cx="1504273" cy="150427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a:solidFill>
                  <a:schemeClr val="bg1">
                    <a:lumMod val="50000"/>
                  </a:schemeClr>
                </a:solidFill>
                <a:cs typeface="+mn-ea"/>
                <a:sym typeface="+mn-lt"/>
              </a:endParaRPr>
            </a:p>
          </p:txBody>
        </p:sp>
      </p:grpSp>
      <p:sp>
        <p:nvSpPr>
          <p:cNvPr id="60" name="椭圆 59"/>
          <p:cNvSpPr/>
          <p:nvPr/>
        </p:nvSpPr>
        <p:spPr>
          <a:xfrm>
            <a:off x="7484382" y="3024586"/>
            <a:ext cx="577242" cy="59399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61" name="组合 60"/>
          <p:cNvGrpSpPr/>
          <p:nvPr/>
        </p:nvGrpSpPr>
        <p:grpSpPr>
          <a:xfrm>
            <a:off x="7391654" y="3987466"/>
            <a:ext cx="762698" cy="784833"/>
            <a:chOff x="1463339" y="1072758"/>
            <a:chExt cx="1546058" cy="1546058"/>
          </a:xfrm>
          <a:effectLst>
            <a:outerShdw blurRad="330200" dist="215900" dir="6900000" sx="81000" sy="81000" algn="t" rotWithShape="0">
              <a:prstClr val="black">
                <a:alpha val="49000"/>
              </a:prstClr>
            </a:outerShdw>
          </a:effectLst>
        </p:grpSpPr>
        <p:sp>
          <p:nvSpPr>
            <p:cNvPr id="62" name="同心圆 61"/>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a:solidFill>
                  <a:schemeClr val="bg1">
                    <a:lumMod val="50000"/>
                  </a:schemeClr>
                </a:solidFill>
                <a:cs typeface="+mn-ea"/>
                <a:sym typeface="+mn-lt"/>
              </a:endParaRPr>
            </a:p>
          </p:txBody>
        </p:sp>
        <p:sp>
          <p:nvSpPr>
            <p:cNvPr id="63" name="椭圆 6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grpSp>
      <p:sp>
        <p:nvSpPr>
          <p:cNvPr id="66" name="椭圆 65"/>
          <p:cNvSpPr/>
          <p:nvPr/>
        </p:nvSpPr>
        <p:spPr>
          <a:xfrm>
            <a:off x="7484382" y="4082887"/>
            <a:ext cx="577242" cy="59399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69" name="组合 68"/>
          <p:cNvGrpSpPr/>
          <p:nvPr/>
        </p:nvGrpSpPr>
        <p:grpSpPr>
          <a:xfrm>
            <a:off x="8438221" y="1818189"/>
            <a:ext cx="2596171" cy="881131"/>
            <a:chOff x="6084168" y="1189133"/>
            <a:chExt cx="1669538" cy="702257"/>
          </a:xfrm>
        </p:grpSpPr>
        <p:sp>
          <p:nvSpPr>
            <p:cNvPr id="71" name="TextBox 70"/>
            <p:cNvSpPr txBox="1"/>
            <p:nvPr/>
          </p:nvSpPr>
          <p:spPr>
            <a:xfrm>
              <a:off x="6084168" y="1514664"/>
              <a:ext cx="1669538" cy="376726"/>
            </a:xfrm>
            <a:prstGeom prst="rect">
              <a:avLst/>
            </a:prstGeom>
            <a:noFill/>
          </p:spPr>
          <p:txBody>
            <a:bodyPr wrap="square" lIns="91431" tIns="45715" rIns="91431" bIns="45715" rtlCol="0">
              <a:spAutoFit/>
            </a:bodyPr>
            <a:lstStyle/>
            <a:p>
              <a:pPr>
                <a:lnSpc>
                  <a:spcPct val="130000"/>
                </a:lnSpc>
              </a:pPr>
              <a:r>
                <a:rPr lang="zh-CN" altLang="en-US" sz="1000" dirty="0">
                  <a:solidFill>
                    <a:schemeClr val="tx1">
                      <a:lumMod val="65000"/>
                      <a:lumOff val="35000"/>
                    </a:schemeClr>
                  </a:solidFill>
                  <a:cs typeface="+mn-ea"/>
                  <a:sym typeface="+mn-lt"/>
                </a:rPr>
                <a:t>您的内容打在这里，或者通过您的内容打在这里，或者您的内容打在这里，</a:t>
              </a:r>
            </a:p>
          </p:txBody>
        </p:sp>
        <p:sp>
          <p:nvSpPr>
            <p:cNvPr id="72" name="TextBox 71"/>
            <p:cNvSpPr txBox="1"/>
            <p:nvPr/>
          </p:nvSpPr>
          <p:spPr>
            <a:xfrm>
              <a:off x="6109640" y="1189133"/>
              <a:ext cx="1008112" cy="291801"/>
            </a:xfrm>
            <a:prstGeom prst="rect">
              <a:avLst/>
            </a:prstGeom>
            <a:noFill/>
          </p:spPr>
          <p:txBody>
            <a:bodyPr wrap="square" lIns="91431" tIns="0" rIns="91431" bIns="0" rtlCol="0" anchor="t">
              <a:spAutoFit/>
            </a:bodyPr>
            <a:lstStyle/>
            <a:p>
              <a:pPr>
                <a:lnSpc>
                  <a:spcPct val="150000"/>
                </a:lnSpc>
              </a:pPr>
              <a:r>
                <a:rPr lang="zh-CN" altLang="en-US" dirty="0">
                  <a:solidFill>
                    <a:schemeClr val="tx1">
                      <a:lumMod val="65000"/>
                      <a:lumOff val="35000"/>
                    </a:schemeClr>
                  </a:solidFill>
                  <a:cs typeface="+mn-ea"/>
                  <a:sym typeface="+mn-lt"/>
                </a:rPr>
                <a:t>添加标题</a:t>
              </a:r>
            </a:p>
          </p:txBody>
        </p:sp>
      </p:grpSp>
      <p:grpSp>
        <p:nvGrpSpPr>
          <p:cNvPr id="74" name="组合 73"/>
          <p:cNvGrpSpPr/>
          <p:nvPr/>
        </p:nvGrpSpPr>
        <p:grpSpPr>
          <a:xfrm>
            <a:off x="8438221" y="2877194"/>
            <a:ext cx="2596171" cy="834489"/>
            <a:chOff x="6084168" y="2476480"/>
            <a:chExt cx="1669538" cy="665084"/>
          </a:xfrm>
        </p:grpSpPr>
        <p:sp>
          <p:nvSpPr>
            <p:cNvPr id="75" name="TextBox 74"/>
            <p:cNvSpPr txBox="1"/>
            <p:nvPr/>
          </p:nvSpPr>
          <p:spPr>
            <a:xfrm>
              <a:off x="6084168" y="2764838"/>
              <a:ext cx="1669538" cy="376726"/>
            </a:xfrm>
            <a:prstGeom prst="rect">
              <a:avLst/>
            </a:prstGeom>
            <a:noFill/>
          </p:spPr>
          <p:txBody>
            <a:bodyPr wrap="square" lIns="91431" tIns="45715" rIns="91431" bIns="45715" rtlCol="0">
              <a:spAutoFit/>
            </a:bodyPr>
            <a:lstStyle/>
            <a:p>
              <a:pPr>
                <a:lnSpc>
                  <a:spcPct val="130000"/>
                </a:lnSpc>
              </a:pPr>
              <a:r>
                <a:rPr lang="zh-CN" altLang="en-US" sz="1000" dirty="0">
                  <a:solidFill>
                    <a:schemeClr val="tx1">
                      <a:lumMod val="65000"/>
                      <a:lumOff val="35000"/>
                    </a:schemeClr>
                  </a:solidFill>
                  <a:cs typeface="+mn-ea"/>
                  <a:sym typeface="+mn-lt"/>
                </a:rPr>
                <a:t>您的内容打在这里，或者通过您的内容打在这里，或者您的内容打在这里，</a:t>
              </a:r>
            </a:p>
          </p:txBody>
        </p:sp>
        <p:sp>
          <p:nvSpPr>
            <p:cNvPr id="76" name="TextBox 75"/>
            <p:cNvSpPr txBox="1"/>
            <p:nvPr/>
          </p:nvSpPr>
          <p:spPr>
            <a:xfrm>
              <a:off x="6109640" y="2476480"/>
              <a:ext cx="1008112" cy="291801"/>
            </a:xfrm>
            <a:prstGeom prst="rect">
              <a:avLst/>
            </a:prstGeom>
            <a:noFill/>
          </p:spPr>
          <p:txBody>
            <a:bodyPr wrap="square" lIns="91431" tIns="0" rIns="91431" bIns="0" rtlCol="0" anchor="t">
              <a:spAutoFit/>
            </a:bodyPr>
            <a:lstStyle/>
            <a:p>
              <a:pPr>
                <a:lnSpc>
                  <a:spcPct val="150000"/>
                </a:lnSpc>
              </a:pPr>
              <a:r>
                <a:rPr lang="zh-CN" altLang="en-US" dirty="0">
                  <a:solidFill>
                    <a:schemeClr val="tx1">
                      <a:lumMod val="65000"/>
                      <a:lumOff val="35000"/>
                    </a:schemeClr>
                  </a:solidFill>
                  <a:cs typeface="+mn-ea"/>
                  <a:sym typeface="+mn-lt"/>
                </a:rPr>
                <a:t>添加标题</a:t>
              </a:r>
            </a:p>
          </p:txBody>
        </p:sp>
      </p:grpSp>
      <p:grpSp>
        <p:nvGrpSpPr>
          <p:cNvPr id="77" name="组合 76"/>
          <p:cNvGrpSpPr/>
          <p:nvPr/>
        </p:nvGrpSpPr>
        <p:grpSpPr>
          <a:xfrm>
            <a:off x="8438221" y="3935506"/>
            <a:ext cx="2596171" cy="852918"/>
            <a:chOff x="6084168" y="3696503"/>
            <a:chExt cx="1669538" cy="679770"/>
          </a:xfrm>
        </p:grpSpPr>
        <p:sp>
          <p:nvSpPr>
            <p:cNvPr id="78" name="TextBox 77"/>
            <p:cNvSpPr txBox="1"/>
            <p:nvPr/>
          </p:nvSpPr>
          <p:spPr>
            <a:xfrm>
              <a:off x="6084168" y="3999548"/>
              <a:ext cx="1669538" cy="376725"/>
            </a:xfrm>
            <a:prstGeom prst="rect">
              <a:avLst/>
            </a:prstGeom>
            <a:noFill/>
          </p:spPr>
          <p:txBody>
            <a:bodyPr wrap="square" lIns="91431" tIns="45715" rIns="91431" bIns="45715" rtlCol="0">
              <a:spAutoFit/>
            </a:bodyPr>
            <a:lstStyle/>
            <a:p>
              <a:pPr>
                <a:lnSpc>
                  <a:spcPct val="130000"/>
                </a:lnSpc>
              </a:pPr>
              <a:r>
                <a:rPr lang="zh-CN" altLang="en-US" sz="1000" dirty="0">
                  <a:solidFill>
                    <a:schemeClr val="tx1">
                      <a:lumMod val="65000"/>
                      <a:lumOff val="35000"/>
                    </a:schemeClr>
                  </a:solidFill>
                  <a:cs typeface="+mn-ea"/>
                  <a:sym typeface="+mn-lt"/>
                </a:rPr>
                <a:t>您的内容打在这里，或者通过您的内容打在这里，或者您的内容打在这里，</a:t>
              </a:r>
            </a:p>
          </p:txBody>
        </p:sp>
        <p:sp>
          <p:nvSpPr>
            <p:cNvPr id="79" name="TextBox 78"/>
            <p:cNvSpPr txBox="1"/>
            <p:nvPr/>
          </p:nvSpPr>
          <p:spPr>
            <a:xfrm>
              <a:off x="6094400" y="3696503"/>
              <a:ext cx="1008112" cy="291800"/>
            </a:xfrm>
            <a:prstGeom prst="rect">
              <a:avLst/>
            </a:prstGeom>
            <a:noFill/>
          </p:spPr>
          <p:txBody>
            <a:bodyPr wrap="square" lIns="91431" tIns="0" rIns="91431" bIns="0" rtlCol="0" anchor="t">
              <a:spAutoFit/>
            </a:bodyPr>
            <a:lstStyle/>
            <a:p>
              <a:pPr>
                <a:lnSpc>
                  <a:spcPct val="150000"/>
                </a:lnSpc>
              </a:pPr>
              <a:r>
                <a:rPr lang="zh-CN" altLang="en-US" dirty="0">
                  <a:solidFill>
                    <a:schemeClr val="tx1">
                      <a:lumMod val="65000"/>
                      <a:lumOff val="35000"/>
                    </a:schemeClr>
                  </a:solidFill>
                  <a:cs typeface="+mn-ea"/>
                  <a:sym typeface="+mn-lt"/>
                </a:rPr>
                <a:t>添加标题</a:t>
              </a:r>
            </a:p>
          </p:txBody>
        </p:sp>
      </p:grpSp>
      <p:sp>
        <p:nvSpPr>
          <p:cNvPr id="80" name="TextBox 79"/>
          <p:cNvSpPr txBox="1"/>
          <p:nvPr/>
        </p:nvSpPr>
        <p:spPr>
          <a:xfrm>
            <a:off x="7476282" y="2061468"/>
            <a:ext cx="639161" cy="428425"/>
          </a:xfrm>
          <a:prstGeom prst="rect">
            <a:avLst/>
          </a:prstGeom>
          <a:noFill/>
        </p:spPr>
        <p:txBody>
          <a:bodyPr wrap="square" lIns="119482" tIns="59741" rIns="119482" bIns="59741" rtlCol="0">
            <a:spAutoFit/>
          </a:bodyP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sp>
        <p:nvSpPr>
          <p:cNvPr id="81" name="TextBox 80"/>
          <p:cNvSpPr txBox="1"/>
          <p:nvPr/>
        </p:nvSpPr>
        <p:spPr>
          <a:xfrm>
            <a:off x="7444207" y="3108958"/>
            <a:ext cx="669969" cy="428425"/>
          </a:xfrm>
          <a:prstGeom prst="rect">
            <a:avLst/>
          </a:prstGeom>
          <a:noFill/>
        </p:spPr>
        <p:txBody>
          <a:bodyPr wrap="square" lIns="119482" tIns="59741" rIns="119482" bIns="59741" rtlCol="0">
            <a:spAutoFit/>
          </a:bodyP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sp>
        <p:nvSpPr>
          <p:cNvPr id="82" name="TextBox 81"/>
          <p:cNvSpPr txBox="1"/>
          <p:nvPr/>
        </p:nvSpPr>
        <p:spPr>
          <a:xfrm>
            <a:off x="7452470" y="4165670"/>
            <a:ext cx="669969" cy="428425"/>
          </a:xfrm>
          <a:prstGeom prst="rect">
            <a:avLst/>
          </a:prstGeom>
          <a:noFill/>
        </p:spPr>
        <p:txBody>
          <a:bodyPr wrap="square" lIns="119482" tIns="59741" rIns="119482" bIns="59741" rtlCol="0">
            <a:spAutoFit/>
          </a:bodyP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nvGrpSpPr>
          <p:cNvPr id="83" name="组合 82"/>
          <p:cNvGrpSpPr/>
          <p:nvPr/>
        </p:nvGrpSpPr>
        <p:grpSpPr>
          <a:xfrm>
            <a:off x="933915" y="2100687"/>
            <a:ext cx="5920861" cy="3702403"/>
            <a:chOff x="857224" y="1876434"/>
            <a:chExt cx="3519051" cy="2124076"/>
          </a:xfrm>
        </p:grpSpPr>
        <p:grpSp>
          <p:nvGrpSpPr>
            <p:cNvPr id="84" name="Group 7"/>
            <p:cNvGrpSpPr/>
            <p:nvPr/>
          </p:nvGrpSpPr>
          <p:grpSpPr>
            <a:xfrm>
              <a:off x="857224" y="1876434"/>
              <a:ext cx="3519051" cy="2124076"/>
              <a:chOff x="4901105" y="2090748"/>
              <a:chExt cx="3519051" cy="2124076"/>
            </a:xfrm>
          </p:grpSpPr>
          <p:pic>
            <p:nvPicPr>
              <p:cNvPr id="86" name="Picture 53"/>
              <p:cNvPicPr>
                <a:picLocks noChangeAspect="1"/>
              </p:cNvPicPr>
              <p:nvPr/>
            </p:nvPicPr>
            <p:blipFill>
              <a:blip r:embed="rId3"/>
              <a:srcRect/>
              <a:stretch>
                <a:fillRect/>
              </a:stretch>
            </p:blipFill>
            <p:spPr bwMode="auto">
              <a:xfrm>
                <a:off x="4901105" y="2090748"/>
                <a:ext cx="3519051" cy="2124076"/>
              </a:xfrm>
              <a:prstGeom prst="rect">
                <a:avLst/>
              </a:prstGeom>
              <a:noFill/>
              <a:ln w="9525">
                <a:noFill/>
                <a:miter lim="800000"/>
                <a:headEnd/>
                <a:tailEnd/>
              </a:ln>
            </p:spPr>
          </p:pic>
          <p:sp>
            <p:nvSpPr>
              <p:cNvPr id="87" name="Rectangle 9"/>
              <p:cNvSpPr/>
              <p:nvPr/>
            </p:nvSpPr>
            <p:spPr>
              <a:xfrm>
                <a:off x="5330923" y="2195514"/>
                <a:ext cx="2675358" cy="167409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cs typeface="+mn-ea"/>
                  <a:sym typeface="+mn-lt"/>
                </a:endParaRPr>
              </a:p>
            </p:txBody>
          </p:sp>
        </p:grpSp>
        <p:pic>
          <p:nvPicPr>
            <p:cNvPr id="85" name="图片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3622" y="1981200"/>
              <a:ext cx="2662199" cy="171314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grpSp>
      <p:grpSp>
        <p:nvGrpSpPr>
          <p:cNvPr id="88" name="组合 87"/>
          <p:cNvGrpSpPr/>
          <p:nvPr/>
        </p:nvGrpSpPr>
        <p:grpSpPr>
          <a:xfrm>
            <a:off x="7391654" y="4935525"/>
            <a:ext cx="762698" cy="784833"/>
            <a:chOff x="1463339" y="1072758"/>
            <a:chExt cx="1546058" cy="1546058"/>
          </a:xfrm>
          <a:effectLst>
            <a:outerShdw blurRad="330200" dist="215900" dir="6900000" sx="81000" sy="81000" algn="t" rotWithShape="0">
              <a:prstClr val="black">
                <a:alpha val="49000"/>
              </a:prstClr>
            </a:outerShdw>
          </a:effectLst>
        </p:grpSpPr>
        <p:sp>
          <p:nvSpPr>
            <p:cNvPr id="89" name="同心圆 8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
          <p:nvSpPr>
            <p:cNvPr id="91" name="椭圆 90"/>
            <p:cNvSpPr/>
            <p:nvPr/>
          </p:nvSpPr>
          <p:spPr>
            <a:xfrm>
              <a:off x="1484232" y="1093651"/>
              <a:ext cx="1504273" cy="150427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endParaRPr lang="zh-CN" altLang="en-US" sz="1200">
                <a:solidFill>
                  <a:schemeClr val="bg1">
                    <a:lumMod val="50000"/>
                  </a:schemeClr>
                </a:solidFill>
                <a:cs typeface="+mn-ea"/>
                <a:sym typeface="+mn-lt"/>
              </a:endParaRPr>
            </a:p>
          </p:txBody>
        </p:sp>
      </p:grpSp>
      <p:sp>
        <p:nvSpPr>
          <p:cNvPr id="92" name="椭圆 91"/>
          <p:cNvSpPr/>
          <p:nvPr/>
        </p:nvSpPr>
        <p:spPr>
          <a:xfrm>
            <a:off x="7484382" y="5030945"/>
            <a:ext cx="577242" cy="59399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nvGrpSpPr>
          <p:cNvPr id="98" name="组合 97"/>
          <p:cNvGrpSpPr/>
          <p:nvPr/>
        </p:nvGrpSpPr>
        <p:grpSpPr>
          <a:xfrm>
            <a:off x="8438221" y="4869299"/>
            <a:ext cx="2596171" cy="867183"/>
            <a:chOff x="6084168" y="3685134"/>
            <a:chExt cx="1669538" cy="691139"/>
          </a:xfrm>
        </p:grpSpPr>
        <p:sp>
          <p:nvSpPr>
            <p:cNvPr id="99" name="TextBox 98"/>
            <p:cNvSpPr txBox="1"/>
            <p:nvPr/>
          </p:nvSpPr>
          <p:spPr>
            <a:xfrm>
              <a:off x="6084168" y="3999548"/>
              <a:ext cx="1669538" cy="376725"/>
            </a:xfrm>
            <a:prstGeom prst="rect">
              <a:avLst/>
            </a:prstGeom>
            <a:noFill/>
          </p:spPr>
          <p:txBody>
            <a:bodyPr wrap="square" lIns="91431" tIns="45715" rIns="91431" bIns="45715" rtlCol="0">
              <a:spAutoFit/>
            </a:bodyPr>
            <a:lstStyle/>
            <a:p>
              <a:pPr>
                <a:lnSpc>
                  <a:spcPct val="130000"/>
                </a:lnSpc>
              </a:pPr>
              <a:r>
                <a:rPr lang="zh-CN" altLang="en-US" sz="1000" dirty="0">
                  <a:solidFill>
                    <a:schemeClr val="tx1">
                      <a:lumMod val="65000"/>
                      <a:lumOff val="35000"/>
                    </a:schemeClr>
                  </a:solidFill>
                  <a:cs typeface="+mn-ea"/>
                  <a:sym typeface="+mn-lt"/>
                </a:rPr>
                <a:t>您的内容打在这里，或者通过您的内容打在这里，或者您的内容打在这里，</a:t>
              </a:r>
            </a:p>
          </p:txBody>
        </p:sp>
        <p:sp>
          <p:nvSpPr>
            <p:cNvPr id="100" name="TextBox 99"/>
            <p:cNvSpPr txBox="1"/>
            <p:nvPr/>
          </p:nvSpPr>
          <p:spPr>
            <a:xfrm>
              <a:off x="6094400" y="3685134"/>
              <a:ext cx="1008112" cy="291800"/>
            </a:xfrm>
            <a:prstGeom prst="rect">
              <a:avLst/>
            </a:prstGeom>
            <a:noFill/>
          </p:spPr>
          <p:txBody>
            <a:bodyPr wrap="square" lIns="91431" tIns="0" rIns="91431" bIns="0" rtlCol="0" anchor="t">
              <a:spAutoFit/>
            </a:bodyPr>
            <a:lstStyle/>
            <a:p>
              <a:pPr>
                <a:lnSpc>
                  <a:spcPct val="150000"/>
                </a:lnSpc>
              </a:pPr>
              <a:r>
                <a:rPr lang="zh-CN" altLang="en-US" dirty="0">
                  <a:solidFill>
                    <a:schemeClr val="tx1">
                      <a:lumMod val="65000"/>
                      <a:lumOff val="35000"/>
                    </a:schemeClr>
                  </a:solidFill>
                  <a:cs typeface="+mn-ea"/>
                  <a:sym typeface="+mn-lt"/>
                </a:rPr>
                <a:t>添加标题</a:t>
              </a:r>
            </a:p>
          </p:txBody>
        </p:sp>
      </p:grpSp>
      <p:sp>
        <p:nvSpPr>
          <p:cNvPr id="101" name="TextBox 100"/>
          <p:cNvSpPr txBox="1"/>
          <p:nvPr/>
        </p:nvSpPr>
        <p:spPr>
          <a:xfrm>
            <a:off x="7436586" y="5112692"/>
            <a:ext cx="684422" cy="428425"/>
          </a:xfrm>
          <a:prstGeom prst="rect">
            <a:avLst/>
          </a:prstGeom>
          <a:noFill/>
        </p:spPr>
        <p:txBody>
          <a:bodyPr wrap="square" lIns="119482" tIns="59741" rIns="119482" bIns="59741" rtlCol="0">
            <a:spAutoFit/>
          </a:bodyPr>
          <a:lstStyle/>
          <a:p>
            <a:pPr algn="ctr"/>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758003456"/>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nodeType="afterEffect">
                                  <p:stCondLst>
                                    <p:cond delay="0"/>
                                  </p:stCondLst>
                                  <p:childTnLst>
                                    <p:set>
                                      <p:cBhvr>
                                        <p:cTn id="24" dur="1" fill="hold">
                                          <p:stCondLst>
                                            <p:cond delay="0"/>
                                          </p:stCondLst>
                                        </p:cTn>
                                        <p:tgtEl>
                                          <p:spTgt spid="83"/>
                                        </p:tgtEl>
                                        <p:attrNameLst>
                                          <p:attrName>style.visibility</p:attrName>
                                        </p:attrNameLst>
                                      </p:cBhvr>
                                      <p:to>
                                        <p:strVal val="visible"/>
                                      </p:to>
                                    </p:set>
                                    <p:anim calcmode="lin" valueType="num">
                                      <p:cBhvr additive="base">
                                        <p:cTn id="25" dur="500" fill="hold"/>
                                        <p:tgtEl>
                                          <p:spTgt spid="83"/>
                                        </p:tgtEl>
                                        <p:attrNameLst>
                                          <p:attrName>ppt_x</p:attrName>
                                        </p:attrNameLst>
                                      </p:cBhvr>
                                      <p:tavLst>
                                        <p:tav tm="0">
                                          <p:val>
                                            <p:strVal val="0-#ppt_w/2"/>
                                          </p:val>
                                        </p:tav>
                                        <p:tav tm="100000">
                                          <p:val>
                                            <p:strVal val="#ppt_x"/>
                                          </p:val>
                                        </p:tav>
                                      </p:tavLst>
                                    </p:anim>
                                    <p:anim calcmode="lin" valueType="num">
                                      <p:cBhvr additive="base">
                                        <p:cTn id="26" dur="500" fill="hold"/>
                                        <p:tgtEl>
                                          <p:spTgt spid="83"/>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3" presetClass="entr" presetSubtype="272"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strVal val="2/3*#ppt_w"/>
                                          </p:val>
                                        </p:tav>
                                        <p:tav tm="100000">
                                          <p:val>
                                            <p:strVal val="#ppt_w"/>
                                          </p:val>
                                        </p:tav>
                                      </p:tavLst>
                                    </p:anim>
                                    <p:anim calcmode="lin" valueType="num">
                                      <p:cBhvr>
                                        <p:cTn id="31" dur="500" fill="hold"/>
                                        <p:tgtEl>
                                          <p:spTgt spid="48"/>
                                        </p:tgtEl>
                                        <p:attrNameLst>
                                          <p:attrName>ppt_h</p:attrName>
                                        </p:attrNameLst>
                                      </p:cBhvr>
                                      <p:tavLst>
                                        <p:tav tm="0">
                                          <p:val>
                                            <p:strVal val="2/3*#ppt_h"/>
                                          </p:val>
                                        </p:tav>
                                        <p:tav tm="100000">
                                          <p:val>
                                            <p:strVal val="#ppt_h"/>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strVal val="4/3*#ppt_w"/>
                                          </p:val>
                                        </p:tav>
                                        <p:tav tm="100000">
                                          <p:val>
                                            <p:strVal val="#ppt_w"/>
                                          </p:val>
                                        </p:tav>
                                      </p:tavLst>
                                    </p:anim>
                                    <p:anim calcmode="lin" valueType="num">
                                      <p:cBhvr>
                                        <p:cTn id="35" dur="500" fill="hold"/>
                                        <p:tgtEl>
                                          <p:spTgt spid="51"/>
                                        </p:tgtEl>
                                        <p:attrNameLst>
                                          <p:attrName>ppt_h</p:attrName>
                                        </p:attrNameLst>
                                      </p:cBhvr>
                                      <p:tavLst>
                                        <p:tav tm="0">
                                          <p:val>
                                            <p:strVal val="4/3*#ppt_h"/>
                                          </p:val>
                                        </p:tav>
                                        <p:tav tm="100000">
                                          <p:val>
                                            <p:strVal val="#ppt_h"/>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 calcmode="lin" valueType="num">
                                      <p:cBhvr>
                                        <p:cTn id="38" dur="500" fill="hold"/>
                                        <p:tgtEl>
                                          <p:spTgt spid="80"/>
                                        </p:tgtEl>
                                        <p:attrNameLst>
                                          <p:attrName>ppt_w</p:attrName>
                                        </p:attrNameLst>
                                      </p:cBhvr>
                                      <p:tavLst>
                                        <p:tav tm="0">
                                          <p:val>
                                            <p:strVal val="4/3*#ppt_w"/>
                                          </p:val>
                                        </p:tav>
                                        <p:tav tm="100000">
                                          <p:val>
                                            <p:strVal val="#ppt_w"/>
                                          </p:val>
                                        </p:tav>
                                      </p:tavLst>
                                    </p:anim>
                                    <p:anim calcmode="lin" valueType="num">
                                      <p:cBhvr>
                                        <p:cTn id="39" dur="500" fill="hold"/>
                                        <p:tgtEl>
                                          <p:spTgt spid="80"/>
                                        </p:tgtEl>
                                        <p:attrNameLst>
                                          <p:attrName>ppt_h</p:attrName>
                                        </p:attrNameLst>
                                      </p:cBhvr>
                                      <p:tavLst>
                                        <p:tav tm="0">
                                          <p:val>
                                            <p:strVal val="4/3*#ppt_h"/>
                                          </p:val>
                                        </p:tav>
                                        <p:tav tm="100000">
                                          <p:val>
                                            <p:strVal val="#ppt_h"/>
                                          </p:val>
                                        </p:tav>
                                      </p:tavLst>
                                    </p:anim>
                                  </p:childTnLst>
                                </p:cTn>
                              </p:par>
                            </p:childTnLst>
                          </p:cTn>
                        </p:par>
                        <p:par>
                          <p:cTn id="40" fill="hold">
                            <p:stCondLst>
                              <p:cond delay="4100"/>
                            </p:stCondLst>
                            <p:childTnLst>
                              <p:par>
                                <p:cTn id="41" presetID="2" presetClass="entr" presetSubtype="2" fill="hold" nodeType="after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1+#ppt_w/2"/>
                                          </p:val>
                                        </p:tav>
                                        <p:tav tm="100000">
                                          <p:val>
                                            <p:strVal val="#ppt_x"/>
                                          </p:val>
                                        </p:tav>
                                      </p:tavLst>
                                    </p:anim>
                                    <p:anim calcmode="lin" valueType="num">
                                      <p:cBhvr additive="base">
                                        <p:cTn id="44" dur="500" fill="hold"/>
                                        <p:tgtEl>
                                          <p:spTgt spid="69"/>
                                        </p:tgtEl>
                                        <p:attrNameLst>
                                          <p:attrName>ppt_y</p:attrName>
                                        </p:attrNameLst>
                                      </p:cBhvr>
                                      <p:tavLst>
                                        <p:tav tm="0">
                                          <p:val>
                                            <p:strVal val="#ppt_y"/>
                                          </p:val>
                                        </p:tav>
                                        <p:tav tm="100000">
                                          <p:val>
                                            <p:strVal val="#ppt_y"/>
                                          </p:val>
                                        </p:tav>
                                      </p:tavLst>
                                    </p:anim>
                                  </p:childTnLst>
                                </p:cTn>
                              </p:par>
                            </p:childTnLst>
                          </p:cTn>
                        </p:par>
                        <p:par>
                          <p:cTn id="45" fill="hold">
                            <p:stCondLst>
                              <p:cond delay="4600"/>
                            </p:stCondLst>
                            <p:childTnLst>
                              <p:par>
                                <p:cTn id="46" presetID="23" presetClass="entr" presetSubtype="272"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p:cTn id="48" dur="500" fill="hold"/>
                                        <p:tgtEl>
                                          <p:spTgt spid="52"/>
                                        </p:tgtEl>
                                        <p:attrNameLst>
                                          <p:attrName>ppt_w</p:attrName>
                                        </p:attrNameLst>
                                      </p:cBhvr>
                                      <p:tavLst>
                                        <p:tav tm="0">
                                          <p:val>
                                            <p:strVal val="2/3*#ppt_w"/>
                                          </p:val>
                                        </p:tav>
                                        <p:tav tm="100000">
                                          <p:val>
                                            <p:strVal val="#ppt_w"/>
                                          </p:val>
                                        </p:tav>
                                      </p:tavLst>
                                    </p:anim>
                                    <p:anim calcmode="lin" valueType="num">
                                      <p:cBhvr>
                                        <p:cTn id="49" dur="500" fill="hold"/>
                                        <p:tgtEl>
                                          <p:spTgt spid="52"/>
                                        </p:tgtEl>
                                        <p:attrNameLst>
                                          <p:attrName>ppt_h</p:attrName>
                                        </p:attrNameLst>
                                      </p:cBhvr>
                                      <p:tavLst>
                                        <p:tav tm="0">
                                          <p:val>
                                            <p:strVal val="2/3*#ppt_h"/>
                                          </p:val>
                                        </p:tav>
                                        <p:tav tm="100000">
                                          <p:val>
                                            <p:strVal val="#ppt_h"/>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 calcmode="lin" valueType="num">
                                      <p:cBhvr>
                                        <p:cTn id="52" dur="500" fill="hold"/>
                                        <p:tgtEl>
                                          <p:spTgt spid="81"/>
                                        </p:tgtEl>
                                        <p:attrNameLst>
                                          <p:attrName>ppt_w</p:attrName>
                                        </p:attrNameLst>
                                      </p:cBhvr>
                                      <p:tavLst>
                                        <p:tav tm="0">
                                          <p:val>
                                            <p:strVal val="4/3*#ppt_w"/>
                                          </p:val>
                                        </p:tav>
                                        <p:tav tm="100000">
                                          <p:val>
                                            <p:strVal val="#ppt_w"/>
                                          </p:val>
                                        </p:tav>
                                      </p:tavLst>
                                    </p:anim>
                                    <p:anim calcmode="lin" valueType="num">
                                      <p:cBhvr>
                                        <p:cTn id="53" dur="500" fill="hold"/>
                                        <p:tgtEl>
                                          <p:spTgt spid="81"/>
                                        </p:tgtEl>
                                        <p:attrNameLst>
                                          <p:attrName>ppt_h</p:attrName>
                                        </p:attrNameLst>
                                      </p:cBhvr>
                                      <p:tavLst>
                                        <p:tav tm="0">
                                          <p:val>
                                            <p:strVal val="4/3*#ppt_h"/>
                                          </p:val>
                                        </p:tav>
                                        <p:tav tm="100000">
                                          <p:val>
                                            <p:strVal val="#ppt_h"/>
                                          </p:val>
                                        </p:tav>
                                      </p:tavLst>
                                    </p:anim>
                                  </p:childTnLst>
                                </p:cTn>
                              </p:par>
                              <p:par>
                                <p:cTn id="54" presetID="23" presetClass="entr" presetSubtype="288"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p:cTn id="56" dur="500" fill="hold"/>
                                        <p:tgtEl>
                                          <p:spTgt spid="60"/>
                                        </p:tgtEl>
                                        <p:attrNameLst>
                                          <p:attrName>ppt_w</p:attrName>
                                        </p:attrNameLst>
                                      </p:cBhvr>
                                      <p:tavLst>
                                        <p:tav tm="0">
                                          <p:val>
                                            <p:strVal val="4/3*#ppt_w"/>
                                          </p:val>
                                        </p:tav>
                                        <p:tav tm="100000">
                                          <p:val>
                                            <p:strVal val="#ppt_w"/>
                                          </p:val>
                                        </p:tav>
                                      </p:tavLst>
                                    </p:anim>
                                    <p:anim calcmode="lin" valueType="num">
                                      <p:cBhvr>
                                        <p:cTn id="57" dur="500" fill="hold"/>
                                        <p:tgtEl>
                                          <p:spTgt spid="60"/>
                                        </p:tgtEl>
                                        <p:attrNameLst>
                                          <p:attrName>ppt_h</p:attrName>
                                        </p:attrNameLst>
                                      </p:cBhvr>
                                      <p:tavLst>
                                        <p:tav tm="0">
                                          <p:val>
                                            <p:strVal val="4/3*#ppt_h"/>
                                          </p:val>
                                        </p:tav>
                                        <p:tav tm="100000">
                                          <p:val>
                                            <p:strVal val="#ppt_h"/>
                                          </p:val>
                                        </p:tav>
                                      </p:tavLst>
                                    </p:anim>
                                  </p:childTnLst>
                                </p:cTn>
                              </p:par>
                            </p:childTnLst>
                          </p:cTn>
                        </p:par>
                        <p:par>
                          <p:cTn id="58" fill="hold">
                            <p:stCondLst>
                              <p:cond delay="5100"/>
                            </p:stCondLst>
                            <p:childTnLst>
                              <p:par>
                                <p:cTn id="59" presetID="2" presetClass="entr" presetSubtype="2" fill="hold" nodeType="after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additive="base">
                                        <p:cTn id="61" dur="500" fill="hold"/>
                                        <p:tgtEl>
                                          <p:spTgt spid="74"/>
                                        </p:tgtEl>
                                        <p:attrNameLst>
                                          <p:attrName>ppt_x</p:attrName>
                                        </p:attrNameLst>
                                      </p:cBhvr>
                                      <p:tavLst>
                                        <p:tav tm="0">
                                          <p:val>
                                            <p:strVal val="1+#ppt_w/2"/>
                                          </p:val>
                                        </p:tav>
                                        <p:tav tm="100000">
                                          <p:val>
                                            <p:strVal val="#ppt_x"/>
                                          </p:val>
                                        </p:tav>
                                      </p:tavLst>
                                    </p:anim>
                                    <p:anim calcmode="lin" valueType="num">
                                      <p:cBhvr additive="base">
                                        <p:cTn id="62" dur="500" fill="hold"/>
                                        <p:tgtEl>
                                          <p:spTgt spid="74"/>
                                        </p:tgtEl>
                                        <p:attrNameLst>
                                          <p:attrName>ppt_y</p:attrName>
                                        </p:attrNameLst>
                                      </p:cBhvr>
                                      <p:tavLst>
                                        <p:tav tm="0">
                                          <p:val>
                                            <p:strVal val="#ppt_y"/>
                                          </p:val>
                                        </p:tav>
                                        <p:tav tm="100000">
                                          <p:val>
                                            <p:strVal val="#ppt_y"/>
                                          </p:val>
                                        </p:tav>
                                      </p:tavLst>
                                    </p:anim>
                                  </p:childTnLst>
                                </p:cTn>
                              </p:par>
                            </p:childTnLst>
                          </p:cTn>
                        </p:par>
                        <p:par>
                          <p:cTn id="63" fill="hold">
                            <p:stCondLst>
                              <p:cond delay="5600"/>
                            </p:stCondLst>
                            <p:childTnLst>
                              <p:par>
                                <p:cTn id="64" presetID="23" presetClass="entr" presetSubtype="272" fill="hold" nodeType="after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p:cTn id="66" dur="500" fill="hold"/>
                                        <p:tgtEl>
                                          <p:spTgt spid="61"/>
                                        </p:tgtEl>
                                        <p:attrNameLst>
                                          <p:attrName>ppt_w</p:attrName>
                                        </p:attrNameLst>
                                      </p:cBhvr>
                                      <p:tavLst>
                                        <p:tav tm="0">
                                          <p:val>
                                            <p:strVal val="2/3*#ppt_w"/>
                                          </p:val>
                                        </p:tav>
                                        <p:tav tm="100000">
                                          <p:val>
                                            <p:strVal val="#ppt_w"/>
                                          </p:val>
                                        </p:tav>
                                      </p:tavLst>
                                    </p:anim>
                                    <p:anim calcmode="lin" valueType="num">
                                      <p:cBhvr>
                                        <p:cTn id="67" dur="500" fill="hold"/>
                                        <p:tgtEl>
                                          <p:spTgt spid="61"/>
                                        </p:tgtEl>
                                        <p:attrNameLst>
                                          <p:attrName>ppt_h</p:attrName>
                                        </p:attrNameLst>
                                      </p:cBhvr>
                                      <p:tavLst>
                                        <p:tav tm="0">
                                          <p:val>
                                            <p:strVal val="2/3*#ppt_h"/>
                                          </p:val>
                                        </p:tav>
                                        <p:tav tm="100000">
                                          <p:val>
                                            <p:strVal val="#ppt_h"/>
                                          </p:val>
                                        </p:tav>
                                      </p:tavLst>
                                    </p:anim>
                                  </p:childTnLst>
                                </p:cTn>
                              </p:par>
                              <p:par>
                                <p:cTn id="68" presetID="23" presetClass="entr" presetSubtype="288" fill="hold" grpId="0" nodeType="with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p:cTn id="70" dur="500" fill="hold"/>
                                        <p:tgtEl>
                                          <p:spTgt spid="66"/>
                                        </p:tgtEl>
                                        <p:attrNameLst>
                                          <p:attrName>ppt_w</p:attrName>
                                        </p:attrNameLst>
                                      </p:cBhvr>
                                      <p:tavLst>
                                        <p:tav tm="0">
                                          <p:val>
                                            <p:strVal val="4/3*#ppt_w"/>
                                          </p:val>
                                        </p:tav>
                                        <p:tav tm="100000">
                                          <p:val>
                                            <p:strVal val="#ppt_w"/>
                                          </p:val>
                                        </p:tav>
                                      </p:tavLst>
                                    </p:anim>
                                    <p:anim calcmode="lin" valueType="num">
                                      <p:cBhvr>
                                        <p:cTn id="71" dur="500" fill="hold"/>
                                        <p:tgtEl>
                                          <p:spTgt spid="66"/>
                                        </p:tgtEl>
                                        <p:attrNameLst>
                                          <p:attrName>ppt_h</p:attrName>
                                        </p:attrNameLst>
                                      </p:cBhvr>
                                      <p:tavLst>
                                        <p:tav tm="0">
                                          <p:val>
                                            <p:strVal val="4/3*#ppt_h"/>
                                          </p:val>
                                        </p:tav>
                                        <p:tav tm="100000">
                                          <p:val>
                                            <p:strVal val="#ppt_h"/>
                                          </p:val>
                                        </p:tav>
                                      </p:tavLst>
                                    </p:anim>
                                  </p:childTnLst>
                                </p:cTn>
                              </p:par>
                              <p:par>
                                <p:cTn id="72" presetID="23" presetClass="entr" presetSubtype="288"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 calcmode="lin" valueType="num">
                                      <p:cBhvr>
                                        <p:cTn id="74" dur="500" fill="hold"/>
                                        <p:tgtEl>
                                          <p:spTgt spid="82"/>
                                        </p:tgtEl>
                                        <p:attrNameLst>
                                          <p:attrName>ppt_w</p:attrName>
                                        </p:attrNameLst>
                                      </p:cBhvr>
                                      <p:tavLst>
                                        <p:tav tm="0">
                                          <p:val>
                                            <p:strVal val="4/3*#ppt_w"/>
                                          </p:val>
                                        </p:tav>
                                        <p:tav tm="100000">
                                          <p:val>
                                            <p:strVal val="#ppt_w"/>
                                          </p:val>
                                        </p:tav>
                                      </p:tavLst>
                                    </p:anim>
                                    <p:anim calcmode="lin" valueType="num">
                                      <p:cBhvr>
                                        <p:cTn id="75" dur="500" fill="hold"/>
                                        <p:tgtEl>
                                          <p:spTgt spid="82"/>
                                        </p:tgtEl>
                                        <p:attrNameLst>
                                          <p:attrName>ppt_h</p:attrName>
                                        </p:attrNameLst>
                                      </p:cBhvr>
                                      <p:tavLst>
                                        <p:tav tm="0">
                                          <p:val>
                                            <p:strVal val="4/3*#ppt_h"/>
                                          </p:val>
                                        </p:tav>
                                        <p:tav tm="100000">
                                          <p:val>
                                            <p:strVal val="#ppt_h"/>
                                          </p:val>
                                        </p:tav>
                                      </p:tavLst>
                                    </p:anim>
                                  </p:childTnLst>
                                </p:cTn>
                              </p:par>
                            </p:childTnLst>
                          </p:cTn>
                        </p:par>
                        <p:par>
                          <p:cTn id="76" fill="hold">
                            <p:stCondLst>
                              <p:cond delay="6100"/>
                            </p:stCondLst>
                            <p:childTnLst>
                              <p:par>
                                <p:cTn id="77" presetID="2" presetClass="entr" presetSubtype="2" fill="hold" nodeType="after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1+#ppt_w/2"/>
                                          </p:val>
                                        </p:tav>
                                        <p:tav tm="100000">
                                          <p:val>
                                            <p:strVal val="#ppt_x"/>
                                          </p:val>
                                        </p:tav>
                                      </p:tavLst>
                                    </p:anim>
                                    <p:anim calcmode="lin" valueType="num">
                                      <p:cBhvr additive="base">
                                        <p:cTn id="80" dur="500" fill="hold"/>
                                        <p:tgtEl>
                                          <p:spTgt spid="77"/>
                                        </p:tgtEl>
                                        <p:attrNameLst>
                                          <p:attrName>ppt_y</p:attrName>
                                        </p:attrNameLst>
                                      </p:cBhvr>
                                      <p:tavLst>
                                        <p:tav tm="0">
                                          <p:val>
                                            <p:strVal val="#ppt_y"/>
                                          </p:val>
                                        </p:tav>
                                        <p:tav tm="100000">
                                          <p:val>
                                            <p:strVal val="#ppt_y"/>
                                          </p:val>
                                        </p:tav>
                                      </p:tavLst>
                                    </p:anim>
                                  </p:childTnLst>
                                </p:cTn>
                              </p:par>
                            </p:childTnLst>
                          </p:cTn>
                        </p:par>
                        <p:par>
                          <p:cTn id="81" fill="hold">
                            <p:stCondLst>
                              <p:cond delay="6600"/>
                            </p:stCondLst>
                            <p:childTnLst>
                              <p:par>
                                <p:cTn id="82" presetID="23" presetClass="entr" presetSubtype="272" fill="hold" nodeType="after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strVal val="2/3*#ppt_w"/>
                                          </p:val>
                                        </p:tav>
                                        <p:tav tm="100000">
                                          <p:val>
                                            <p:strVal val="#ppt_w"/>
                                          </p:val>
                                        </p:tav>
                                      </p:tavLst>
                                    </p:anim>
                                    <p:anim calcmode="lin" valueType="num">
                                      <p:cBhvr>
                                        <p:cTn id="85" dur="500" fill="hold"/>
                                        <p:tgtEl>
                                          <p:spTgt spid="88"/>
                                        </p:tgtEl>
                                        <p:attrNameLst>
                                          <p:attrName>ppt_h</p:attrName>
                                        </p:attrNameLst>
                                      </p:cBhvr>
                                      <p:tavLst>
                                        <p:tav tm="0">
                                          <p:val>
                                            <p:strVal val="2/3*#ppt_h"/>
                                          </p:val>
                                        </p:tav>
                                        <p:tav tm="100000">
                                          <p:val>
                                            <p:strVal val="#ppt_h"/>
                                          </p:val>
                                        </p:tav>
                                      </p:tavLst>
                                    </p:anim>
                                  </p:childTnLst>
                                </p:cTn>
                              </p:par>
                              <p:par>
                                <p:cTn id="86" presetID="23" presetClass="entr" presetSubtype="288" fill="hold" grpId="0" nodeType="withEffect">
                                  <p:stCondLst>
                                    <p:cond delay="0"/>
                                  </p:stCondLst>
                                  <p:childTnLst>
                                    <p:set>
                                      <p:cBhvr>
                                        <p:cTn id="87" dur="1" fill="hold">
                                          <p:stCondLst>
                                            <p:cond delay="0"/>
                                          </p:stCondLst>
                                        </p:cTn>
                                        <p:tgtEl>
                                          <p:spTgt spid="92"/>
                                        </p:tgtEl>
                                        <p:attrNameLst>
                                          <p:attrName>style.visibility</p:attrName>
                                        </p:attrNameLst>
                                      </p:cBhvr>
                                      <p:to>
                                        <p:strVal val="visible"/>
                                      </p:to>
                                    </p:set>
                                    <p:anim calcmode="lin" valueType="num">
                                      <p:cBhvr>
                                        <p:cTn id="88" dur="500" fill="hold"/>
                                        <p:tgtEl>
                                          <p:spTgt spid="92"/>
                                        </p:tgtEl>
                                        <p:attrNameLst>
                                          <p:attrName>ppt_w</p:attrName>
                                        </p:attrNameLst>
                                      </p:cBhvr>
                                      <p:tavLst>
                                        <p:tav tm="0">
                                          <p:val>
                                            <p:strVal val="4/3*#ppt_w"/>
                                          </p:val>
                                        </p:tav>
                                        <p:tav tm="100000">
                                          <p:val>
                                            <p:strVal val="#ppt_w"/>
                                          </p:val>
                                        </p:tav>
                                      </p:tavLst>
                                    </p:anim>
                                    <p:anim calcmode="lin" valueType="num">
                                      <p:cBhvr>
                                        <p:cTn id="89" dur="500" fill="hold"/>
                                        <p:tgtEl>
                                          <p:spTgt spid="92"/>
                                        </p:tgtEl>
                                        <p:attrNameLst>
                                          <p:attrName>ppt_h</p:attrName>
                                        </p:attrNameLst>
                                      </p:cBhvr>
                                      <p:tavLst>
                                        <p:tav tm="0">
                                          <p:val>
                                            <p:strVal val="4/3*#ppt_h"/>
                                          </p:val>
                                        </p:tav>
                                        <p:tav tm="100000">
                                          <p:val>
                                            <p:strVal val="#ppt_h"/>
                                          </p:val>
                                        </p:tav>
                                      </p:tavLst>
                                    </p:anim>
                                  </p:childTnLst>
                                </p:cTn>
                              </p:par>
                              <p:par>
                                <p:cTn id="90" presetID="23" presetClass="entr" presetSubtype="288" fill="hold" grpId="0" nodeType="withEffect">
                                  <p:stCondLst>
                                    <p:cond delay="0"/>
                                  </p:stCondLst>
                                  <p:childTnLst>
                                    <p:set>
                                      <p:cBhvr>
                                        <p:cTn id="91" dur="1" fill="hold">
                                          <p:stCondLst>
                                            <p:cond delay="0"/>
                                          </p:stCondLst>
                                        </p:cTn>
                                        <p:tgtEl>
                                          <p:spTgt spid="101"/>
                                        </p:tgtEl>
                                        <p:attrNameLst>
                                          <p:attrName>style.visibility</p:attrName>
                                        </p:attrNameLst>
                                      </p:cBhvr>
                                      <p:to>
                                        <p:strVal val="visible"/>
                                      </p:to>
                                    </p:set>
                                    <p:anim calcmode="lin" valueType="num">
                                      <p:cBhvr>
                                        <p:cTn id="92" dur="500" fill="hold"/>
                                        <p:tgtEl>
                                          <p:spTgt spid="101"/>
                                        </p:tgtEl>
                                        <p:attrNameLst>
                                          <p:attrName>ppt_w</p:attrName>
                                        </p:attrNameLst>
                                      </p:cBhvr>
                                      <p:tavLst>
                                        <p:tav tm="0">
                                          <p:val>
                                            <p:strVal val="4/3*#ppt_w"/>
                                          </p:val>
                                        </p:tav>
                                        <p:tav tm="100000">
                                          <p:val>
                                            <p:strVal val="#ppt_w"/>
                                          </p:val>
                                        </p:tav>
                                      </p:tavLst>
                                    </p:anim>
                                    <p:anim calcmode="lin" valueType="num">
                                      <p:cBhvr>
                                        <p:cTn id="93" dur="500" fill="hold"/>
                                        <p:tgtEl>
                                          <p:spTgt spid="101"/>
                                        </p:tgtEl>
                                        <p:attrNameLst>
                                          <p:attrName>ppt_h</p:attrName>
                                        </p:attrNameLst>
                                      </p:cBhvr>
                                      <p:tavLst>
                                        <p:tav tm="0">
                                          <p:val>
                                            <p:strVal val="4/3*#ppt_h"/>
                                          </p:val>
                                        </p:tav>
                                        <p:tav tm="100000">
                                          <p:val>
                                            <p:strVal val="#ppt_h"/>
                                          </p:val>
                                        </p:tav>
                                      </p:tavLst>
                                    </p:anim>
                                  </p:childTnLst>
                                </p:cTn>
                              </p:par>
                            </p:childTnLst>
                          </p:cTn>
                        </p:par>
                        <p:par>
                          <p:cTn id="94" fill="hold">
                            <p:stCondLst>
                              <p:cond delay="7100"/>
                            </p:stCondLst>
                            <p:childTnLst>
                              <p:par>
                                <p:cTn id="95" presetID="2" presetClass="entr" presetSubtype="2" fill="hold" nodeType="afterEffect">
                                  <p:stCondLst>
                                    <p:cond delay="0"/>
                                  </p:stCondLst>
                                  <p:childTnLst>
                                    <p:set>
                                      <p:cBhvr>
                                        <p:cTn id="96" dur="1" fill="hold">
                                          <p:stCondLst>
                                            <p:cond delay="0"/>
                                          </p:stCondLst>
                                        </p:cTn>
                                        <p:tgtEl>
                                          <p:spTgt spid="98"/>
                                        </p:tgtEl>
                                        <p:attrNameLst>
                                          <p:attrName>style.visibility</p:attrName>
                                        </p:attrNameLst>
                                      </p:cBhvr>
                                      <p:to>
                                        <p:strVal val="visible"/>
                                      </p:to>
                                    </p:set>
                                    <p:anim calcmode="lin" valueType="num">
                                      <p:cBhvr additive="base">
                                        <p:cTn id="97" dur="500" fill="hold"/>
                                        <p:tgtEl>
                                          <p:spTgt spid="98"/>
                                        </p:tgtEl>
                                        <p:attrNameLst>
                                          <p:attrName>ppt_x</p:attrName>
                                        </p:attrNameLst>
                                      </p:cBhvr>
                                      <p:tavLst>
                                        <p:tav tm="0">
                                          <p:val>
                                            <p:strVal val="1+#ppt_w/2"/>
                                          </p:val>
                                        </p:tav>
                                        <p:tav tm="100000">
                                          <p:val>
                                            <p:strVal val="#ppt_x"/>
                                          </p:val>
                                        </p:tav>
                                      </p:tavLst>
                                    </p:anim>
                                    <p:anim calcmode="lin" valueType="num">
                                      <p:cBhvr additive="base">
                                        <p:cTn id="98" dur="500" fill="hold"/>
                                        <p:tgtEl>
                                          <p:spTgt spid="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1" grpId="0" animBg="1"/>
      <p:bldP spid="60" grpId="0" animBg="1"/>
      <p:bldP spid="66" grpId="0" animBg="1"/>
      <p:bldP spid="80" grpId="0"/>
      <p:bldP spid="81" grpId="0"/>
      <p:bldP spid="82" grpId="0"/>
      <p:bldP spid="92" grpId="0" animBg="1"/>
      <p:bldP spid="10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48" name="组合 47"/>
          <p:cNvGrpSpPr/>
          <p:nvPr/>
        </p:nvGrpSpPr>
        <p:grpSpPr>
          <a:xfrm>
            <a:off x="1342468" y="4128954"/>
            <a:ext cx="1702648" cy="404014"/>
            <a:chOff x="1793812" y="4421987"/>
            <a:chExt cx="1702648" cy="404014"/>
          </a:xfrm>
        </p:grpSpPr>
        <p:sp>
          <p:nvSpPr>
            <p:cNvPr id="49" name="圆角矩形 48"/>
            <p:cNvSpPr/>
            <p:nvPr/>
          </p:nvSpPr>
          <p:spPr>
            <a:xfrm>
              <a:off x="1793812" y="4421987"/>
              <a:ext cx="1702648" cy="404014"/>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0" name="文本框 48"/>
            <p:cNvSpPr txBox="1"/>
            <p:nvPr/>
          </p:nvSpPr>
          <p:spPr>
            <a:xfrm>
              <a:off x="2168330" y="4452028"/>
              <a:ext cx="902811" cy="307777"/>
            </a:xfrm>
            <a:prstGeom prst="rect">
              <a:avLst/>
            </a:prstGeom>
            <a:noFill/>
          </p:spPr>
          <p:txBody>
            <a:bodyPr wrap="none" rtlCol="0">
              <a:spAutoFit/>
            </a:bodyPr>
            <a:lstStyle/>
            <a:p>
              <a:pPr algn="ctr"/>
              <a:r>
                <a:rPr lang="zh-CN" altLang="en-US" sz="1400" b="1" dirty="0">
                  <a:solidFill>
                    <a:schemeClr val="bg1"/>
                  </a:solidFill>
                  <a:cs typeface="+mn-ea"/>
                  <a:sym typeface="+mn-lt"/>
                </a:rPr>
                <a:t>添加标题</a:t>
              </a:r>
              <a:endParaRPr lang="en-US" altLang="zh-CN" sz="1400" b="1" dirty="0">
                <a:solidFill>
                  <a:schemeClr val="bg1"/>
                </a:solidFill>
                <a:cs typeface="+mn-ea"/>
                <a:sym typeface="+mn-lt"/>
              </a:endParaRPr>
            </a:p>
          </p:txBody>
        </p:sp>
      </p:grpSp>
      <p:grpSp>
        <p:nvGrpSpPr>
          <p:cNvPr id="51" name="组合 50"/>
          <p:cNvGrpSpPr/>
          <p:nvPr/>
        </p:nvGrpSpPr>
        <p:grpSpPr>
          <a:xfrm>
            <a:off x="3837079" y="4128954"/>
            <a:ext cx="1702648" cy="404014"/>
            <a:chOff x="4128769" y="4421987"/>
            <a:chExt cx="1702648" cy="404014"/>
          </a:xfrm>
        </p:grpSpPr>
        <p:sp>
          <p:nvSpPr>
            <p:cNvPr id="52" name="圆角矩形 51"/>
            <p:cNvSpPr/>
            <p:nvPr/>
          </p:nvSpPr>
          <p:spPr>
            <a:xfrm flipH="1">
              <a:off x="4128769" y="4421987"/>
              <a:ext cx="1702648" cy="404014"/>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8" name="文本框 49"/>
            <p:cNvSpPr txBox="1"/>
            <p:nvPr/>
          </p:nvSpPr>
          <p:spPr>
            <a:xfrm>
              <a:off x="4528687" y="4452028"/>
              <a:ext cx="902811" cy="307777"/>
            </a:xfrm>
            <a:prstGeom prst="rect">
              <a:avLst/>
            </a:prstGeom>
            <a:noFill/>
          </p:spPr>
          <p:txBody>
            <a:bodyPr wrap="none" rtlCol="0">
              <a:spAutoFit/>
            </a:bodyPr>
            <a:lstStyle/>
            <a:p>
              <a:pPr algn="ctr"/>
              <a:r>
                <a:rPr lang="zh-CN" altLang="en-US" sz="1400" b="1" dirty="0">
                  <a:solidFill>
                    <a:schemeClr val="bg1"/>
                  </a:solidFill>
                  <a:cs typeface="+mn-ea"/>
                  <a:sym typeface="+mn-lt"/>
                </a:rPr>
                <a:t>添加标题</a:t>
              </a:r>
              <a:endParaRPr lang="en-US" altLang="zh-CN" sz="1400" b="1" dirty="0">
                <a:solidFill>
                  <a:schemeClr val="bg1"/>
                </a:solidFill>
                <a:cs typeface="+mn-ea"/>
                <a:sym typeface="+mn-lt"/>
              </a:endParaRPr>
            </a:p>
          </p:txBody>
        </p:sp>
      </p:grpSp>
      <p:grpSp>
        <p:nvGrpSpPr>
          <p:cNvPr id="59" name="组合 58"/>
          <p:cNvGrpSpPr/>
          <p:nvPr/>
        </p:nvGrpSpPr>
        <p:grpSpPr>
          <a:xfrm>
            <a:off x="6389746" y="4128954"/>
            <a:ext cx="1702648" cy="404014"/>
            <a:chOff x="6463726" y="4421987"/>
            <a:chExt cx="1702648" cy="404014"/>
          </a:xfrm>
        </p:grpSpPr>
        <p:sp>
          <p:nvSpPr>
            <p:cNvPr id="60" name="圆角矩形 59"/>
            <p:cNvSpPr/>
            <p:nvPr/>
          </p:nvSpPr>
          <p:spPr>
            <a:xfrm>
              <a:off x="6463726" y="4421987"/>
              <a:ext cx="1702648" cy="404014"/>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1" name="文本框 50"/>
            <p:cNvSpPr txBox="1"/>
            <p:nvPr/>
          </p:nvSpPr>
          <p:spPr>
            <a:xfrm>
              <a:off x="6863644" y="4452028"/>
              <a:ext cx="902811" cy="307777"/>
            </a:xfrm>
            <a:prstGeom prst="rect">
              <a:avLst/>
            </a:prstGeom>
            <a:noFill/>
          </p:spPr>
          <p:txBody>
            <a:bodyPr wrap="none" rtlCol="0">
              <a:spAutoFit/>
            </a:bodyPr>
            <a:lstStyle/>
            <a:p>
              <a:pPr algn="ctr"/>
              <a:r>
                <a:rPr lang="zh-CN" altLang="en-US" sz="1400" b="1" dirty="0">
                  <a:solidFill>
                    <a:schemeClr val="bg1"/>
                  </a:solidFill>
                  <a:cs typeface="+mn-ea"/>
                  <a:sym typeface="+mn-lt"/>
                </a:rPr>
                <a:t>添加标题</a:t>
              </a:r>
              <a:endParaRPr lang="en-US" altLang="zh-CN" sz="1400" b="1" dirty="0">
                <a:solidFill>
                  <a:schemeClr val="bg1"/>
                </a:solidFill>
                <a:cs typeface="+mn-ea"/>
                <a:sym typeface="+mn-lt"/>
              </a:endParaRPr>
            </a:p>
          </p:txBody>
        </p:sp>
      </p:grpSp>
      <p:grpSp>
        <p:nvGrpSpPr>
          <p:cNvPr id="62" name="组合 61"/>
          <p:cNvGrpSpPr/>
          <p:nvPr/>
        </p:nvGrpSpPr>
        <p:grpSpPr>
          <a:xfrm>
            <a:off x="8853122" y="4128954"/>
            <a:ext cx="1702648" cy="404014"/>
            <a:chOff x="8798682" y="4421987"/>
            <a:chExt cx="1702648" cy="404014"/>
          </a:xfrm>
        </p:grpSpPr>
        <p:sp>
          <p:nvSpPr>
            <p:cNvPr id="63" name="圆角矩形 62"/>
            <p:cNvSpPr/>
            <p:nvPr/>
          </p:nvSpPr>
          <p:spPr>
            <a:xfrm flipH="1">
              <a:off x="8798682" y="4421987"/>
              <a:ext cx="1702648" cy="404014"/>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4" name="文本框 51"/>
            <p:cNvSpPr txBox="1"/>
            <p:nvPr/>
          </p:nvSpPr>
          <p:spPr>
            <a:xfrm>
              <a:off x="9246691" y="4452028"/>
              <a:ext cx="902811" cy="307777"/>
            </a:xfrm>
            <a:prstGeom prst="rect">
              <a:avLst/>
            </a:prstGeom>
            <a:noFill/>
          </p:spPr>
          <p:txBody>
            <a:bodyPr wrap="none" rtlCol="0">
              <a:spAutoFit/>
            </a:bodyPr>
            <a:lstStyle/>
            <a:p>
              <a:pPr algn="ctr"/>
              <a:r>
                <a:rPr lang="zh-CN" altLang="en-US" sz="1400" b="1" dirty="0">
                  <a:solidFill>
                    <a:schemeClr val="bg1"/>
                  </a:solidFill>
                  <a:cs typeface="+mn-ea"/>
                  <a:sym typeface="+mn-lt"/>
                </a:rPr>
                <a:t>添加标题</a:t>
              </a:r>
              <a:endParaRPr lang="en-US" altLang="zh-CN" sz="1400" b="1" dirty="0">
                <a:solidFill>
                  <a:schemeClr val="bg1"/>
                </a:solidFill>
                <a:cs typeface="+mn-ea"/>
                <a:sym typeface="+mn-lt"/>
              </a:endParaRPr>
            </a:p>
          </p:txBody>
        </p:sp>
      </p:grpSp>
      <p:sp>
        <p:nvSpPr>
          <p:cNvPr id="65" name="矩形 64"/>
          <p:cNvSpPr/>
          <p:nvPr/>
        </p:nvSpPr>
        <p:spPr>
          <a:xfrm>
            <a:off x="1072590" y="4673443"/>
            <a:ext cx="2218620" cy="1012841"/>
          </a:xfrm>
          <a:prstGeom prst="rect">
            <a:avLst/>
          </a:prstGeom>
        </p:spPr>
        <p:txBody>
          <a:bodyPr wrap="square">
            <a:spAutoFit/>
          </a:bodyPr>
          <a:lstStyle/>
          <a:p>
            <a:pPr>
              <a:lnSpc>
                <a:spcPct val="200000"/>
              </a:lnSpc>
            </a:pPr>
            <a:r>
              <a:rPr lang="zh-CN" altLang="en-US" sz="105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sp>
        <p:nvSpPr>
          <p:cNvPr id="66" name="矩形 65"/>
          <p:cNvSpPr/>
          <p:nvPr/>
        </p:nvSpPr>
        <p:spPr>
          <a:xfrm>
            <a:off x="3609133" y="4673443"/>
            <a:ext cx="2218620" cy="1012841"/>
          </a:xfrm>
          <a:prstGeom prst="rect">
            <a:avLst/>
          </a:prstGeom>
        </p:spPr>
        <p:txBody>
          <a:bodyPr wrap="square">
            <a:spAutoFit/>
          </a:bodyPr>
          <a:lstStyle/>
          <a:p>
            <a:pPr>
              <a:lnSpc>
                <a:spcPct val="200000"/>
              </a:lnSpc>
            </a:pPr>
            <a:r>
              <a:rPr lang="zh-CN" altLang="en-US" sz="105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sp>
        <p:nvSpPr>
          <p:cNvPr id="67" name="矩形 66"/>
          <p:cNvSpPr/>
          <p:nvPr/>
        </p:nvSpPr>
        <p:spPr>
          <a:xfrm>
            <a:off x="6203732" y="4673443"/>
            <a:ext cx="2218620" cy="1012841"/>
          </a:xfrm>
          <a:prstGeom prst="rect">
            <a:avLst/>
          </a:prstGeom>
        </p:spPr>
        <p:txBody>
          <a:bodyPr wrap="square">
            <a:spAutoFit/>
          </a:bodyPr>
          <a:lstStyle/>
          <a:p>
            <a:pPr>
              <a:lnSpc>
                <a:spcPct val="200000"/>
              </a:lnSpc>
            </a:pPr>
            <a:r>
              <a:rPr lang="zh-CN" altLang="en-US" sz="105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sp>
        <p:nvSpPr>
          <p:cNvPr id="68" name="矩形 67"/>
          <p:cNvSpPr/>
          <p:nvPr/>
        </p:nvSpPr>
        <p:spPr>
          <a:xfrm>
            <a:off x="8638678" y="4673443"/>
            <a:ext cx="2218620" cy="1012841"/>
          </a:xfrm>
          <a:prstGeom prst="rect">
            <a:avLst/>
          </a:prstGeom>
        </p:spPr>
        <p:txBody>
          <a:bodyPr wrap="square">
            <a:spAutoFit/>
          </a:bodyPr>
          <a:lstStyle/>
          <a:p>
            <a:pPr>
              <a:lnSpc>
                <a:spcPct val="200000"/>
              </a:lnSpc>
            </a:pPr>
            <a:r>
              <a:rPr lang="zh-CN" altLang="en-US" sz="1050" dirty="0">
                <a:solidFill>
                  <a:prstClr val="black">
                    <a:lumMod val="50000"/>
                    <a:lumOff val="50000"/>
                  </a:prstClr>
                </a:solidFill>
                <a:cs typeface="+mn-ea"/>
                <a:sym typeface="+mn-lt"/>
              </a:rPr>
              <a:t>此处添加详细文本描述，建议与标题相关并符合整体语言风格，语言描述尽量简洁生动。</a:t>
            </a:r>
            <a:endParaRPr lang="zh-CN" altLang="en-US" sz="1400" dirty="0">
              <a:cs typeface="+mn-ea"/>
              <a:sym typeface="+mn-lt"/>
            </a:endParaRPr>
          </a:p>
        </p:txBody>
      </p:sp>
      <p:grpSp>
        <p:nvGrpSpPr>
          <p:cNvPr id="71" name="组合 70"/>
          <p:cNvGrpSpPr/>
          <p:nvPr/>
        </p:nvGrpSpPr>
        <p:grpSpPr>
          <a:xfrm>
            <a:off x="1299319" y="1934419"/>
            <a:ext cx="1849551" cy="1849553"/>
            <a:chOff x="1367367" y="1923540"/>
            <a:chExt cx="2091076" cy="2091076"/>
          </a:xfrm>
        </p:grpSpPr>
        <p:pic>
          <p:nvPicPr>
            <p:cNvPr id="72" name="图片 71"/>
            <p:cNvPicPr>
              <a:picLocks noChangeAspect="1"/>
            </p:cNvPicPr>
            <p:nvPr/>
          </p:nvPicPr>
          <p:blipFill>
            <a:blip r:embed="rId3">
              <a:extLst>
                <a:ext uri="{BEBA8EAE-BF5A-486C-A8C5-ECC9F3942E4B}">
                  <a14:imgProps xmlns:a14="http://schemas.microsoft.com/office/drawing/2010/main">
                    <a14:imgLayer r:embed="rId4">
                      <a14:imgEffect>
                        <a14:brightnessContrast bright="7000"/>
                      </a14:imgEffect>
                    </a14:imgLayer>
                  </a14:imgProps>
                </a:ext>
                <a:ext uri="{28A0092B-C50C-407E-A947-70E740481C1C}">
                  <a14:useLocalDpi xmlns:a14="http://schemas.microsoft.com/office/drawing/2010/main" val="0"/>
                </a:ext>
              </a:extLst>
            </a:blip>
            <a:stretch>
              <a:fillRect/>
            </a:stretch>
          </p:blipFill>
          <p:spPr>
            <a:xfrm>
              <a:off x="1452217" y="2171915"/>
              <a:ext cx="1921373" cy="1594329"/>
            </a:xfrm>
            <a:custGeom>
              <a:avLst/>
              <a:gdLst>
                <a:gd name="connsiteX0" fmla="*/ 0 w 2579915"/>
                <a:gd name="connsiteY0" fmla="*/ 0 h 2296885"/>
                <a:gd name="connsiteX1" fmla="*/ 2579915 w 2579915"/>
                <a:gd name="connsiteY1" fmla="*/ 0 h 2296885"/>
                <a:gd name="connsiteX2" fmla="*/ 2579915 w 2579915"/>
                <a:gd name="connsiteY2" fmla="*/ 2296885 h 2296885"/>
                <a:gd name="connsiteX3" fmla="*/ 0 w 2579915"/>
                <a:gd name="connsiteY3" fmla="*/ 2296885 h 2296885"/>
              </a:gdLst>
              <a:ahLst/>
              <a:cxnLst>
                <a:cxn ang="0">
                  <a:pos x="connsiteX0" y="connsiteY0"/>
                </a:cxn>
                <a:cxn ang="0">
                  <a:pos x="connsiteX1" y="connsiteY1"/>
                </a:cxn>
                <a:cxn ang="0">
                  <a:pos x="connsiteX2" y="connsiteY2"/>
                </a:cxn>
                <a:cxn ang="0">
                  <a:pos x="connsiteX3" y="connsiteY3"/>
                </a:cxn>
              </a:cxnLst>
              <a:rect l="l" t="t" r="r" b="b"/>
              <a:pathLst>
                <a:path w="2579915" h="2296885">
                  <a:moveTo>
                    <a:pt x="0" y="0"/>
                  </a:moveTo>
                  <a:lnTo>
                    <a:pt x="2579915" y="0"/>
                  </a:lnTo>
                  <a:lnTo>
                    <a:pt x="2579915" y="2296885"/>
                  </a:lnTo>
                  <a:lnTo>
                    <a:pt x="0" y="2296885"/>
                  </a:lnTo>
                  <a:close/>
                </a:path>
              </a:pathLst>
            </a:custGeom>
          </p:spPr>
        </p:pic>
        <p:grpSp>
          <p:nvGrpSpPr>
            <p:cNvPr id="80" name="组合 79"/>
            <p:cNvGrpSpPr/>
            <p:nvPr/>
          </p:nvGrpSpPr>
          <p:grpSpPr>
            <a:xfrm>
              <a:off x="1367367" y="1923540"/>
              <a:ext cx="2091076" cy="2091076"/>
              <a:chOff x="4742449" y="2216782"/>
              <a:chExt cx="3801476" cy="3801476"/>
            </a:xfrm>
          </p:grpSpPr>
          <p:sp>
            <p:nvSpPr>
              <p:cNvPr id="81" name="任意多边形 80"/>
              <p:cNvSpPr/>
              <p:nvPr/>
            </p:nvSpPr>
            <p:spPr>
              <a:xfrm>
                <a:off x="4742449" y="2216782"/>
                <a:ext cx="3801476" cy="3801476"/>
              </a:xfrm>
              <a:custGeom>
                <a:avLst/>
                <a:gdLst>
                  <a:gd name="connsiteX0" fmla="*/ 627244 w 3801476"/>
                  <a:gd name="connsiteY0" fmla="*/ 310063 h 3801476"/>
                  <a:gd name="connsiteX1" fmla="*/ 310063 w 3801476"/>
                  <a:gd name="connsiteY1" fmla="*/ 627244 h 3801476"/>
                  <a:gd name="connsiteX2" fmla="*/ 310063 w 3801476"/>
                  <a:gd name="connsiteY2" fmla="*/ 3174232 h 3801476"/>
                  <a:gd name="connsiteX3" fmla="*/ 627244 w 3801476"/>
                  <a:gd name="connsiteY3" fmla="*/ 3491413 h 3801476"/>
                  <a:gd name="connsiteX4" fmla="*/ 3174232 w 3801476"/>
                  <a:gd name="connsiteY4" fmla="*/ 3491413 h 3801476"/>
                  <a:gd name="connsiteX5" fmla="*/ 3491413 w 3801476"/>
                  <a:gd name="connsiteY5" fmla="*/ 3174232 h 3801476"/>
                  <a:gd name="connsiteX6" fmla="*/ 3491413 w 3801476"/>
                  <a:gd name="connsiteY6" fmla="*/ 627244 h 3801476"/>
                  <a:gd name="connsiteX7" fmla="*/ 3174232 w 3801476"/>
                  <a:gd name="connsiteY7" fmla="*/ 310063 h 3801476"/>
                  <a:gd name="connsiteX8" fmla="*/ 379007 w 3801476"/>
                  <a:gd name="connsiteY8" fmla="*/ 0 h 3801476"/>
                  <a:gd name="connsiteX9" fmla="*/ 3422469 w 3801476"/>
                  <a:gd name="connsiteY9" fmla="*/ 0 h 3801476"/>
                  <a:gd name="connsiteX10" fmla="*/ 3801476 w 3801476"/>
                  <a:gd name="connsiteY10" fmla="*/ 379007 h 3801476"/>
                  <a:gd name="connsiteX11" fmla="*/ 3801476 w 3801476"/>
                  <a:gd name="connsiteY11" fmla="*/ 3422469 h 3801476"/>
                  <a:gd name="connsiteX12" fmla="*/ 3422469 w 3801476"/>
                  <a:gd name="connsiteY12" fmla="*/ 3801476 h 3801476"/>
                  <a:gd name="connsiteX13" fmla="*/ 379007 w 3801476"/>
                  <a:gd name="connsiteY13" fmla="*/ 3801476 h 3801476"/>
                  <a:gd name="connsiteX14" fmla="*/ 0 w 3801476"/>
                  <a:gd name="connsiteY14" fmla="*/ 3422469 h 3801476"/>
                  <a:gd name="connsiteX15" fmla="*/ 0 w 3801476"/>
                  <a:gd name="connsiteY15" fmla="*/ 379007 h 3801476"/>
                  <a:gd name="connsiteX16" fmla="*/ 379007 w 3801476"/>
                  <a:gd name="connsiteY16" fmla="*/ 0 h 380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476" h="3801476">
                    <a:moveTo>
                      <a:pt x="627244" y="310063"/>
                    </a:moveTo>
                    <a:cubicBezTo>
                      <a:pt x="452070" y="310063"/>
                      <a:pt x="310063" y="452070"/>
                      <a:pt x="310063" y="627244"/>
                    </a:cubicBezTo>
                    <a:lnTo>
                      <a:pt x="310063" y="3174232"/>
                    </a:lnTo>
                    <a:cubicBezTo>
                      <a:pt x="310063" y="3349406"/>
                      <a:pt x="452070" y="3491413"/>
                      <a:pt x="627244" y="3491413"/>
                    </a:cubicBezTo>
                    <a:lnTo>
                      <a:pt x="3174232" y="3491413"/>
                    </a:lnTo>
                    <a:cubicBezTo>
                      <a:pt x="3349406" y="3491413"/>
                      <a:pt x="3491413" y="3349406"/>
                      <a:pt x="3491413" y="3174232"/>
                    </a:cubicBezTo>
                    <a:lnTo>
                      <a:pt x="3491413" y="627244"/>
                    </a:lnTo>
                    <a:cubicBezTo>
                      <a:pt x="3491413" y="452070"/>
                      <a:pt x="3349406" y="310063"/>
                      <a:pt x="3174232" y="310063"/>
                    </a:cubicBezTo>
                    <a:close/>
                    <a:moveTo>
                      <a:pt x="379007" y="0"/>
                    </a:moveTo>
                    <a:lnTo>
                      <a:pt x="3422469" y="0"/>
                    </a:lnTo>
                    <a:cubicBezTo>
                      <a:pt x="3631789" y="0"/>
                      <a:pt x="3801476" y="169687"/>
                      <a:pt x="3801476" y="379007"/>
                    </a:cubicBezTo>
                    <a:lnTo>
                      <a:pt x="3801476" y="3422469"/>
                    </a:lnTo>
                    <a:cubicBezTo>
                      <a:pt x="3801476" y="3631789"/>
                      <a:pt x="3631789" y="3801476"/>
                      <a:pt x="3422469" y="3801476"/>
                    </a:cubicBezTo>
                    <a:lnTo>
                      <a:pt x="379007" y="3801476"/>
                    </a:lnTo>
                    <a:cubicBezTo>
                      <a:pt x="169687" y="3801476"/>
                      <a:pt x="0" y="3631789"/>
                      <a:pt x="0" y="3422469"/>
                    </a:cubicBezTo>
                    <a:lnTo>
                      <a:pt x="0" y="379007"/>
                    </a:lnTo>
                    <a:cubicBezTo>
                      <a:pt x="0" y="169687"/>
                      <a:pt x="169687" y="0"/>
                      <a:pt x="379007" y="0"/>
                    </a:cubicBezTo>
                    <a:close/>
                  </a:path>
                </a:pathLst>
              </a:cu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圆角矩形 81"/>
              <p:cNvSpPr/>
              <p:nvPr/>
            </p:nvSpPr>
            <p:spPr>
              <a:xfrm>
                <a:off x="5052512" y="2526845"/>
                <a:ext cx="3181350" cy="3181350"/>
              </a:xfrm>
              <a:prstGeom prst="roundRect">
                <a:avLst>
                  <a:gd name="adj" fmla="val 9970"/>
                </a:avLst>
              </a:prstGeom>
              <a:noFill/>
              <a:ln w="76200">
                <a:gradFill flip="none" rotWithShape="1">
                  <a:gsLst>
                    <a:gs pos="100000">
                      <a:schemeClr val="bg1">
                        <a:lumMod val="96000"/>
                      </a:schemeClr>
                    </a:gs>
                    <a:gs pos="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圆角矩形 97"/>
              <p:cNvSpPr/>
              <p:nvPr/>
            </p:nvSpPr>
            <p:spPr>
              <a:xfrm>
                <a:off x="4742449" y="2216782"/>
                <a:ext cx="3801476" cy="3801476"/>
              </a:xfrm>
              <a:prstGeom prst="roundRect">
                <a:avLst>
                  <a:gd name="adj" fmla="val 9970"/>
                </a:avLst>
              </a:prstGeom>
              <a:noFill/>
              <a:ln w="22225">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99" name="组合 98"/>
          <p:cNvGrpSpPr/>
          <p:nvPr/>
        </p:nvGrpSpPr>
        <p:grpSpPr>
          <a:xfrm>
            <a:off x="3749071" y="1934419"/>
            <a:ext cx="1849551" cy="1849553"/>
            <a:chOff x="3751324" y="1923540"/>
            <a:chExt cx="2091076" cy="2091076"/>
          </a:xfrm>
        </p:grpSpPr>
        <p:pic>
          <p:nvPicPr>
            <p:cNvPr id="100" name="图片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4744" y="2110506"/>
              <a:ext cx="1826124" cy="1671948"/>
            </a:xfrm>
            <a:custGeom>
              <a:avLst/>
              <a:gdLst>
                <a:gd name="connsiteX0" fmla="*/ 0 w 2579915"/>
                <a:gd name="connsiteY0" fmla="*/ 0 h 2296884"/>
                <a:gd name="connsiteX1" fmla="*/ 2579915 w 2579915"/>
                <a:gd name="connsiteY1" fmla="*/ 0 h 2296884"/>
                <a:gd name="connsiteX2" fmla="*/ 2579915 w 2579915"/>
                <a:gd name="connsiteY2" fmla="*/ 2296884 h 2296884"/>
                <a:gd name="connsiteX3" fmla="*/ 0 w 2579915"/>
                <a:gd name="connsiteY3" fmla="*/ 2296884 h 2296884"/>
              </a:gdLst>
              <a:ahLst/>
              <a:cxnLst>
                <a:cxn ang="0">
                  <a:pos x="connsiteX0" y="connsiteY0"/>
                </a:cxn>
                <a:cxn ang="0">
                  <a:pos x="connsiteX1" y="connsiteY1"/>
                </a:cxn>
                <a:cxn ang="0">
                  <a:pos x="connsiteX2" y="connsiteY2"/>
                </a:cxn>
                <a:cxn ang="0">
                  <a:pos x="connsiteX3" y="connsiteY3"/>
                </a:cxn>
              </a:cxnLst>
              <a:rect l="l" t="t" r="r" b="b"/>
              <a:pathLst>
                <a:path w="2579915" h="2296884">
                  <a:moveTo>
                    <a:pt x="0" y="0"/>
                  </a:moveTo>
                  <a:lnTo>
                    <a:pt x="2579915" y="0"/>
                  </a:lnTo>
                  <a:lnTo>
                    <a:pt x="2579915" y="2296884"/>
                  </a:lnTo>
                  <a:lnTo>
                    <a:pt x="0" y="2296884"/>
                  </a:lnTo>
                  <a:close/>
                </a:path>
              </a:pathLst>
            </a:custGeom>
          </p:spPr>
        </p:pic>
        <p:grpSp>
          <p:nvGrpSpPr>
            <p:cNvPr id="101" name="组合 100"/>
            <p:cNvGrpSpPr/>
            <p:nvPr/>
          </p:nvGrpSpPr>
          <p:grpSpPr>
            <a:xfrm>
              <a:off x="3751324" y="1923540"/>
              <a:ext cx="2091076" cy="2091076"/>
              <a:chOff x="4742449" y="2216782"/>
              <a:chExt cx="3801476" cy="3801476"/>
            </a:xfrm>
          </p:grpSpPr>
          <p:sp>
            <p:nvSpPr>
              <p:cNvPr id="102" name="任意多边形 101"/>
              <p:cNvSpPr/>
              <p:nvPr/>
            </p:nvSpPr>
            <p:spPr>
              <a:xfrm>
                <a:off x="4742449" y="2216782"/>
                <a:ext cx="3801476" cy="3801476"/>
              </a:xfrm>
              <a:custGeom>
                <a:avLst/>
                <a:gdLst>
                  <a:gd name="connsiteX0" fmla="*/ 627244 w 3801476"/>
                  <a:gd name="connsiteY0" fmla="*/ 310063 h 3801476"/>
                  <a:gd name="connsiteX1" fmla="*/ 310063 w 3801476"/>
                  <a:gd name="connsiteY1" fmla="*/ 627244 h 3801476"/>
                  <a:gd name="connsiteX2" fmla="*/ 310063 w 3801476"/>
                  <a:gd name="connsiteY2" fmla="*/ 3174232 h 3801476"/>
                  <a:gd name="connsiteX3" fmla="*/ 627244 w 3801476"/>
                  <a:gd name="connsiteY3" fmla="*/ 3491413 h 3801476"/>
                  <a:gd name="connsiteX4" fmla="*/ 3174232 w 3801476"/>
                  <a:gd name="connsiteY4" fmla="*/ 3491413 h 3801476"/>
                  <a:gd name="connsiteX5" fmla="*/ 3491413 w 3801476"/>
                  <a:gd name="connsiteY5" fmla="*/ 3174232 h 3801476"/>
                  <a:gd name="connsiteX6" fmla="*/ 3491413 w 3801476"/>
                  <a:gd name="connsiteY6" fmla="*/ 627244 h 3801476"/>
                  <a:gd name="connsiteX7" fmla="*/ 3174232 w 3801476"/>
                  <a:gd name="connsiteY7" fmla="*/ 310063 h 3801476"/>
                  <a:gd name="connsiteX8" fmla="*/ 379007 w 3801476"/>
                  <a:gd name="connsiteY8" fmla="*/ 0 h 3801476"/>
                  <a:gd name="connsiteX9" fmla="*/ 3422469 w 3801476"/>
                  <a:gd name="connsiteY9" fmla="*/ 0 h 3801476"/>
                  <a:gd name="connsiteX10" fmla="*/ 3801476 w 3801476"/>
                  <a:gd name="connsiteY10" fmla="*/ 379007 h 3801476"/>
                  <a:gd name="connsiteX11" fmla="*/ 3801476 w 3801476"/>
                  <a:gd name="connsiteY11" fmla="*/ 3422469 h 3801476"/>
                  <a:gd name="connsiteX12" fmla="*/ 3422469 w 3801476"/>
                  <a:gd name="connsiteY12" fmla="*/ 3801476 h 3801476"/>
                  <a:gd name="connsiteX13" fmla="*/ 379007 w 3801476"/>
                  <a:gd name="connsiteY13" fmla="*/ 3801476 h 3801476"/>
                  <a:gd name="connsiteX14" fmla="*/ 0 w 3801476"/>
                  <a:gd name="connsiteY14" fmla="*/ 3422469 h 3801476"/>
                  <a:gd name="connsiteX15" fmla="*/ 0 w 3801476"/>
                  <a:gd name="connsiteY15" fmla="*/ 379007 h 3801476"/>
                  <a:gd name="connsiteX16" fmla="*/ 379007 w 3801476"/>
                  <a:gd name="connsiteY16" fmla="*/ 0 h 380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476" h="3801476">
                    <a:moveTo>
                      <a:pt x="627244" y="310063"/>
                    </a:moveTo>
                    <a:cubicBezTo>
                      <a:pt x="452070" y="310063"/>
                      <a:pt x="310063" y="452070"/>
                      <a:pt x="310063" y="627244"/>
                    </a:cubicBezTo>
                    <a:lnTo>
                      <a:pt x="310063" y="3174232"/>
                    </a:lnTo>
                    <a:cubicBezTo>
                      <a:pt x="310063" y="3349406"/>
                      <a:pt x="452070" y="3491413"/>
                      <a:pt x="627244" y="3491413"/>
                    </a:cubicBezTo>
                    <a:lnTo>
                      <a:pt x="3174232" y="3491413"/>
                    </a:lnTo>
                    <a:cubicBezTo>
                      <a:pt x="3349406" y="3491413"/>
                      <a:pt x="3491413" y="3349406"/>
                      <a:pt x="3491413" y="3174232"/>
                    </a:cubicBezTo>
                    <a:lnTo>
                      <a:pt x="3491413" y="627244"/>
                    </a:lnTo>
                    <a:cubicBezTo>
                      <a:pt x="3491413" y="452070"/>
                      <a:pt x="3349406" y="310063"/>
                      <a:pt x="3174232" y="310063"/>
                    </a:cubicBezTo>
                    <a:close/>
                    <a:moveTo>
                      <a:pt x="379007" y="0"/>
                    </a:moveTo>
                    <a:lnTo>
                      <a:pt x="3422469" y="0"/>
                    </a:lnTo>
                    <a:cubicBezTo>
                      <a:pt x="3631789" y="0"/>
                      <a:pt x="3801476" y="169687"/>
                      <a:pt x="3801476" y="379007"/>
                    </a:cubicBezTo>
                    <a:lnTo>
                      <a:pt x="3801476" y="3422469"/>
                    </a:lnTo>
                    <a:cubicBezTo>
                      <a:pt x="3801476" y="3631789"/>
                      <a:pt x="3631789" y="3801476"/>
                      <a:pt x="3422469" y="3801476"/>
                    </a:cubicBezTo>
                    <a:lnTo>
                      <a:pt x="379007" y="3801476"/>
                    </a:lnTo>
                    <a:cubicBezTo>
                      <a:pt x="169687" y="3801476"/>
                      <a:pt x="0" y="3631789"/>
                      <a:pt x="0" y="3422469"/>
                    </a:cubicBezTo>
                    <a:lnTo>
                      <a:pt x="0" y="379007"/>
                    </a:lnTo>
                    <a:cubicBezTo>
                      <a:pt x="0" y="169687"/>
                      <a:pt x="169687" y="0"/>
                      <a:pt x="379007" y="0"/>
                    </a:cubicBezTo>
                    <a:close/>
                  </a:path>
                </a:pathLst>
              </a:cu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圆角矩形 102"/>
              <p:cNvSpPr/>
              <p:nvPr/>
            </p:nvSpPr>
            <p:spPr>
              <a:xfrm>
                <a:off x="5052512" y="2526845"/>
                <a:ext cx="3181350" cy="3181350"/>
              </a:xfrm>
              <a:prstGeom prst="roundRect">
                <a:avLst>
                  <a:gd name="adj" fmla="val 9970"/>
                </a:avLst>
              </a:prstGeom>
              <a:noFill/>
              <a:ln w="76200">
                <a:gradFill flip="none" rotWithShape="1">
                  <a:gsLst>
                    <a:gs pos="100000">
                      <a:schemeClr val="bg1">
                        <a:lumMod val="96000"/>
                      </a:schemeClr>
                    </a:gs>
                    <a:gs pos="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圆角矩形 103"/>
              <p:cNvSpPr/>
              <p:nvPr/>
            </p:nvSpPr>
            <p:spPr>
              <a:xfrm>
                <a:off x="4742449" y="2216782"/>
                <a:ext cx="3801476" cy="3801476"/>
              </a:xfrm>
              <a:prstGeom prst="roundRect">
                <a:avLst>
                  <a:gd name="adj" fmla="val 9970"/>
                </a:avLst>
              </a:prstGeom>
              <a:noFill/>
              <a:ln w="22225">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05" name="组合 104"/>
          <p:cNvGrpSpPr/>
          <p:nvPr/>
        </p:nvGrpSpPr>
        <p:grpSpPr>
          <a:xfrm>
            <a:off x="6339312" y="1934419"/>
            <a:ext cx="1849551" cy="1849553"/>
            <a:chOff x="6258959" y="1923540"/>
            <a:chExt cx="2091076" cy="2091076"/>
          </a:xfrm>
        </p:grpSpPr>
        <p:pic>
          <p:nvPicPr>
            <p:cNvPr id="106" name="图片 105"/>
            <p:cNvPicPr>
              <a:picLocks noChangeAspect="1"/>
            </p:cNvPicPr>
            <p:nvPr/>
          </p:nvPicPr>
          <p:blipFill>
            <a:blip r:embed="rId6">
              <a:extLst>
                <a:ext uri="{BEBA8EAE-BF5A-486C-A8C5-ECC9F3942E4B}">
                  <a14:imgProps xmlns:a14="http://schemas.microsoft.com/office/drawing/2010/main">
                    <a14:imgLayer r:embed="rId7">
                      <a14:imgEffect>
                        <a14:saturation sat="30000"/>
                      </a14:imgEffect>
                    </a14:imgLayer>
                  </a14:imgProps>
                </a:ext>
                <a:ext uri="{28A0092B-C50C-407E-A947-70E740481C1C}">
                  <a14:useLocalDpi xmlns:a14="http://schemas.microsoft.com/office/drawing/2010/main" val="0"/>
                </a:ext>
              </a:extLst>
            </a:blip>
            <a:stretch>
              <a:fillRect/>
            </a:stretch>
          </p:blipFill>
          <p:spPr>
            <a:xfrm>
              <a:off x="6445087" y="2113786"/>
              <a:ext cx="1784169" cy="1710589"/>
            </a:xfrm>
            <a:custGeom>
              <a:avLst/>
              <a:gdLst>
                <a:gd name="connsiteX0" fmla="*/ 0 w 2579915"/>
                <a:gd name="connsiteY0" fmla="*/ 0 h 2296885"/>
                <a:gd name="connsiteX1" fmla="*/ 2579915 w 2579915"/>
                <a:gd name="connsiteY1" fmla="*/ 0 h 2296885"/>
                <a:gd name="connsiteX2" fmla="*/ 2579915 w 2579915"/>
                <a:gd name="connsiteY2" fmla="*/ 2296885 h 2296885"/>
                <a:gd name="connsiteX3" fmla="*/ 0 w 2579915"/>
                <a:gd name="connsiteY3" fmla="*/ 2296885 h 2296885"/>
              </a:gdLst>
              <a:ahLst/>
              <a:cxnLst>
                <a:cxn ang="0">
                  <a:pos x="connsiteX0" y="connsiteY0"/>
                </a:cxn>
                <a:cxn ang="0">
                  <a:pos x="connsiteX1" y="connsiteY1"/>
                </a:cxn>
                <a:cxn ang="0">
                  <a:pos x="connsiteX2" y="connsiteY2"/>
                </a:cxn>
                <a:cxn ang="0">
                  <a:pos x="connsiteX3" y="connsiteY3"/>
                </a:cxn>
              </a:cxnLst>
              <a:rect l="l" t="t" r="r" b="b"/>
              <a:pathLst>
                <a:path w="2579915" h="2296885">
                  <a:moveTo>
                    <a:pt x="0" y="0"/>
                  </a:moveTo>
                  <a:lnTo>
                    <a:pt x="2579915" y="0"/>
                  </a:lnTo>
                  <a:lnTo>
                    <a:pt x="2579915" y="2296885"/>
                  </a:lnTo>
                  <a:lnTo>
                    <a:pt x="0" y="2296885"/>
                  </a:lnTo>
                  <a:close/>
                </a:path>
              </a:pathLst>
            </a:custGeom>
          </p:spPr>
        </p:pic>
        <p:grpSp>
          <p:nvGrpSpPr>
            <p:cNvPr id="107" name="组合 106"/>
            <p:cNvGrpSpPr/>
            <p:nvPr/>
          </p:nvGrpSpPr>
          <p:grpSpPr>
            <a:xfrm>
              <a:off x="6258959" y="1923540"/>
              <a:ext cx="2091076" cy="2091076"/>
              <a:chOff x="4742449" y="2216782"/>
              <a:chExt cx="3801476" cy="3801476"/>
            </a:xfrm>
          </p:grpSpPr>
          <p:sp>
            <p:nvSpPr>
              <p:cNvPr id="108" name="任意多边形 107"/>
              <p:cNvSpPr/>
              <p:nvPr/>
            </p:nvSpPr>
            <p:spPr>
              <a:xfrm>
                <a:off x="4742449" y="2216782"/>
                <a:ext cx="3801476" cy="3801476"/>
              </a:xfrm>
              <a:custGeom>
                <a:avLst/>
                <a:gdLst>
                  <a:gd name="connsiteX0" fmla="*/ 627244 w 3801476"/>
                  <a:gd name="connsiteY0" fmla="*/ 310063 h 3801476"/>
                  <a:gd name="connsiteX1" fmla="*/ 310063 w 3801476"/>
                  <a:gd name="connsiteY1" fmla="*/ 627244 h 3801476"/>
                  <a:gd name="connsiteX2" fmla="*/ 310063 w 3801476"/>
                  <a:gd name="connsiteY2" fmla="*/ 3174232 h 3801476"/>
                  <a:gd name="connsiteX3" fmla="*/ 627244 w 3801476"/>
                  <a:gd name="connsiteY3" fmla="*/ 3491413 h 3801476"/>
                  <a:gd name="connsiteX4" fmla="*/ 3174232 w 3801476"/>
                  <a:gd name="connsiteY4" fmla="*/ 3491413 h 3801476"/>
                  <a:gd name="connsiteX5" fmla="*/ 3491413 w 3801476"/>
                  <a:gd name="connsiteY5" fmla="*/ 3174232 h 3801476"/>
                  <a:gd name="connsiteX6" fmla="*/ 3491413 w 3801476"/>
                  <a:gd name="connsiteY6" fmla="*/ 627244 h 3801476"/>
                  <a:gd name="connsiteX7" fmla="*/ 3174232 w 3801476"/>
                  <a:gd name="connsiteY7" fmla="*/ 310063 h 3801476"/>
                  <a:gd name="connsiteX8" fmla="*/ 379007 w 3801476"/>
                  <a:gd name="connsiteY8" fmla="*/ 0 h 3801476"/>
                  <a:gd name="connsiteX9" fmla="*/ 3422469 w 3801476"/>
                  <a:gd name="connsiteY9" fmla="*/ 0 h 3801476"/>
                  <a:gd name="connsiteX10" fmla="*/ 3801476 w 3801476"/>
                  <a:gd name="connsiteY10" fmla="*/ 379007 h 3801476"/>
                  <a:gd name="connsiteX11" fmla="*/ 3801476 w 3801476"/>
                  <a:gd name="connsiteY11" fmla="*/ 3422469 h 3801476"/>
                  <a:gd name="connsiteX12" fmla="*/ 3422469 w 3801476"/>
                  <a:gd name="connsiteY12" fmla="*/ 3801476 h 3801476"/>
                  <a:gd name="connsiteX13" fmla="*/ 379007 w 3801476"/>
                  <a:gd name="connsiteY13" fmla="*/ 3801476 h 3801476"/>
                  <a:gd name="connsiteX14" fmla="*/ 0 w 3801476"/>
                  <a:gd name="connsiteY14" fmla="*/ 3422469 h 3801476"/>
                  <a:gd name="connsiteX15" fmla="*/ 0 w 3801476"/>
                  <a:gd name="connsiteY15" fmla="*/ 379007 h 3801476"/>
                  <a:gd name="connsiteX16" fmla="*/ 379007 w 3801476"/>
                  <a:gd name="connsiteY16" fmla="*/ 0 h 380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476" h="3801476">
                    <a:moveTo>
                      <a:pt x="627244" y="310063"/>
                    </a:moveTo>
                    <a:cubicBezTo>
                      <a:pt x="452070" y="310063"/>
                      <a:pt x="310063" y="452070"/>
                      <a:pt x="310063" y="627244"/>
                    </a:cubicBezTo>
                    <a:lnTo>
                      <a:pt x="310063" y="3174232"/>
                    </a:lnTo>
                    <a:cubicBezTo>
                      <a:pt x="310063" y="3349406"/>
                      <a:pt x="452070" y="3491413"/>
                      <a:pt x="627244" y="3491413"/>
                    </a:cubicBezTo>
                    <a:lnTo>
                      <a:pt x="3174232" y="3491413"/>
                    </a:lnTo>
                    <a:cubicBezTo>
                      <a:pt x="3349406" y="3491413"/>
                      <a:pt x="3491413" y="3349406"/>
                      <a:pt x="3491413" y="3174232"/>
                    </a:cubicBezTo>
                    <a:lnTo>
                      <a:pt x="3491413" y="627244"/>
                    </a:lnTo>
                    <a:cubicBezTo>
                      <a:pt x="3491413" y="452070"/>
                      <a:pt x="3349406" y="310063"/>
                      <a:pt x="3174232" y="310063"/>
                    </a:cubicBezTo>
                    <a:close/>
                    <a:moveTo>
                      <a:pt x="379007" y="0"/>
                    </a:moveTo>
                    <a:lnTo>
                      <a:pt x="3422469" y="0"/>
                    </a:lnTo>
                    <a:cubicBezTo>
                      <a:pt x="3631789" y="0"/>
                      <a:pt x="3801476" y="169687"/>
                      <a:pt x="3801476" y="379007"/>
                    </a:cubicBezTo>
                    <a:lnTo>
                      <a:pt x="3801476" y="3422469"/>
                    </a:lnTo>
                    <a:cubicBezTo>
                      <a:pt x="3801476" y="3631789"/>
                      <a:pt x="3631789" y="3801476"/>
                      <a:pt x="3422469" y="3801476"/>
                    </a:cubicBezTo>
                    <a:lnTo>
                      <a:pt x="379007" y="3801476"/>
                    </a:lnTo>
                    <a:cubicBezTo>
                      <a:pt x="169687" y="3801476"/>
                      <a:pt x="0" y="3631789"/>
                      <a:pt x="0" y="3422469"/>
                    </a:cubicBezTo>
                    <a:lnTo>
                      <a:pt x="0" y="379007"/>
                    </a:lnTo>
                    <a:cubicBezTo>
                      <a:pt x="0" y="169687"/>
                      <a:pt x="169687" y="0"/>
                      <a:pt x="379007" y="0"/>
                    </a:cubicBezTo>
                    <a:close/>
                  </a:path>
                </a:pathLst>
              </a:cu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圆角矩形 108"/>
              <p:cNvSpPr/>
              <p:nvPr/>
            </p:nvSpPr>
            <p:spPr>
              <a:xfrm>
                <a:off x="5052512" y="2526845"/>
                <a:ext cx="3181350" cy="3181350"/>
              </a:xfrm>
              <a:prstGeom prst="roundRect">
                <a:avLst>
                  <a:gd name="adj" fmla="val 9970"/>
                </a:avLst>
              </a:prstGeom>
              <a:noFill/>
              <a:ln w="76200">
                <a:gradFill flip="none" rotWithShape="1">
                  <a:gsLst>
                    <a:gs pos="100000">
                      <a:schemeClr val="bg1">
                        <a:lumMod val="96000"/>
                      </a:schemeClr>
                    </a:gs>
                    <a:gs pos="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圆角矩形 109"/>
              <p:cNvSpPr/>
              <p:nvPr/>
            </p:nvSpPr>
            <p:spPr>
              <a:xfrm>
                <a:off x="4742449" y="2216782"/>
                <a:ext cx="3801476" cy="3801476"/>
              </a:xfrm>
              <a:prstGeom prst="roundRect">
                <a:avLst>
                  <a:gd name="adj" fmla="val 9970"/>
                </a:avLst>
              </a:prstGeom>
              <a:noFill/>
              <a:ln w="22225">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11" name="组合 110"/>
          <p:cNvGrpSpPr/>
          <p:nvPr/>
        </p:nvGrpSpPr>
        <p:grpSpPr>
          <a:xfrm>
            <a:off x="8846405" y="1934420"/>
            <a:ext cx="1849553" cy="1849554"/>
            <a:chOff x="8787512" y="1923540"/>
            <a:chExt cx="2091077" cy="2091077"/>
          </a:xfrm>
        </p:grpSpPr>
        <p:pic>
          <p:nvPicPr>
            <p:cNvPr id="112" name="图片 111"/>
            <p:cNvPicPr>
              <a:picLocks noChangeAspect="1"/>
            </p:cNvPicPr>
            <p:nvPr/>
          </p:nvPicPr>
          <p:blipFill>
            <a:blip r:embed="rId8">
              <a:extLst>
                <a:ext uri="{BEBA8EAE-BF5A-486C-A8C5-ECC9F3942E4B}">
                  <a14:imgProps xmlns:a14="http://schemas.microsoft.com/office/drawing/2010/main">
                    <a14:imgLayer r:embed="rId9">
                      <a14:imgEffect>
                        <a14:brightnessContrast bright="-2000"/>
                      </a14:imgEffect>
                    </a14:imgLayer>
                  </a14:imgProps>
                </a:ext>
                <a:ext uri="{28A0092B-C50C-407E-A947-70E740481C1C}">
                  <a14:useLocalDpi xmlns:a14="http://schemas.microsoft.com/office/drawing/2010/main" val="0"/>
                </a:ext>
              </a:extLst>
            </a:blip>
            <a:stretch>
              <a:fillRect/>
            </a:stretch>
          </p:blipFill>
          <p:spPr>
            <a:xfrm>
              <a:off x="8998723" y="2113783"/>
              <a:ext cx="1824627" cy="1710589"/>
            </a:xfrm>
            <a:custGeom>
              <a:avLst/>
              <a:gdLst>
                <a:gd name="connsiteX0" fmla="*/ 0 w 2579914"/>
                <a:gd name="connsiteY0" fmla="*/ 0 h 2296885"/>
                <a:gd name="connsiteX1" fmla="*/ 2579914 w 2579914"/>
                <a:gd name="connsiteY1" fmla="*/ 0 h 2296885"/>
                <a:gd name="connsiteX2" fmla="*/ 2579914 w 2579914"/>
                <a:gd name="connsiteY2" fmla="*/ 2296885 h 2296885"/>
                <a:gd name="connsiteX3" fmla="*/ 0 w 2579914"/>
                <a:gd name="connsiteY3" fmla="*/ 2296885 h 2296885"/>
              </a:gdLst>
              <a:ahLst/>
              <a:cxnLst>
                <a:cxn ang="0">
                  <a:pos x="connsiteX0" y="connsiteY0"/>
                </a:cxn>
                <a:cxn ang="0">
                  <a:pos x="connsiteX1" y="connsiteY1"/>
                </a:cxn>
                <a:cxn ang="0">
                  <a:pos x="connsiteX2" y="connsiteY2"/>
                </a:cxn>
                <a:cxn ang="0">
                  <a:pos x="connsiteX3" y="connsiteY3"/>
                </a:cxn>
              </a:cxnLst>
              <a:rect l="l" t="t" r="r" b="b"/>
              <a:pathLst>
                <a:path w="2579914" h="2296885">
                  <a:moveTo>
                    <a:pt x="0" y="0"/>
                  </a:moveTo>
                  <a:lnTo>
                    <a:pt x="2579914" y="0"/>
                  </a:lnTo>
                  <a:lnTo>
                    <a:pt x="2579914" y="2296885"/>
                  </a:lnTo>
                  <a:lnTo>
                    <a:pt x="0" y="2296885"/>
                  </a:lnTo>
                  <a:close/>
                </a:path>
              </a:pathLst>
            </a:custGeom>
          </p:spPr>
        </p:pic>
        <p:grpSp>
          <p:nvGrpSpPr>
            <p:cNvPr id="113" name="组合 112"/>
            <p:cNvGrpSpPr/>
            <p:nvPr/>
          </p:nvGrpSpPr>
          <p:grpSpPr>
            <a:xfrm>
              <a:off x="8787512" y="1923540"/>
              <a:ext cx="2091077" cy="2091077"/>
              <a:chOff x="4742447" y="2216781"/>
              <a:chExt cx="3801478" cy="3801477"/>
            </a:xfrm>
          </p:grpSpPr>
          <p:sp>
            <p:nvSpPr>
              <p:cNvPr id="114" name="任意多边形 113"/>
              <p:cNvSpPr/>
              <p:nvPr/>
            </p:nvSpPr>
            <p:spPr>
              <a:xfrm>
                <a:off x="4742447" y="2216781"/>
                <a:ext cx="3801475" cy="3801476"/>
              </a:xfrm>
              <a:custGeom>
                <a:avLst/>
                <a:gdLst>
                  <a:gd name="connsiteX0" fmla="*/ 627244 w 3801476"/>
                  <a:gd name="connsiteY0" fmla="*/ 310063 h 3801476"/>
                  <a:gd name="connsiteX1" fmla="*/ 310063 w 3801476"/>
                  <a:gd name="connsiteY1" fmla="*/ 627244 h 3801476"/>
                  <a:gd name="connsiteX2" fmla="*/ 310063 w 3801476"/>
                  <a:gd name="connsiteY2" fmla="*/ 3174232 h 3801476"/>
                  <a:gd name="connsiteX3" fmla="*/ 627244 w 3801476"/>
                  <a:gd name="connsiteY3" fmla="*/ 3491413 h 3801476"/>
                  <a:gd name="connsiteX4" fmla="*/ 3174232 w 3801476"/>
                  <a:gd name="connsiteY4" fmla="*/ 3491413 h 3801476"/>
                  <a:gd name="connsiteX5" fmla="*/ 3491413 w 3801476"/>
                  <a:gd name="connsiteY5" fmla="*/ 3174232 h 3801476"/>
                  <a:gd name="connsiteX6" fmla="*/ 3491413 w 3801476"/>
                  <a:gd name="connsiteY6" fmla="*/ 627244 h 3801476"/>
                  <a:gd name="connsiteX7" fmla="*/ 3174232 w 3801476"/>
                  <a:gd name="connsiteY7" fmla="*/ 310063 h 3801476"/>
                  <a:gd name="connsiteX8" fmla="*/ 379007 w 3801476"/>
                  <a:gd name="connsiteY8" fmla="*/ 0 h 3801476"/>
                  <a:gd name="connsiteX9" fmla="*/ 3422469 w 3801476"/>
                  <a:gd name="connsiteY9" fmla="*/ 0 h 3801476"/>
                  <a:gd name="connsiteX10" fmla="*/ 3801476 w 3801476"/>
                  <a:gd name="connsiteY10" fmla="*/ 379007 h 3801476"/>
                  <a:gd name="connsiteX11" fmla="*/ 3801476 w 3801476"/>
                  <a:gd name="connsiteY11" fmla="*/ 3422469 h 3801476"/>
                  <a:gd name="connsiteX12" fmla="*/ 3422469 w 3801476"/>
                  <a:gd name="connsiteY12" fmla="*/ 3801476 h 3801476"/>
                  <a:gd name="connsiteX13" fmla="*/ 379007 w 3801476"/>
                  <a:gd name="connsiteY13" fmla="*/ 3801476 h 3801476"/>
                  <a:gd name="connsiteX14" fmla="*/ 0 w 3801476"/>
                  <a:gd name="connsiteY14" fmla="*/ 3422469 h 3801476"/>
                  <a:gd name="connsiteX15" fmla="*/ 0 w 3801476"/>
                  <a:gd name="connsiteY15" fmla="*/ 379007 h 3801476"/>
                  <a:gd name="connsiteX16" fmla="*/ 379007 w 3801476"/>
                  <a:gd name="connsiteY16" fmla="*/ 0 h 380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01476" h="3801476">
                    <a:moveTo>
                      <a:pt x="627244" y="310063"/>
                    </a:moveTo>
                    <a:cubicBezTo>
                      <a:pt x="452070" y="310063"/>
                      <a:pt x="310063" y="452070"/>
                      <a:pt x="310063" y="627244"/>
                    </a:cubicBezTo>
                    <a:lnTo>
                      <a:pt x="310063" y="3174232"/>
                    </a:lnTo>
                    <a:cubicBezTo>
                      <a:pt x="310063" y="3349406"/>
                      <a:pt x="452070" y="3491413"/>
                      <a:pt x="627244" y="3491413"/>
                    </a:cubicBezTo>
                    <a:lnTo>
                      <a:pt x="3174232" y="3491413"/>
                    </a:lnTo>
                    <a:cubicBezTo>
                      <a:pt x="3349406" y="3491413"/>
                      <a:pt x="3491413" y="3349406"/>
                      <a:pt x="3491413" y="3174232"/>
                    </a:cubicBezTo>
                    <a:lnTo>
                      <a:pt x="3491413" y="627244"/>
                    </a:lnTo>
                    <a:cubicBezTo>
                      <a:pt x="3491413" y="452070"/>
                      <a:pt x="3349406" y="310063"/>
                      <a:pt x="3174232" y="310063"/>
                    </a:cubicBezTo>
                    <a:close/>
                    <a:moveTo>
                      <a:pt x="379007" y="0"/>
                    </a:moveTo>
                    <a:lnTo>
                      <a:pt x="3422469" y="0"/>
                    </a:lnTo>
                    <a:cubicBezTo>
                      <a:pt x="3631789" y="0"/>
                      <a:pt x="3801476" y="169687"/>
                      <a:pt x="3801476" y="379007"/>
                    </a:cubicBezTo>
                    <a:lnTo>
                      <a:pt x="3801476" y="3422469"/>
                    </a:lnTo>
                    <a:cubicBezTo>
                      <a:pt x="3801476" y="3631789"/>
                      <a:pt x="3631789" y="3801476"/>
                      <a:pt x="3422469" y="3801476"/>
                    </a:cubicBezTo>
                    <a:lnTo>
                      <a:pt x="379007" y="3801476"/>
                    </a:lnTo>
                    <a:cubicBezTo>
                      <a:pt x="169687" y="3801476"/>
                      <a:pt x="0" y="3631789"/>
                      <a:pt x="0" y="3422469"/>
                    </a:cubicBezTo>
                    <a:lnTo>
                      <a:pt x="0" y="379007"/>
                    </a:lnTo>
                    <a:cubicBezTo>
                      <a:pt x="0" y="169687"/>
                      <a:pt x="169687" y="0"/>
                      <a:pt x="379007" y="0"/>
                    </a:cubicBezTo>
                    <a:close/>
                  </a:path>
                </a:pathLst>
              </a:cu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圆角矩形 114"/>
              <p:cNvSpPr/>
              <p:nvPr/>
            </p:nvSpPr>
            <p:spPr>
              <a:xfrm>
                <a:off x="5052512" y="2526846"/>
                <a:ext cx="3181349" cy="3181351"/>
              </a:xfrm>
              <a:prstGeom prst="roundRect">
                <a:avLst>
                  <a:gd name="adj" fmla="val 9970"/>
                </a:avLst>
              </a:prstGeom>
              <a:noFill/>
              <a:ln w="76200">
                <a:gradFill flip="none" rotWithShape="1">
                  <a:gsLst>
                    <a:gs pos="100000">
                      <a:schemeClr val="bg1">
                        <a:lumMod val="96000"/>
                      </a:schemeClr>
                    </a:gs>
                    <a:gs pos="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6" name="圆角矩形 115"/>
              <p:cNvSpPr/>
              <p:nvPr/>
            </p:nvSpPr>
            <p:spPr>
              <a:xfrm>
                <a:off x="4742449" y="2216782"/>
                <a:ext cx="3801476" cy="3801476"/>
              </a:xfrm>
              <a:prstGeom prst="roundRect">
                <a:avLst>
                  <a:gd name="adj" fmla="val 9970"/>
                </a:avLst>
              </a:prstGeom>
              <a:noFill/>
              <a:ln w="22225">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extLst>
      <p:ext uri="{BB962C8B-B14F-4D97-AF65-F5344CB8AC3E}">
        <p14:creationId xmlns:p14="http://schemas.microsoft.com/office/powerpoint/2010/main" val="48449194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2"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1+#ppt_w/2"/>
                                              </p:val>
                                            </p:tav>
                                            <p:tav tm="100000">
                                              <p:val>
                                                <p:strVal val="#ppt_x"/>
                                              </p:val>
                                            </p:tav>
                                          </p:tavLst>
                                        </p:anim>
                                        <p:anim calcmode="lin" valueType="num">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14:presetBounceEnd="40000">
                                      <p:stCondLst>
                                        <p:cond delay="200"/>
                                      </p:stCondLst>
                                      <p:childTnLst>
                                        <p:set>
                                          <p:cBhvr>
                                            <p:cTn id="28" dur="1" fill="hold">
                                              <p:stCondLst>
                                                <p:cond delay="0"/>
                                              </p:stCondLst>
                                            </p:cTn>
                                            <p:tgtEl>
                                              <p:spTgt spid="99"/>
                                            </p:tgtEl>
                                            <p:attrNameLst>
                                              <p:attrName>style.visibility</p:attrName>
                                            </p:attrNameLst>
                                          </p:cBhvr>
                                          <p:to>
                                            <p:strVal val="visible"/>
                                          </p:to>
                                        </p:set>
                                        <p:anim calcmode="lin" valueType="num" p14:bounceEnd="40000">
                                          <p:cBhvr additive="base">
                                            <p:cTn id="29" dur="500" fill="hold"/>
                                            <p:tgtEl>
                                              <p:spTgt spid="99"/>
                                            </p:tgtEl>
                                            <p:attrNameLst>
                                              <p:attrName>ppt_x</p:attrName>
                                            </p:attrNameLst>
                                          </p:cBhvr>
                                          <p:tavLst>
                                            <p:tav tm="0">
                                              <p:val>
                                                <p:strVal val="1+#ppt_w/2"/>
                                              </p:val>
                                            </p:tav>
                                            <p:tav tm="100000">
                                              <p:val>
                                                <p:strVal val="#ppt_x"/>
                                              </p:val>
                                            </p:tav>
                                          </p:tavLst>
                                        </p:anim>
                                        <p:anim calcmode="lin" valueType="num" p14:bounceEnd="40000">
                                          <p:cBhvr additive="base">
                                            <p:cTn id="30" dur="500" fill="hold"/>
                                            <p:tgtEl>
                                              <p:spTgt spid="99"/>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14:presetBounceEnd="40000">
                                      <p:stCondLst>
                                        <p:cond delay="400"/>
                                      </p:stCondLst>
                                      <p:childTnLst>
                                        <p:set>
                                          <p:cBhvr>
                                            <p:cTn id="32" dur="1" fill="hold">
                                              <p:stCondLst>
                                                <p:cond delay="0"/>
                                              </p:stCondLst>
                                            </p:cTn>
                                            <p:tgtEl>
                                              <p:spTgt spid="105"/>
                                            </p:tgtEl>
                                            <p:attrNameLst>
                                              <p:attrName>style.visibility</p:attrName>
                                            </p:attrNameLst>
                                          </p:cBhvr>
                                          <p:to>
                                            <p:strVal val="visible"/>
                                          </p:to>
                                        </p:set>
                                        <p:anim calcmode="lin" valueType="num" p14:bounceEnd="40000">
                                          <p:cBhvr additive="base">
                                            <p:cTn id="33" dur="500" fill="hold"/>
                                            <p:tgtEl>
                                              <p:spTgt spid="105"/>
                                            </p:tgtEl>
                                            <p:attrNameLst>
                                              <p:attrName>ppt_x</p:attrName>
                                            </p:attrNameLst>
                                          </p:cBhvr>
                                          <p:tavLst>
                                            <p:tav tm="0">
                                              <p:val>
                                                <p:strVal val="1+#ppt_w/2"/>
                                              </p:val>
                                            </p:tav>
                                            <p:tav tm="100000">
                                              <p:val>
                                                <p:strVal val="#ppt_x"/>
                                              </p:val>
                                            </p:tav>
                                          </p:tavLst>
                                        </p:anim>
                                        <p:anim calcmode="lin" valueType="num" p14:bounceEnd="40000">
                                          <p:cBhvr additive="base">
                                            <p:cTn id="34" dur="500" fill="hold"/>
                                            <p:tgtEl>
                                              <p:spTgt spid="105"/>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14:presetBounceEnd="40000">
                                      <p:stCondLst>
                                        <p:cond delay="600"/>
                                      </p:stCondLst>
                                      <p:childTnLst>
                                        <p:set>
                                          <p:cBhvr>
                                            <p:cTn id="36" dur="1" fill="hold">
                                              <p:stCondLst>
                                                <p:cond delay="0"/>
                                              </p:stCondLst>
                                            </p:cTn>
                                            <p:tgtEl>
                                              <p:spTgt spid="111"/>
                                            </p:tgtEl>
                                            <p:attrNameLst>
                                              <p:attrName>style.visibility</p:attrName>
                                            </p:attrNameLst>
                                          </p:cBhvr>
                                          <p:to>
                                            <p:strVal val="visible"/>
                                          </p:to>
                                        </p:set>
                                        <p:anim calcmode="lin" valueType="num" p14:bounceEnd="40000">
                                          <p:cBhvr additive="base">
                                            <p:cTn id="37" dur="500" fill="hold"/>
                                            <p:tgtEl>
                                              <p:spTgt spid="111"/>
                                            </p:tgtEl>
                                            <p:attrNameLst>
                                              <p:attrName>ppt_x</p:attrName>
                                            </p:attrNameLst>
                                          </p:cBhvr>
                                          <p:tavLst>
                                            <p:tav tm="0">
                                              <p:val>
                                                <p:strVal val="1+#ppt_w/2"/>
                                              </p:val>
                                            </p:tav>
                                            <p:tav tm="100000">
                                              <p:val>
                                                <p:strVal val="#ppt_x"/>
                                              </p:val>
                                            </p:tav>
                                          </p:tavLst>
                                        </p:anim>
                                        <p:anim calcmode="lin" valueType="num" p14:bounceEnd="40000">
                                          <p:cBhvr additive="base">
                                            <p:cTn id="38" dur="500" fill="hold"/>
                                            <p:tgtEl>
                                              <p:spTgt spid="111"/>
                                            </p:tgtEl>
                                            <p:attrNameLst>
                                              <p:attrName>ppt_y</p:attrName>
                                            </p:attrNameLst>
                                          </p:cBhvr>
                                          <p:tavLst>
                                            <p:tav tm="0">
                                              <p:val>
                                                <p:strVal val="#ppt_y"/>
                                              </p:val>
                                            </p:tav>
                                            <p:tav tm="100000">
                                              <p:val>
                                                <p:strVal val="#ppt_y"/>
                                              </p:val>
                                            </p:tav>
                                          </p:tavLst>
                                        </p:anim>
                                      </p:childTnLst>
                                    </p:cTn>
                                  </p:par>
                                  <p:par>
                                    <p:cTn id="39" presetID="47" presetClass="entr" presetSubtype="0" fill="hold" nodeType="withEffect">
                                      <p:stCondLst>
                                        <p:cond delay="60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anim calcmode="lin" valueType="num">
                                          <p:cBhvr>
                                            <p:cTn id="42" dur="500" fill="hold"/>
                                            <p:tgtEl>
                                              <p:spTgt spid="48"/>
                                            </p:tgtEl>
                                            <p:attrNameLst>
                                              <p:attrName>ppt_x</p:attrName>
                                            </p:attrNameLst>
                                          </p:cBhvr>
                                          <p:tavLst>
                                            <p:tav tm="0">
                                              <p:val>
                                                <p:strVal val="#ppt_x"/>
                                              </p:val>
                                            </p:tav>
                                            <p:tav tm="100000">
                                              <p:val>
                                                <p:strVal val="#ppt_x"/>
                                              </p:val>
                                            </p:tav>
                                          </p:tavLst>
                                        </p:anim>
                                        <p:anim calcmode="lin" valueType="num">
                                          <p:cBhvr>
                                            <p:cTn id="43" dur="500" fill="hold"/>
                                            <p:tgtEl>
                                              <p:spTgt spid="48"/>
                                            </p:tgtEl>
                                            <p:attrNameLst>
                                              <p:attrName>ppt_y</p:attrName>
                                            </p:attrNameLst>
                                          </p:cBhvr>
                                          <p:tavLst>
                                            <p:tav tm="0">
                                              <p:val>
                                                <p:strVal val="#ppt_y-.1"/>
                                              </p:val>
                                            </p:tav>
                                            <p:tav tm="100000">
                                              <p:val>
                                                <p:strVal val="#ppt_y"/>
                                              </p:val>
                                            </p:tav>
                                          </p:tavLst>
                                        </p:anim>
                                      </p:childTnLst>
                                    </p:cTn>
                                  </p:par>
                                  <p:par>
                                    <p:cTn id="44" presetID="22" presetClass="entr" presetSubtype="1" fill="hold" grpId="0" nodeType="withEffect">
                                      <p:stCondLst>
                                        <p:cond delay="1100"/>
                                      </p:stCondLst>
                                      <p:childTnLst>
                                        <p:set>
                                          <p:cBhvr>
                                            <p:cTn id="45" dur="1" fill="hold">
                                              <p:stCondLst>
                                                <p:cond delay="0"/>
                                              </p:stCondLst>
                                            </p:cTn>
                                            <p:tgtEl>
                                              <p:spTgt spid="65"/>
                                            </p:tgtEl>
                                            <p:attrNameLst>
                                              <p:attrName>style.visibility</p:attrName>
                                            </p:attrNameLst>
                                          </p:cBhvr>
                                          <p:to>
                                            <p:strVal val="visible"/>
                                          </p:to>
                                        </p:set>
                                        <p:animEffect transition="in" filter="wipe(up)">
                                          <p:cBhvr>
                                            <p:cTn id="46" dur="500"/>
                                            <p:tgtEl>
                                              <p:spTgt spid="65"/>
                                            </p:tgtEl>
                                          </p:cBhvr>
                                        </p:animEffect>
                                      </p:childTnLst>
                                    </p:cTn>
                                  </p:par>
                                  <p:par>
                                    <p:cTn id="47" presetID="47" presetClass="entr" presetSubtype="0" fill="hold" nodeType="withEffect">
                                      <p:stCondLst>
                                        <p:cond delay="60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anim calcmode="lin" valueType="num">
                                          <p:cBhvr>
                                            <p:cTn id="50" dur="500" fill="hold"/>
                                            <p:tgtEl>
                                              <p:spTgt spid="51"/>
                                            </p:tgtEl>
                                            <p:attrNameLst>
                                              <p:attrName>ppt_x</p:attrName>
                                            </p:attrNameLst>
                                          </p:cBhvr>
                                          <p:tavLst>
                                            <p:tav tm="0">
                                              <p:val>
                                                <p:strVal val="#ppt_x"/>
                                              </p:val>
                                            </p:tav>
                                            <p:tav tm="100000">
                                              <p:val>
                                                <p:strVal val="#ppt_x"/>
                                              </p:val>
                                            </p:tav>
                                          </p:tavLst>
                                        </p:anim>
                                        <p:anim calcmode="lin" valueType="num">
                                          <p:cBhvr>
                                            <p:cTn id="51" dur="500" fill="hold"/>
                                            <p:tgtEl>
                                              <p:spTgt spid="51"/>
                                            </p:tgtEl>
                                            <p:attrNameLst>
                                              <p:attrName>ppt_y</p:attrName>
                                            </p:attrNameLst>
                                          </p:cBhvr>
                                          <p:tavLst>
                                            <p:tav tm="0">
                                              <p:val>
                                                <p:strVal val="#ppt_y-.1"/>
                                              </p:val>
                                            </p:tav>
                                            <p:tav tm="100000">
                                              <p:val>
                                                <p:strVal val="#ppt_y"/>
                                              </p:val>
                                            </p:tav>
                                          </p:tavLst>
                                        </p:anim>
                                      </p:childTnLst>
                                    </p:cTn>
                                  </p:par>
                                  <p:par>
                                    <p:cTn id="52" presetID="22" presetClass="entr" presetSubtype="1" fill="hold" grpId="0" nodeType="withEffect">
                                      <p:stCondLst>
                                        <p:cond delay="1100"/>
                                      </p:stCondLst>
                                      <p:childTnLst>
                                        <p:set>
                                          <p:cBhvr>
                                            <p:cTn id="53" dur="1" fill="hold">
                                              <p:stCondLst>
                                                <p:cond delay="0"/>
                                              </p:stCondLst>
                                            </p:cTn>
                                            <p:tgtEl>
                                              <p:spTgt spid="66"/>
                                            </p:tgtEl>
                                            <p:attrNameLst>
                                              <p:attrName>style.visibility</p:attrName>
                                            </p:attrNameLst>
                                          </p:cBhvr>
                                          <p:to>
                                            <p:strVal val="visible"/>
                                          </p:to>
                                        </p:set>
                                        <p:animEffect transition="in" filter="wipe(up)">
                                          <p:cBhvr>
                                            <p:cTn id="54" dur="500"/>
                                            <p:tgtEl>
                                              <p:spTgt spid="66"/>
                                            </p:tgtEl>
                                          </p:cBhvr>
                                        </p:animEffect>
                                      </p:childTnLst>
                                    </p:cTn>
                                  </p:par>
                                  <p:par>
                                    <p:cTn id="55" presetID="47" presetClass="entr" presetSubtype="0" fill="hold" nodeType="withEffect">
                                      <p:stCondLst>
                                        <p:cond delay="90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anim calcmode="lin" valueType="num">
                                          <p:cBhvr>
                                            <p:cTn id="58" dur="500" fill="hold"/>
                                            <p:tgtEl>
                                              <p:spTgt spid="59"/>
                                            </p:tgtEl>
                                            <p:attrNameLst>
                                              <p:attrName>ppt_x</p:attrName>
                                            </p:attrNameLst>
                                          </p:cBhvr>
                                          <p:tavLst>
                                            <p:tav tm="0">
                                              <p:val>
                                                <p:strVal val="#ppt_x"/>
                                              </p:val>
                                            </p:tav>
                                            <p:tav tm="100000">
                                              <p:val>
                                                <p:strVal val="#ppt_x"/>
                                              </p:val>
                                            </p:tav>
                                          </p:tavLst>
                                        </p:anim>
                                        <p:anim calcmode="lin" valueType="num">
                                          <p:cBhvr>
                                            <p:cTn id="59" dur="500" fill="hold"/>
                                            <p:tgtEl>
                                              <p:spTgt spid="59"/>
                                            </p:tgtEl>
                                            <p:attrNameLst>
                                              <p:attrName>ppt_y</p:attrName>
                                            </p:attrNameLst>
                                          </p:cBhvr>
                                          <p:tavLst>
                                            <p:tav tm="0">
                                              <p:val>
                                                <p:strVal val="#ppt_y-.1"/>
                                              </p:val>
                                            </p:tav>
                                            <p:tav tm="100000">
                                              <p:val>
                                                <p:strVal val="#ppt_y"/>
                                              </p:val>
                                            </p:tav>
                                          </p:tavLst>
                                        </p:anim>
                                      </p:childTnLst>
                                    </p:cTn>
                                  </p:par>
                                  <p:par>
                                    <p:cTn id="60" presetID="22" presetClass="entr" presetSubtype="1" fill="hold" grpId="0" nodeType="withEffect">
                                      <p:stCondLst>
                                        <p:cond delay="1400"/>
                                      </p:stCondLst>
                                      <p:childTnLst>
                                        <p:set>
                                          <p:cBhvr>
                                            <p:cTn id="61" dur="1" fill="hold">
                                              <p:stCondLst>
                                                <p:cond delay="0"/>
                                              </p:stCondLst>
                                            </p:cTn>
                                            <p:tgtEl>
                                              <p:spTgt spid="67"/>
                                            </p:tgtEl>
                                            <p:attrNameLst>
                                              <p:attrName>style.visibility</p:attrName>
                                            </p:attrNameLst>
                                          </p:cBhvr>
                                          <p:to>
                                            <p:strVal val="visible"/>
                                          </p:to>
                                        </p:set>
                                        <p:animEffect transition="in" filter="wipe(up)">
                                          <p:cBhvr>
                                            <p:cTn id="62" dur="500"/>
                                            <p:tgtEl>
                                              <p:spTgt spid="67"/>
                                            </p:tgtEl>
                                          </p:cBhvr>
                                        </p:animEffect>
                                      </p:childTnLst>
                                    </p:cTn>
                                  </p:par>
                                  <p:par>
                                    <p:cTn id="63" presetID="47" presetClass="entr" presetSubtype="0" fill="hold" nodeType="withEffect">
                                      <p:stCondLst>
                                        <p:cond delay="110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anim calcmode="lin" valueType="num">
                                          <p:cBhvr>
                                            <p:cTn id="66" dur="500" fill="hold"/>
                                            <p:tgtEl>
                                              <p:spTgt spid="62"/>
                                            </p:tgtEl>
                                            <p:attrNameLst>
                                              <p:attrName>ppt_x</p:attrName>
                                            </p:attrNameLst>
                                          </p:cBhvr>
                                          <p:tavLst>
                                            <p:tav tm="0">
                                              <p:val>
                                                <p:strVal val="#ppt_x"/>
                                              </p:val>
                                            </p:tav>
                                            <p:tav tm="100000">
                                              <p:val>
                                                <p:strVal val="#ppt_x"/>
                                              </p:val>
                                            </p:tav>
                                          </p:tavLst>
                                        </p:anim>
                                        <p:anim calcmode="lin" valueType="num">
                                          <p:cBhvr>
                                            <p:cTn id="67" dur="500" fill="hold"/>
                                            <p:tgtEl>
                                              <p:spTgt spid="62"/>
                                            </p:tgtEl>
                                            <p:attrNameLst>
                                              <p:attrName>ppt_y</p:attrName>
                                            </p:attrNameLst>
                                          </p:cBhvr>
                                          <p:tavLst>
                                            <p:tav tm="0">
                                              <p:val>
                                                <p:strVal val="#ppt_y-.1"/>
                                              </p:val>
                                            </p:tav>
                                            <p:tav tm="100000">
                                              <p:val>
                                                <p:strVal val="#ppt_y"/>
                                              </p:val>
                                            </p:tav>
                                          </p:tavLst>
                                        </p:anim>
                                      </p:childTnLst>
                                    </p:cTn>
                                  </p:par>
                                  <p:par>
                                    <p:cTn id="68" presetID="22" presetClass="entr" presetSubtype="1" fill="hold" grpId="0" nodeType="withEffect">
                                      <p:stCondLst>
                                        <p:cond delay="1600"/>
                                      </p:stCondLst>
                                      <p:childTnLst>
                                        <p:set>
                                          <p:cBhvr>
                                            <p:cTn id="69" dur="1" fill="hold">
                                              <p:stCondLst>
                                                <p:cond delay="0"/>
                                              </p:stCondLst>
                                            </p:cTn>
                                            <p:tgtEl>
                                              <p:spTgt spid="68"/>
                                            </p:tgtEl>
                                            <p:attrNameLst>
                                              <p:attrName>style.visibility</p:attrName>
                                            </p:attrNameLst>
                                          </p:cBhvr>
                                          <p:to>
                                            <p:strVal val="visible"/>
                                          </p:to>
                                        </p:set>
                                        <p:animEffect transition="in" filter="wipe(up)">
                                          <p:cBhvr>
                                            <p:cTn id="7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5" grpId="0"/>
          <p:bldP spid="66" grpId="0"/>
          <p:bldP spid="67" grpId="0"/>
          <p:bldP spid="68" grpId="0"/>
        </p:bldLst>
      </p:timing>
    </mc:Choice>
    <mc:Fallback xmlns="" xmlns:a14="http://schemas.microsoft.com/office/drawing/2010/mai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2"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1+#ppt_w/2"/>
                                              </p:val>
                                            </p:tav>
                                            <p:tav tm="100000">
                                              <p:val>
                                                <p:strVal val="#ppt_x"/>
                                              </p:val>
                                            </p:tav>
                                          </p:tavLst>
                                        </p:anim>
                                        <p:anim calcmode="lin" valueType="num">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200"/>
                                      </p:stCondLst>
                                      <p:childTnLst>
                                        <p:set>
                                          <p:cBhvr>
                                            <p:cTn id="28" dur="1" fill="hold">
                                              <p:stCondLst>
                                                <p:cond delay="0"/>
                                              </p:stCondLst>
                                            </p:cTn>
                                            <p:tgtEl>
                                              <p:spTgt spid="99"/>
                                            </p:tgtEl>
                                            <p:attrNameLst>
                                              <p:attrName>style.visibility</p:attrName>
                                            </p:attrNameLst>
                                          </p:cBhvr>
                                          <p:to>
                                            <p:strVal val="visible"/>
                                          </p:to>
                                        </p:set>
                                        <p:anim calcmode="lin" valueType="num">
                                          <p:cBhvr additive="base">
                                            <p:cTn id="29" dur="500" fill="hold"/>
                                            <p:tgtEl>
                                              <p:spTgt spid="99"/>
                                            </p:tgtEl>
                                            <p:attrNameLst>
                                              <p:attrName>ppt_x</p:attrName>
                                            </p:attrNameLst>
                                          </p:cBhvr>
                                          <p:tavLst>
                                            <p:tav tm="0">
                                              <p:val>
                                                <p:strVal val="1+#ppt_w/2"/>
                                              </p:val>
                                            </p:tav>
                                            <p:tav tm="100000">
                                              <p:val>
                                                <p:strVal val="#ppt_x"/>
                                              </p:val>
                                            </p:tav>
                                          </p:tavLst>
                                        </p:anim>
                                        <p:anim calcmode="lin" valueType="num">
                                          <p:cBhvr additive="base">
                                            <p:cTn id="30" dur="500" fill="hold"/>
                                            <p:tgtEl>
                                              <p:spTgt spid="99"/>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400"/>
                                      </p:stCondLst>
                                      <p:childTnLst>
                                        <p:set>
                                          <p:cBhvr>
                                            <p:cTn id="32" dur="1" fill="hold">
                                              <p:stCondLst>
                                                <p:cond delay="0"/>
                                              </p:stCondLst>
                                            </p:cTn>
                                            <p:tgtEl>
                                              <p:spTgt spid="105"/>
                                            </p:tgtEl>
                                            <p:attrNameLst>
                                              <p:attrName>style.visibility</p:attrName>
                                            </p:attrNameLst>
                                          </p:cBhvr>
                                          <p:to>
                                            <p:strVal val="visible"/>
                                          </p:to>
                                        </p:set>
                                        <p:anim calcmode="lin" valueType="num">
                                          <p:cBhvr additive="base">
                                            <p:cTn id="33" dur="500" fill="hold"/>
                                            <p:tgtEl>
                                              <p:spTgt spid="105"/>
                                            </p:tgtEl>
                                            <p:attrNameLst>
                                              <p:attrName>ppt_x</p:attrName>
                                            </p:attrNameLst>
                                          </p:cBhvr>
                                          <p:tavLst>
                                            <p:tav tm="0">
                                              <p:val>
                                                <p:strVal val="1+#ppt_w/2"/>
                                              </p:val>
                                            </p:tav>
                                            <p:tav tm="100000">
                                              <p:val>
                                                <p:strVal val="#ppt_x"/>
                                              </p:val>
                                            </p:tav>
                                          </p:tavLst>
                                        </p:anim>
                                        <p:anim calcmode="lin" valueType="num">
                                          <p:cBhvr additive="base">
                                            <p:cTn id="34" dur="500" fill="hold"/>
                                            <p:tgtEl>
                                              <p:spTgt spid="105"/>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600"/>
                                      </p:stCondLst>
                                      <p:childTnLst>
                                        <p:set>
                                          <p:cBhvr>
                                            <p:cTn id="36" dur="1" fill="hold">
                                              <p:stCondLst>
                                                <p:cond delay="0"/>
                                              </p:stCondLst>
                                            </p:cTn>
                                            <p:tgtEl>
                                              <p:spTgt spid="111"/>
                                            </p:tgtEl>
                                            <p:attrNameLst>
                                              <p:attrName>style.visibility</p:attrName>
                                            </p:attrNameLst>
                                          </p:cBhvr>
                                          <p:to>
                                            <p:strVal val="visible"/>
                                          </p:to>
                                        </p:set>
                                        <p:anim calcmode="lin" valueType="num">
                                          <p:cBhvr additive="base">
                                            <p:cTn id="37" dur="500" fill="hold"/>
                                            <p:tgtEl>
                                              <p:spTgt spid="111"/>
                                            </p:tgtEl>
                                            <p:attrNameLst>
                                              <p:attrName>ppt_x</p:attrName>
                                            </p:attrNameLst>
                                          </p:cBhvr>
                                          <p:tavLst>
                                            <p:tav tm="0">
                                              <p:val>
                                                <p:strVal val="1+#ppt_w/2"/>
                                              </p:val>
                                            </p:tav>
                                            <p:tav tm="100000">
                                              <p:val>
                                                <p:strVal val="#ppt_x"/>
                                              </p:val>
                                            </p:tav>
                                          </p:tavLst>
                                        </p:anim>
                                        <p:anim calcmode="lin" valueType="num">
                                          <p:cBhvr additive="base">
                                            <p:cTn id="38" dur="500" fill="hold"/>
                                            <p:tgtEl>
                                              <p:spTgt spid="111"/>
                                            </p:tgtEl>
                                            <p:attrNameLst>
                                              <p:attrName>ppt_y</p:attrName>
                                            </p:attrNameLst>
                                          </p:cBhvr>
                                          <p:tavLst>
                                            <p:tav tm="0">
                                              <p:val>
                                                <p:strVal val="#ppt_y"/>
                                              </p:val>
                                            </p:tav>
                                            <p:tav tm="100000">
                                              <p:val>
                                                <p:strVal val="#ppt_y"/>
                                              </p:val>
                                            </p:tav>
                                          </p:tavLst>
                                        </p:anim>
                                      </p:childTnLst>
                                    </p:cTn>
                                  </p:par>
                                  <p:par>
                                    <p:cTn id="39" presetID="47" presetClass="entr" presetSubtype="0" fill="hold" nodeType="withEffect">
                                      <p:stCondLst>
                                        <p:cond delay="60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anim calcmode="lin" valueType="num">
                                          <p:cBhvr>
                                            <p:cTn id="42" dur="500" fill="hold"/>
                                            <p:tgtEl>
                                              <p:spTgt spid="48"/>
                                            </p:tgtEl>
                                            <p:attrNameLst>
                                              <p:attrName>ppt_x</p:attrName>
                                            </p:attrNameLst>
                                          </p:cBhvr>
                                          <p:tavLst>
                                            <p:tav tm="0">
                                              <p:val>
                                                <p:strVal val="#ppt_x"/>
                                              </p:val>
                                            </p:tav>
                                            <p:tav tm="100000">
                                              <p:val>
                                                <p:strVal val="#ppt_x"/>
                                              </p:val>
                                            </p:tav>
                                          </p:tavLst>
                                        </p:anim>
                                        <p:anim calcmode="lin" valueType="num">
                                          <p:cBhvr>
                                            <p:cTn id="43" dur="500" fill="hold"/>
                                            <p:tgtEl>
                                              <p:spTgt spid="48"/>
                                            </p:tgtEl>
                                            <p:attrNameLst>
                                              <p:attrName>ppt_y</p:attrName>
                                            </p:attrNameLst>
                                          </p:cBhvr>
                                          <p:tavLst>
                                            <p:tav tm="0">
                                              <p:val>
                                                <p:strVal val="#ppt_y-.1"/>
                                              </p:val>
                                            </p:tav>
                                            <p:tav tm="100000">
                                              <p:val>
                                                <p:strVal val="#ppt_y"/>
                                              </p:val>
                                            </p:tav>
                                          </p:tavLst>
                                        </p:anim>
                                      </p:childTnLst>
                                    </p:cTn>
                                  </p:par>
                                  <p:par>
                                    <p:cTn id="44" presetID="22" presetClass="entr" presetSubtype="1" fill="hold" grpId="0" nodeType="withEffect">
                                      <p:stCondLst>
                                        <p:cond delay="1100"/>
                                      </p:stCondLst>
                                      <p:childTnLst>
                                        <p:set>
                                          <p:cBhvr>
                                            <p:cTn id="45" dur="1" fill="hold">
                                              <p:stCondLst>
                                                <p:cond delay="0"/>
                                              </p:stCondLst>
                                            </p:cTn>
                                            <p:tgtEl>
                                              <p:spTgt spid="65"/>
                                            </p:tgtEl>
                                            <p:attrNameLst>
                                              <p:attrName>style.visibility</p:attrName>
                                            </p:attrNameLst>
                                          </p:cBhvr>
                                          <p:to>
                                            <p:strVal val="visible"/>
                                          </p:to>
                                        </p:set>
                                        <p:animEffect transition="in" filter="wipe(up)">
                                          <p:cBhvr>
                                            <p:cTn id="46" dur="500"/>
                                            <p:tgtEl>
                                              <p:spTgt spid="65"/>
                                            </p:tgtEl>
                                          </p:cBhvr>
                                        </p:animEffect>
                                      </p:childTnLst>
                                    </p:cTn>
                                  </p:par>
                                  <p:par>
                                    <p:cTn id="47" presetID="47" presetClass="entr" presetSubtype="0" fill="hold" nodeType="withEffect">
                                      <p:stCondLst>
                                        <p:cond delay="60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anim calcmode="lin" valueType="num">
                                          <p:cBhvr>
                                            <p:cTn id="50" dur="500" fill="hold"/>
                                            <p:tgtEl>
                                              <p:spTgt spid="51"/>
                                            </p:tgtEl>
                                            <p:attrNameLst>
                                              <p:attrName>ppt_x</p:attrName>
                                            </p:attrNameLst>
                                          </p:cBhvr>
                                          <p:tavLst>
                                            <p:tav tm="0">
                                              <p:val>
                                                <p:strVal val="#ppt_x"/>
                                              </p:val>
                                            </p:tav>
                                            <p:tav tm="100000">
                                              <p:val>
                                                <p:strVal val="#ppt_x"/>
                                              </p:val>
                                            </p:tav>
                                          </p:tavLst>
                                        </p:anim>
                                        <p:anim calcmode="lin" valueType="num">
                                          <p:cBhvr>
                                            <p:cTn id="51" dur="500" fill="hold"/>
                                            <p:tgtEl>
                                              <p:spTgt spid="51"/>
                                            </p:tgtEl>
                                            <p:attrNameLst>
                                              <p:attrName>ppt_y</p:attrName>
                                            </p:attrNameLst>
                                          </p:cBhvr>
                                          <p:tavLst>
                                            <p:tav tm="0">
                                              <p:val>
                                                <p:strVal val="#ppt_y-.1"/>
                                              </p:val>
                                            </p:tav>
                                            <p:tav tm="100000">
                                              <p:val>
                                                <p:strVal val="#ppt_y"/>
                                              </p:val>
                                            </p:tav>
                                          </p:tavLst>
                                        </p:anim>
                                      </p:childTnLst>
                                    </p:cTn>
                                  </p:par>
                                  <p:par>
                                    <p:cTn id="52" presetID="22" presetClass="entr" presetSubtype="1" fill="hold" grpId="0" nodeType="withEffect">
                                      <p:stCondLst>
                                        <p:cond delay="1100"/>
                                      </p:stCondLst>
                                      <p:childTnLst>
                                        <p:set>
                                          <p:cBhvr>
                                            <p:cTn id="53" dur="1" fill="hold">
                                              <p:stCondLst>
                                                <p:cond delay="0"/>
                                              </p:stCondLst>
                                            </p:cTn>
                                            <p:tgtEl>
                                              <p:spTgt spid="66"/>
                                            </p:tgtEl>
                                            <p:attrNameLst>
                                              <p:attrName>style.visibility</p:attrName>
                                            </p:attrNameLst>
                                          </p:cBhvr>
                                          <p:to>
                                            <p:strVal val="visible"/>
                                          </p:to>
                                        </p:set>
                                        <p:animEffect transition="in" filter="wipe(up)">
                                          <p:cBhvr>
                                            <p:cTn id="54" dur="500"/>
                                            <p:tgtEl>
                                              <p:spTgt spid="66"/>
                                            </p:tgtEl>
                                          </p:cBhvr>
                                        </p:animEffect>
                                      </p:childTnLst>
                                    </p:cTn>
                                  </p:par>
                                  <p:par>
                                    <p:cTn id="55" presetID="47" presetClass="entr" presetSubtype="0" fill="hold" nodeType="withEffect">
                                      <p:stCondLst>
                                        <p:cond delay="90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anim calcmode="lin" valueType="num">
                                          <p:cBhvr>
                                            <p:cTn id="58" dur="500" fill="hold"/>
                                            <p:tgtEl>
                                              <p:spTgt spid="59"/>
                                            </p:tgtEl>
                                            <p:attrNameLst>
                                              <p:attrName>ppt_x</p:attrName>
                                            </p:attrNameLst>
                                          </p:cBhvr>
                                          <p:tavLst>
                                            <p:tav tm="0">
                                              <p:val>
                                                <p:strVal val="#ppt_x"/>
                                              </p:val>
                                            </p:tav>
                                            <p:tav tm="100000">
                                              <p:val>
                                                <p:strVal val="#ppt_x"/>
                                              </p:val>
                                            </p:tav>
                                          </p:tavLst>
                                        </p:anim>
                                        <p:anim calcmode="lin" valueType="num">
                                          <p:cBhvr>
                                            <p:cTn id="59" dur="500" fill="hold"/>
                                            <p:tgtEl>
                                              <p:spTgt spid="59"/>
                                            </p:tgtEl>
                                            <p:attrNameLst>
                                              <p:attrName>ppt_y</p:attrName>
                                            </p:attrNameLst>
                                          </p:cBhvr>
                                          <p:tavLst>
                                            <p:tav tm="0">
                                              <p:val>
                                                <p:strVal val="#ppt_y-.1"/>
                                              </p:val>
                                            </p:tav>
                                            <p:tav tm="100000">
                                              <p:val>
                                                <p:strVal val="#ppt_y"/>
                                              </p:val>
                                            </p:tav>
                                          </p:tavLst>
                                        </p:anim>
                                      </p:childTnLst>
                                    </p:cTn>
                                  </p:par>
                                  <p:par>
                                    <p:cTn id="60" presetID="22" presetClass="entr" presetSubtype="1" fill="hold" grpId="0" nodeType="withEffect">
                                      <p:stCondLst>
                                        <p:cond delay="1400"/>
                                      </p:stCondLst>
                                      <p:childTnLst>
                                        <p:set>
                                          <p:cBhvr>
                                            <p:cTn id="61" dur="1" fill="hold">
                                              <p:stCondLst>
                                                <p:cond delay="0"/>
                                              </p:stCondLst>
                                            </p:cTn>
                                            <p:tgtEl>
                                              <p:spTgt spid="67"/>
                                            </p:tgtEl>
                                            <p:attrNameLst>
                                              <p:attrName>style.visibility</p:attrName>
                                            </p:attrNameLst>
                                          </p:cBhvr>
                                          <p:to>
                                            <p:strVal val="visible"/>
                                          </p:to>
                                        </p:set>
                                        <p:animEffect transition="in" filter="wipe(up)">
                                          <p:cBhvr>
                                            <p:cTn id="62" dur="500"/>
                                            <p:tgtEl>
                                              <p:spTgt spid="67"/>
                                            </p:tgtEl>
                                          </p:cBhvr>
                                        </p:animEffect>
                                      </p:childTnLst>
                                    </p:cTn>
                                  </p:par>
                                  <p:par>
                                    <p:cTn id="63" presetID="47" presetClass="entr" presetSubtype="0" fill="hold" nodeType="withEffect">
                                      <p:stCondLst>
                                        <p:cond delay="110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anim calcmode="lin" valueType="num">
                                          <p:cBhvr>
                                            <p:cTn id="66" dur="500" fill="hold"/>
                                            <p:tgtEl>
                                              <p:spTgt spid="62"/>
                                            </p:tgtEl>
                                            <p:attrNameLst>
                                              <p:attrName>ppt_x</p:attrName>
                                            </p:attrNameLst>
                                          </p:cBhvr>
                                          <p:tavLst>
                                            <p:tav tm="0">
                                              <p:val>
                                                <p:strVal val="#ppt_x"/>
                                              </p:val>
                                            </p:tav>
                                            <p:tav tm="100000">
                                              <p:val>
                                                <p:strVal val="#ppt_x"/>
                                              </p:val>
                                            </p:tav>
                                          </p:tavLst>
                                        </p:anim>
                                        <p:anim calcmode="lin" valueType="num">
                                          <p:cBhvr>
                                            <p:cTn id="67" dur="500" fill="hold"/>
                                            <p:tgtEl>
                                              <p:spTgt spid="62"/>
                                            </p:tgtEl>
                                            <p:attrNameLst>
                                              <p:attrName>ppt_y</p:attrName>
                                            </p:attrNameLst>
                                          </p:cBhvr>
                                          <p:tavLst>
                                            <p:tav tm="0">
                                              <p:val>
                                                <p:strVal val="#ppt_y-.1"/>
                                              </p:val>
                                            </p:tav>
                                            <p:tav tm="100000">
                                              <p:val>
                                                <p:strVal val="#ppt_y"/>
                                              </p:val>
                                            </p:tav>
                                          </p:tavLst>
                                        </p:anim>
                                      </p:childTnLst>
                                    </p:cTn>
                                  </p:par>
                                  <p:par>
                                    <p:cTn id="68" presetID="22" presetClass="entr" presetSubtype="1" fill="hold" grpId="0" nodeType="withEffect">
                                      <p:stCondLst>
                                        <p:cond delay="1600"/>
                                      </p:stCondLst>
                                      <p:childTnLst>
                                        <p:set>
                                          <p:cBhvr>
                                            <p:cTn id="69" dur="1" fill="hold">
                                              <p:stCondLst>
                                                <p:cond delay="0"/>
                                              </p:stCondLst>
                                            </p:cTn>
                                            <p:tgtEl>
                                              <p:spTgt spid="68"/>
                                            </p:tgtEl>
                                            <p:attrNameLst>
                                              <p:attrName>style.visibility</p:attrName>
                                            </p:attrNameLst>
                                          </p:cBhvr>
                                          <p:to>
                                            <p:strVal val="visible"/>
                                          </p:to>
                                        </p:set>
                                        <p:animEffect transition="in" filter="wipe(up)">
                                          <p:cBhvr>
                                            <p:cTn id="7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5" grpId="0"/>
          <p:bldP spid="66" grpId="0"/>
          <p:bldP spid="67" grpId="0"/>
          <p:bldP spid="68"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3" name="Group 3"/>
          <p:cNvGrpSpPr/>
          <p:nvPr/>
        </p:nvGrpSpPr>
        <p:grpSpPr>
          <a:xfrm>
            <a:off x="7619001" y="1700439"/>
            <a:ext cx="2955174" cy="1059470"/>
            <a:chOff x="1603804" y="2220559"/>
            <a:chExt cx="2955174" cy="1059471"/>
          </a:xfrm>
        </p:grpSpPr>
        <p:sp>
          <p:nvSpPr>
            <p:cNvPr id="34" name="Text Placeholder 2"/>
            <p:cNvSpPr txBox="1">
              <a:spLocks/>
            </p:cNvSpPr>
            <p:nvPr/>
          </p:nvSpPr>
          <p:spPr>
            <a:xfrm>
              <a:off x="1603804"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tx1">
                      <a:lumMod val="95000"/>
                      <a:lumOff val="5000"/>
                    </a:schemeClr>
                  </a:solidFill>
                  <a:cs typeface="+mn-ea"/>
                  <a:sym typeface="+mn-lt"/>
                </a:rPr>
                <a:t>添加需要标题</a:t>
              </a:r>
            </a:p>
          </p:txBody>
        </p:sp>
        <p:sp>
          <p:nvSpPr>
            <p:cNvPr id="35" name="TextBox 34"/>
            <p:cNvSpPr txBox="1"/>
            <p:nvPr/>
          </p:nvSpPr>
          <p:spPr>
            <a:xfrm>
              <a:off x="1679271" y="2559832"/>
              <a:ext cx="2879707" cy="720198"/>
            </a:xfrm>
            <a:prstGeom prst="rect">
              <a:avLst/>
            </a:prstGeom>
            <a:noFill/>
          </p:spPr>
          <p:txBody>
            <a:bodyPr wrap="square" lIns="0" tIns="0" rIns="0" bIns="0" rtlCol="0">
              <a:spAutoFit/>
            </a:bodyPr>
            <a:lstStyle/>
            <a:p>
              <a:pP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36" name="Group 6"/>
          <p:cNvGrpSpPr/>
          <p:nvPr/>
        </p:nvGrpSpPr>
        <p:grpSpPr>
          <a:xfrm>
            <a:off x="7619001" y="3243484"/>
            <a:ext cx="2955174" cy="1059470"/>
            <a:chOff x="1603804" y="2220559"/>
            <a:chExt cx="2955174" cy="1059470"/>
          </a:xfrm>
        </p:grpSpPr>
        <p:sp>
          <p:nvSpPr>
            <p:cNvPr id="37" name="Text Placeholder 2"/>
            <p:cNvSpPr txBox="1">
              <a:spLocks/>
            </p:cNvSpPr>
            <p:nvPr/>
          </p:nvSpPr>
          <p:spPr>
            <a:xfrm>
              <a:off x="1603804"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tx1">
                      <a:lumMod val="95000"/>
                      <a:lumOff val="5000"/>
                    </a:schemeClr>
                  </a:solidFill>
                  <a:cs typeface="+mn-ea"/>
                  <a:sym typeface="+mn-lt"/>
                </a:rPr>
                <a:t>添加需要标题</a:t>
              </a:r>
            </a:p>
          </p:txBody>
        </p:sp>
        <p:sp>
          <p:nvSpPr>
            <p:cNvPr id="38" name="TextBox 37"/>
            <p:cNvSpPr txBox="1"/>
            <p:nvPr/>
          </p:nvSpPr>
          <p:spPr>
            <a:xfrm>
              <a:off x="1679271" y="2559832"/>
              <a:ext cx="2879707" cy="720197"/>
            </a:xfrm>
            <a:prstGeom prst="rect">
              <a:avLst/>
            </a:prstGeom>
            <a:noFill/>
          </p:spPr>
          <p:txBody>
            <a:bodyPr wrap="square" lIns="0" tIns="0" rIns="0" bIns="0" rtlCol="0">
              <a:spAutoFit/>
            </a:bodyPr>
            <a:lstStyle/>
            <a:p>
              <a:pP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39" name="Group 9"/>
          <p:cNvGrpSpPr/>
          <p:nvPr/>
        </p:nvGrpSpPr>
        <p:grpSpPr>
          <a:xfrm>
            <a:off x="7619001" y="4909824"/>
            <a:ext cx="2955174" cy="1059470"/>
            <a:chOff x="1603804" y="2220559"/>
            <a:chExt cx="2955174" cy="1059471"/>
          </a:xfrm>
        </p:grpSpPr>
        <p:sp>
          <p:nvSpPr>
            <p:cNvPr id="40" name="Text Placeholder 2"/>
            <p:cNvSpPr txBox="1">
              <a:spLocks/>
            </p:cNvSpPr>
            <p:nvPr/>
          </p:nvSpPr>
          <p:spPr>
            <a:xfrm>
              <a:off x="1603804"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tx1">
                      <a:lumMod val="95000"/>
                      <a:lumOff val="5000"/>
                    </a:schemeClr>
                  </a:solidFill>
                  <a:cs typeface="+mn-ea"/>
                  <a:sym typeface="+mn-lt"/>
                </a:rPr>
                <a:t>添加需要标题</a:t>
              </a:r>
            </a:p>
          </p:txBody>
        </p:sp>
        <p:sp>
          <p:nvSpPr>
            <p:cNvPr id="41" name="TextBox 40"/>
            <p:cNvSpPr txBox="1"/>
            <p:nvPr/>
          </p:nvSpPr>
          <p:spPr>
            <a:xfrm>
              <a:off x="1679271" y="2559832"/>
              <a:ext cx="2879707" cy="720198"/>
            </a:xfrm>
            <a:prstGeom prst="rect">
              <a:avLst/>
            </a:prstGeom>
            <a:noFill/>
          </p:spPr>
          <p:txBody>
            <a:bodyPr wrap="square" lIns="0" tIns="0" rIns="0" bIns="0" rtlCol="0">
              <a:spAutoFit/>
            </a:bodyPr>
            <a:lstStyle/>
            <a:p>
              <a:pPr algn="ct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42" name="Group 12"/>
          <p:cNvGrpSpPr/>
          <p:nvPr/>
        </p:nvGrpSpPr>
        <p:grpSpPr>
          <a:xfrm>
            <a:off x="1629999" y="1700439"/>
            <a:ext cx="2959965" cy="1059470"/>
            <a:chOff x="1679271" y="2220559"/>
            <a:chExt cx="2959965" cy="1059471"/>
          </a:xfrm>
        </p:grpSpPr>
        <p:sp>
          <p:nvSpPr>
            <p:cNvPr id="43" name="Text Placeholder 2"/>
            <p:cNvSpPr txBox="1">
              <a:spLocks/>
            </p:cNvSpPr>
            <p:nvPr/>
          </p:nvSpPr>
          <p:spPr>
            <a:xfrm>
              <a:off x="2625776"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tx1">
                      <a:lumMod val="95000"/>
                      <a:lumOff val="5000"/>
                    </a:schemeClr>
                  </a:solidFill>
                  <a:cs typeface="+mn-ea"/>
                  <a:sym typeface="+mn-lt"/>
                </a:rPr>
                <a:t>添加需要标题</a:t>
              </a:r>
            </a:p>
          </p:txBody>
        </p:sp>
        <p:sp>
          <p:nvSpPr>
            <p:cNvPr id="44" name="TextBox 43"/>
            <p:cNvSpPr txBox="1"/>
            <p:nvPr/>
          </p:nvSpPr>
          <p:spPr>
            <a:xfrm>
              <a:off x="1679271" y="2559832"/>
              <a:ext cx="2879707" cy="720198"/>
            </a:xfrm>
            <a:prstGeom prst="rect">
              <a:avLst/>
            </a:prstGeom>
            <a:noFill/>
          </p:spPr>
          <p:txBody>
            <a:bodyPr wrap="square" lIns="0" tIns="0" rIns="0" bIns="0" rtlCol="0">
              <a:spAutoFit/>
            </a:bodyPr>
            <a:lstStyle/>
            <a:p>
              <a:pPr algn="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45" name="Group 15"/>
          <p:cNvGrpSpPr/>
          <p:nvPr/>
        </p:nvGrpSpPr>
        <p:grpSpPr>
          <a:xfrm>
            <a:off x="1629999" y="3243484"/>
            <a:ext cx="2959965" cy="1059470"/>
            <a:chOff x="1679271" y="2220559"/>
            <a:chExt cx="2959965" cy="1059471"/>
          </a:xfrm>
        </p:grpSpPr>
        <p:sp>
          <p:nvSpPr>
            <p:cNvPr id="46" name="Text Placeholder 2"/>
            <p:cNvSpPr txBox="1">
              <a:spLocks/>
            </p:cNvSpPr>
            <p:nvPr/>
          </p:nvSpPr>
          <p:spPr>
            <a:xfrm>
              <a:off x="2625776"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tx1">
                      <a:lumMod val="95000"/>
                      <a:lumOff val="5000"/>
                    </a:schemeClr>
                  </a:solidFill>
                  <a:cs typeface="+mn-ea"/>
                  <a:sym typeface="+mn-lt"/>
                </a:rPr>
                <a:t>添加需要标题</a:t>
              </a:r>
            </a:p>
          </p:txBody>
        </p:sp>
        <p:sp>
          <p:nvSpPr>
            <p:cNvPr id="47" name="TextBox 46"/>
            <p:cNvSpPr txBox="1"/>
            <p:nvPr/>
          </p:nvSpPr>
          <p:spPr>
            <a:xfrm>
              <a:off x="1679271" y="2559832"/>
              <a:ext cx="2879707" cy="720198"/>
            </a:xfrm>
            <a:prstGeom prst="rect">
              <a:avLst/>
            </a:prstGeom>
            <a:noFill/>
          </p:spPr>
          <p:txBody>
            <a:bodyPr wrap="square" lIns="0" tIns="0" rIns="0" bIns="0" rtlCol="0">
              <a:spAutoFit/>
            </a:bodyPr>
            <a:lstStyle/>
            <a:p>
              <a:pPr algn="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53" name="Group 18"/>
          <p:cNvGrpSpPr/>
          <p:nvPr/>
        </p:nvGrpSpPr>
        <p:grpSpPr>
          <a:xfrm>
            <a:off x="1629999" y="4903604"/>
            <a:ext cx="2959965" cy="1059470"/>
            <a:chOff x="1679271" y="2220559"/>
            <a:chExt cx="2959965" cy="1059471"/>
          </a:xfrm>
        </p:grpSpPr>
        <p:sp>
          <p:nvSpPr>
            <p:cNvPr id="54" name="Text Placeholder 2"/>
            <p:cNvSpPr txBox="1">
              <a:spLocks/>
            </p:cNvSpPr>
            <p:nvPr/>
          </p:nvSpPr>
          <p:spPr>
            <a:xfrm>
              <a:off x="2625776"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tx1">
                      <a:lumMod val="95000"/>
                      <a:lumOff val="5000"/>
                    </a:schemeClr>
                  </a:solidFill>
                  <a:cs typeface="+mn-ea"/>
                  <a:sym typeface="+mn-lt"/>
                </a:rPr>
                <a:t>添加需要标题</a:t>
              </a:r>
            </a:p>
          </p:txBody>
        </p:sp>
        <p:sp>
          <p:nvSpPr>
            <p:cNvPr id="55" name="TextBox 54"/>
            <p:cNvSpPr txBox="1"/>
            <p:nvPr/>
          </p:nvSpPr>
          <p:spPr>
            <a:xfrm>
              <a:off x="1679271" y="2559832"/>
              <a:ext cx="2879707" cy="720198"/>
            </a:xfrm>
            <a:prstGeom prst="rect">
              <a:avLst/>
            </a:prstGeom>
            <a:noFill/>
          </p:spPr>
          <p:txBody>
            <a:bodyPr wrap="square" lIns="0" tIns="0" rIns="0" bIns="0" rtlCol="0">
              <a:spAutoFit/>
            </a:bodyPr>
            <a:lstStyle/>
            <a:p>
              <a:pPr algn="r" defTabSz="806143">
                <a:lnSpc>
                  <a:spcPct val="130000"/>
                </a:lnSpc>
                <a:defRPr/>
              </a:pPr>
              <a:r>
                <a:rPr lang="zh-CN" altLang="en-US" sz="1200" kern="0" dirty="0">
                  <a:solidFill>
                    <a:schemeClr val="bg1">
                      <a:lumMod val="50000"/>
                    </a:schemeClr>
                  </a:solidFill>
                  <a:cs typeface="+mn-ea"/>
                  <a:sym typeface="+mn-lt"/>
                </a:rPr>
                <a:t>您的内容打在这里，或者通过复制您的文本后，在此框中选择粘贴，并选择只保留文字。</a:t>
              </a:r>
            </a:p>
          </p:txBody>
        </p:sp>
      </p:grpSp>
      <p:grpSp>
        <p:nvGrpSpPr>
          <p:cNvPr id="56" name="Group 1"/>
          <p:cNvGrpSpPr/>
          <p:nvPr/>
        </p:nvGrpSpPr>
        <p:grpSpPr>
          <a:xfrm>
            <a:off x="4752322" y="1662430"/>
            <a:ext cx="1269757" cy="5211794"/>
            <a:chOff x="4752322" y="1662430"/>
            <a:chExt cx="1269757" cy="5211794"/>
          </a:xfrm>
        </p:grpSpPr>
        <p:grpSp>
          <p:nvGrpSpPr>
            <p:cNvPr id="57" name="Group 35"/>
            <p:cNvGrpSpPr/>
            <p:nvPr/>
          </p:nvGrpSpPr>
          <p:grpSpPr>
            <a:xfrm>
              <a:off x="4752322" y="1662430"/>
              <a:ext cx="1269757" cy="5211794"/>
              <a:chOff x="4752322" y="1646206"/>
              <a:chExt cx="1269757" cy="5211794"/>
            </a:xfrm>
          </p:grpSpPr>
          <p:sp>
            <p:nvSpPr>
              <p:cNvPr id="70" name="Freeform 12"/>
              <p:cNvSpPr>
                <a:spLocks/>
              </p:cNvSpPr>
              <p:nvPr/>
            </p:nvSpPr>
            <p:spPr bwMode="auto">
              <a:xfrm rot="5400000">
                <a:off x="3459948" y="4295868"/>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chemeClr val="accent5">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73" name="Oval 6"/>
              <p:cNvSpPr>
                <a:spLocks noChangeArrowheads="1"/>
              </p:cNvSpPr>
              <p:nvPr/>
            </p:nvSpPr>
            <p:spPr bwMode="auto">
              <a:xfrm rot="5400000">
                <a:off x="4750217" y="1648311"/>
                <a:ext cx="909432" cy="90522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sp>
          <p:nvSpPr>
            <p:cNvPr id="69" name="Freeform 41"/>
            <p:cNvSpPr>
              <a:spLocks noEditPoints="1"/>
            </p:cNvSpPr>
            <p:nvPr/>
          </p:nvSpPr>
          <p:spPr bwMode="auto">
            <a:xfrm>
              <a:off x="4999703" y="1915262"/>
              <a:ext cx="358640" cy="403767"/>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cs typeface="+mn-ea"/>
                <a:sym typeface="+mn-lt"/>
              </a:endParaRPr>
            </a:p>
          </p:txBody>
        </p:sp>
      </p:grpSp>
      <p:grpSp>
        <p:nvGrpSpPr>
          <p:cNvPr id="74" name="Group 2"/>
          <p:cNvGrpSpPr/>
          <p:nvPr/>
        </p:nvGrpSpPr>
        <p:grpSpPr>
          <a:xfrm>
            <a:off x="6114303" y="1689468"/>
            <a:ext cx="1278087" cy="5184756"/>
            <a:chOff x="6114303" y="1689468"/>
            <a:chExt cx="1278087" cy="5184756"/>
          </a:xfrm>
        </p:grpSpPr>
        <p:grpSp>
          <p:nvGrpSpPr>
            <p:cNvPr id="75" name="Group 40"/>
            <p:cNvGrpSpPr/>
            <p:nvPr/>
          </p:nvGrpSpPr>
          <p:grpSpPr>
            <a:xfrm>
              <a:off x="6114303" y="1689468"/>
              <a:ext cx="1278087" cy="5184756"/>
              <a:chOff x="6114303" y="1673244"/>
              <a:chExt cx="1278087" cy="5184756"/>
            </a:xfrm>
          </p:grpSpPr>
          <p:sp>
            <p:nvSpPr>
              <p:cNvPr id="79" name="Freeform 11"/>
              <p:cNvSpPr>
                <a:spLocks/>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chemeClr val="accent5">
                    <a:lumMod val="75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82" name="Oval 43"/>
              <p:cNvSpPr>
                <a:spLocks noChangeArrowheads="1"/>
              </p:cNvSpPr>
              <p:nvPr/>
            </p:nvSpPr>
            <p:spPr bwMode="auto">
              <a:xfrm rot="5400000">
                <a:off x="6480853" y="1671139"/>
                <a:ext cx="909432" cy="91364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76" name="Group 44"/>
            <p:cNvGrpSpPr/>
            <p:nvPr/>
          </p:nvGrpSpPr>
          <p:grpSpPr>
            <a:xfrm>
              <a:off x="6741163" y="1918039"/>
              <a:ext cx="466477" cy="452289"/>
              <a:chOff x="4411266" y="2303265"/>
              <a:chExt cx="325040" cy="315154"/>
            </a:xfrm>
            <a:solidFill>
              <a:schemeClr val="bg1"/>
            </a:solidFill>
          </p:grpSpPr>
          <p:sp>
            <p:nvSpPr>
              <p:cNvPr id="77" name="Freeform 28"/>
              <p:cNvSpPr>
                <a:spLocks/>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endParaRPr lang="en-US">
                  <a:cs typeface="+mn-ea"/>
                  <a:sym typeface="+mn-lt"/>
                </a:endParaRPr>
              </a:p>
            </p:txBody>
          </p:sp>
          <p:sp>
            <p:nvSpPr>
              <p:cNvPr id="78" name="Freeform 30"/>
              <p:cNvSpPr>
                <a:spLocks/>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endParaRPr lang="en-US">
                  <a:cs typeface="+mn-ea"/>
                  <a:sym typeface="+mn-lt"/>
                </a:endParaRPr>
              </a:p>
            </p:txBody>
          </p:sp>
        </p:grpSp>
      </p:grpSp>
      <p:grpSp>
        <p:nvGrpSpPr>
          <p:cNvPr id="83" name="Group 21"/>
          <p:cNvGrpSpPr/>
          <p:nvPr/>
        </p:nvGrpSpPr>
        <p:grpSpPr>
          <a:xfrm>
            <a:off x="4752322" y="3251265"/>
            <a:ext cx="1169758" cy="3622960"/>
            <a:chOff x="4752322" y="3251265"/>
            <a:chExt cx="1169758" cy="3622960"/>
          </a:xfrm>
        </p:grpSpPr>
        <p:grpSp>
          <p:nvGrpSpPr>
            <p:cNvPr id="84" name="Group 31"/>
            <p:cNvGrpSpPr/>
            <p:nvPr/>
          </p:nvGrpSpPr>
          <p:grpSpPr>
            <a:xfrm>
              <a:off x="4752322" y="3251265"/>
              <a:ext cx="1169758" cy="3622960"/>
              <a:chOff x="4752322" y="3235041"/>
              <a:chExt cx="1169758" cy="3622960"/>
            </a:xfrm>
          </p:grpSpPr>
          <p:sp>
            <p:nvSpPr>
              <p:cNvPr id="86" name="Freeform 14"/>
              <p:cNvSpPr>
                <a:spLocks/>
              </p:cNvSpPr>
              <p:nvPr/>
            </p:nvSpPr>
            <p:spPr bwMode="auto">
              <a:xfrm rot="5400000">
                <a:off x="4201526" y="5137446"/>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solidFill>
                <a:srgbClr val="FFFFFF"/>
              </a:solidFill>
              <a:ln w="85725" cap="flat">
                <a:solidFill>
                  <a:schemeClr val="accent5"/>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87" name="Oval 8"/>
              <p:cNvSpPr>
                <a:spLocks noChangeArrowheads="1"/>
              </p:cNvSpPr>
              <p:nvPr/>
            </p:nvSpPr>
            <p:spPr bwMode="auto">
              <a:xfrm rot="5400000">
                <a:off x="4750217" y="3237146"/>
                <a:ext cx="909432" cy="905222"/>
              </a:xfrm>
              <a:prstGeom prst="ellipse">
                <a:avLst/>
              </a:prstGeom>
              <a:solidFill>
                <a:schemeClr val="accent5"/>
              </a:solidFill>
              <a:ln w="9525"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sp>
          <p:nvSpPr>
            <p:cNvPr id="85" name="Freeform 11"/>
            <p:cNvSpPr>
              <a:spLocks noEditPoints="1"/>
            </p:cNvSpPr>
            <p:nvPr/>
          </p:nvSpPr>
          <p:spPr bwMode="auto">
            <a:xfrm>
              <a:off x="4973379" y="3528968"/>
              <a:ext cx="411287" cy="365425"/>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grpSp>
      <p:grpSp>
        <p:nvGrpSpPr>
          <p:cNvPr id="88" name="Group 22"/>
          <p:cNvGrpSpPr/>
          <p:nvPr/>
        </p:nvGrpSpPr>
        <p:grpSpPr>
          <a:xfrm>
            <a:off x="6214302" y="3224226"/>
            <a:ext cx="1178088" cy="3649999"/>
            <a:chOff x="6214302" y="3224225"/>
            <a:chExt cx="1178088" cy="3649999"/>
          </a:xfrm>
        </p:grpSpPr>
        <p:grpSp>
          <p:nvGrpSpPr>
            <p:cNvPr id="89" name="Group 50"/>
            <p:cNvGrpSpPr/>
            <p:nvPr/>
          </p:nvGrpSpPr>
          <p:grpSpPr>
            <a:xfrm>
              <a:off x="6214302" y="3224225"/>
              <a:ext cx="1178088" cy="3649999"/>
              <a:chOff x="6214302" y="3208001"/>
              <a:chExt cx="1178088" cy="3649999"/>
            </a:xfrm>
          </p:grpSpPr>
          <p:sp>
            <p:nvSpPr>
              <p:cNvPr id="99" name="Freeform 13"/>
              <p:cNvSpPr>
                <a:spLocks/>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00" name="Oval 7"/>
              <p:cNvSpPr>
                <a:spLocks noChangeArrowheads="1"/>
              </p:cNvSpPr>
              <p:nvPr/>
            </p:nvSpPr>
            <p:spPr bwMode="auto">
              <a:xfrm rot="5400000">
                <a:off x="6480853" y="3205896"/>
                <a:ext cx="909432" cy="91364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90" name="Group 52"/>
            <p:cNvGrpSpPr/>
            <p:nvPr/>
          </p:nvGrpSpPr>
          <p:grpSpPr>
            <a:xfrm>
              <a:off x="6710566" y="3429000"/>
              <a:ext cx="447462" cy="496920"/>
              <a:chOff x="7502526" y="2405063"/>
              <a:chExt cx="301625" cy="334964"/>
            </a:xfrm>
            <a:solidFill>
              <a:schemeClr val="bg1"/>
            </a:solidFill>
          </p:grpSpPr>
          <p:sp>
            <p:nvSpPr>
              <p:cNvPr id="91" name="Freeform 112"/>
              <p:cNvSpPr>
                <a:spLocks/>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2"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3" name="Freeform 114"/>
              <p:cNvSpPr>
                <a:spLocks/>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4" name="Freeform 115"/>
              <p:cNvSpPr>
                <a:spLocks/>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5" name="Freeform 116"/>
              <p:cNvSpPr>
                <a:spLocks/>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6" name="Freeform 117"/>
              <p:cNvSpPr>
                <a:spLocks/>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7" name="Freeform 118"/>
              <p:cNvSpPr>
                <a:spLocks/>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98" name="Freeform 119"/>
              <p:cNvSpPr>
                <a:spLocks/>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grpSp>
        <p:nvGrpSpPr>
          <p:cNvPr id="101" name="Group 23"/>
          <p:cNvGrpSpPr/>
          <p:nvPr/>
        </p:nvGrpSpPr>
        <p:grpSpPr>
          <a:xfrm>
            <a:off x="4752324" y="4911076"/>
            <a:ext cx="1066423" cy="1963149"/>
            <a:chOff x="4752324" y="4911075"/>
            <a:chExt cx="1066423" cy="1963149"/>
          </a:xfrm>
        </p:grpSpPr>
        <p:grpSp>
          <p:nvGrpSpPr>
            <p:cNvPr id="102" name="Group 45"/>
            <p:cNvGrpSpPr/>
            <p:nvPr/>
          </p:nvGrpSpPr>
          <p:grpSpPr>
            <a:xfrm>
              <a:off x="4752324" y="4911075"/>
              <a:ext cx="1066423" cy="1963149"/>
              <a:chOff x="4752324" y="4894851"/>
              <a:chExt cx="1066423" cy="1963149"/>
            </a:xfrm>
          </p:grpSpPr>
          <p:sp>
            <p:nvSpPr>
              <p:cNvPr id="104" name="Freeform 16"/>
              <p:cNvSpPr>
                <a:spLocks/>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chemeClr val="accent5">
                    <a:lumMod val="60000"/>
                    <a:lumOff val="4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05" name="Oval 10"/>
              <p:cNvSpPr>
                <a:spLocks noChangeArrowheads="1"/>
              </p:cNvSpPr>
              <p:nvPr/>
            </p:nvSpPr>
            <p:spPr bwMode="auto">
              <a:xfrm rot="5400000">
                <a:off x="4751271" y="4895904"/>
                <a:ext cx="907325" cy="90522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sp>
          <p:nvSpPr>
            <p:cNvPr id="103" name="Freeform 18"/>
            <p:cNvSpPr>
              <a:spLocks/>
            </p:cNvSpPr>
            <p:nvPr/>
          </p:nvSpPr>
          <p:spPr bwMode="auto">
            <a:xfrm>
              <a:off x="5014047" y="5144797"/>
              <a:ext cx="413624" cy="413623"/>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cs typeface="+mn-ea"/>
                <a:sym typeface="+mn-lt"/>
              </a:endParaRPr>
            </a:p>
          </p:txBody>
        </p:sp>
      </p:grpSp>
      <p:grpSp>
        <p:nvGrpSpPr>
          <p:cNvPr id="106" name="Group 24"/>
          <p:cNvGrpSpPr/>
          <p:nvPr/>
        </p:nvGrpSpPr>
        <p:grpSpPr>
          <a:xfrm>
            <a:off x="6314303" y="4911074"/>
            <a:ext cx="1078089" cy="1963150"/>
            <a:chOff x="6314302" y="4911074"/>
            <a:chExt cx="1078089" cy="1963150"/>
          </a:xfrm>
        </p:grpSpPr>
        <p:grpSp>
          <p:nvGrpSpPr>
            <p:cNvPr id="107" name="Group 26"/>
            <p:cNvGrpSpPr/>
            <p:nvPr/>
          </p:nvGrpSpPr>
          <p:grpSpPr>
            <a:xfrm>
              <a:off x="6314302" y="4911074"/>
              <a:ext cx="1078089" cy="1963150"/>
              <a:chOff x="6314302" y="4894850"/>
              <a:chExt cx="1078089" cy="1963150"/>
            </a:xfrm>
          </p:grpSpPr>
          <p:sp>
            <p:nvSpPr>
              <p:cNvPr id="111" name="Freeform 15"/>
              <p:cNvSpPr>
                <a:spLocks/>
              </p:cNvSpPr>
              <p:nvPr/>
            </p:nvSpPr>
            <p:spPr bwMode="auto">
              <a:xfrm rot="5400000">
                <a:off x="5645115" y="6017701"/>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cs typeface="+mn-ea"/>
                  <a:sym typeface="+mn-lt"/>
                </a:endParaRPr>
              </a:p>
            </p:txBody>
          </p:sp>
          <p:sp>
            <p:nvSpPr>
              <p:cNvPr id="112" name="Oval 9"/>
              <p:cNvSpPr>
                <a:spLocks noChangeArrowheads="1"/>
              </p:cNvSpPr>
              <p:nvPr/>
            </p:nvSpPr>
            <p:spPr bwMode="auto">
              <a:xfrm rot="5400000">
                <a:off x="6481907" y="4891692"/>
                <a:ext cx="907325" cy="91364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108" name="Group 68"/>
            <p:cNvGrpSpPr/>
            <p:nvPr/>
          </p:nvGrpSpPr>
          <p:grpSpPr>
            <a:xfrm>
              <a:off x="6768846" y="5180829"/>
              <a:ext cx="362796" cy="338611"/>
              <a:chOff x="4418013" y="3475038"/>
              <a:chExt cx="285750" cy="266701"/>
            </a:xfrm>
            <a:solidFill>
              <a:schemeClr val="bg1"/>
            </a:solidFill>
          </p:grpSpPr>
          <p:sp>
            <p:nvSpPr>
              <p:cNvPr id="109" name="Freeform 105"/>
              <p:cNvSpPr>
                <a:spLocks/>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10"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grpSp>
    </p:spTree>
    <p:extLst>
      <p:ext uri="{BB962C8B-B14F-4D97-AF65-F5344CB8AC3E}">
        <p14:creationId xmlns:p14="http://schemas.microsoft.com/office/powerpoint/2010/main" val="264953813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4"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down)">
                                      <p:cBhvr>
                                        <p:cTn id="25" dur="500"/>
                                        <p:tgtEl>
                                          <p:spTgt spid="56"/>
                                        </p:tgtEl>
                                      </p:cBhvr>
                                    </p:animEffect>
                                  </p:childTnLst>
                                </p:cTn>
                              </p:par>
                            </p:childTnLst>
                          </p:cTn>
                        </p:par>
                        <p:par>
                          <p:cTn id="26" fill="hold">
                            <p:stCondLst>
                              <p:cond delay="360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4100"/>
                            </p:stCondLst>
                            <p:childTnLst>
                              <p:par>
                                <p:cTn id="31" presetID="22" presetClass="entr" presetSubtype="4" fill="hold"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down)">
                                      <p:cBhvr>
                                        <p:cTn id="33" dur="500"/>
                                        <p:tgtEl>
                                          <p:spTgt spid="74"/>
                                        </p:tgtEl>
                                      </p:cBhvr>
                                    </p:animEffect>
                                  </p:childTnLst>
                                </p:cTn>
                              </p:par>
                            </p:childTnLst>
                          </p:cTn>
                        </p:par>
                        <p:par>
                          <p:cTn id="34" fill="hold">
                            <p:stCondLst>
                              <p:cond delay="4600"/>
                            </p:stCondLst>
                            <p:childTnLst>
                              <p:par>
                                <p:cTn id="35" presetID="10" presetClass="entr" presetSubtype="0"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par>
                          <p:cTn id="38" fill="hold">
                            <p:stCondLst>
                              <p:cond delay="5100"/>
                            </p:stCondLst>
                            <p:childTnLst>
                              <p:par>
                                <p:cTn id="39" presetID="22" presetClass="entr" presetSubtype="4"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wipe(down)">
                                      <p:cBhvr>
                                        <p:cTn id="41" dur="500"/>
                                        <p:tgtEl>
                                          <p:spTgt spid="83"/>
                                        </p:tgtEl>
                                      </p:cBhvr>
                                    </p:animEffect>
                                  </p:childTnLst>
                                </p:cTn>
                              </p:par>
                            </p:childTnLst>
                          </p:cTn>
                        </p:par>
                        <p:par>
                          <p:cTn id="42" fill="hold">
                            <p:stCondLst>
                              <p:cond delay="5600"/>
                            </p:stCondLst>
                            <p:childTnLst>
                              <p:par>
                                <p:cTn id="43" presetID="10" presetClass="entr" presetSubtype="0"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par>
                          <p:cTn id="46" fill="hold">
                            <p:stCondLst>
                              <p:cond delay="6100"/>
                            </p:stCondLst>
                            <p:childTnLst>
                              <p:par>
                                <p:cTn id="47" presetID="22" presetClass="entr" presetSubtype="4" fill="hold" nodeType="afterEffect">
                                  <p:stCondLst>
                                    <p:cond delay="0"/>
                                  </p:stCondLst>
                                  <p:childTnLst>
                                    <p:set>
                                      <p:cBhvr>
                                        <p:cTn id="48" dur="1" fill="hold">
                                          <p:stCondLst>
                                            <p:cond delay="0"/>
                                          </p:stCondLst>
                                        </p:cTn>
                                        <p:tgtEl>
                                          <p:spTgt spid="88"/>
                                        </p:tgtEl>
                                        <p:attrNameLst>
                                          <p:attrName>style.visibility</p:attrName>
                                        </p:attrNameLst>
                                      </p:cBhvr>
                                      <p:to>
                                        <p:strVal val="visible"/>
                                      </p:to>
                                    </p:set>
                                    <p:animEffect transition="in" filter="wipe(down)">
                                      <p:cBhvr>
                                        <p:cTn id="49" dur="500"/>
                                        <p:tgtEl>
                                          <p:spTgt spid="88"/>
                                        </p:tgtEl>
                                      </p:cBhvr>
                                    </p:animEffect>
                                  </p:childTnLst>
                                </p:cTn>
                              </p:par>
                            </p:childTnLst>
                          </p:cTn>
                        </p:par>
                        <p:par>
                          <p:cTn id="50" fill="hold">
                            <p:stCondLst>
                              <p:cond delay="6600"/>
                            </p:stCondLst>
                            <p:childTnLst>
                              <p:par>
                                <p:cTn id="51" presetID="10" presetClass="entr" presetSubtype="0"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par>
                          <p:cTn id="54" fill="hold">
                            <p:stCondLst>
                              <p:cond delay="7100"/>
                            </p:stCondLst>
                            <p:childTnLst>
                              <p:par>
                                <p:cTn id="55" presetID="22" presetClass="entr" presetSubtype="4" fill="hold" nodeType="after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down)">
                                      <p:cBhvr>
                                        <p:cTn id="57" dur="500"/>
                                        <p:tgtEl>
                                          <p:spTgt spid="101"/>
                                        </p:tgtEl>
                                      </p:cBhvr>
                                    </p:animEffect>
                                  </p:childTnLst>
                                </p:cTn>
                              </p:par>
                            </p:childTnLst>
                          </p:cTn>
                        </p:par>
                        <p:par>
                          <p:cTn id="58" fill="hold">
                            <p:stCondLst>
                              <p:cond delay="7600"/>
                            </p:stCondLst>
                            <p:childTnLst>
                              <p:par>
                                <p:cTn id="59" presetID="10" presetClass="entr" presetSubtype="0" fill="hold"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8100"/>
                            </p:stCondLst>
                            <p:childTnLst>
                              <p:par>
                                <p:cTn id="63" presetID="22" presetClass="entr" presetSubtype="4" fill="hold" nodeType="after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wipe(down)">
                                      <p:cBhvr>
                                        <p:cTn id="65" dur="500"/>
                                        <p:tgtEl>
                                          <p:spTgt spid="106"/>
                                        </p:tgtEl>
                                      </p:cBhvr>
                                    </p:animEffect>
                                  </p:childTnLst>
                                </p:cTn>
                              </p:par>
                            </p:childTnLst>
                          </p:cTn>
                        </p:par>
                        <p:par>
                          <p:cTn id="66" fill="hold">
                            <p:stCondLst>
                              <p:cond delay="8600"/>
                            </p:stCondLst>
                            <p:childTnLst>
                              <p:par>
                                <p:cTn id="67" presetID="10" presetClass="entr" presetSubtype="0" fill="hold"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62" name="圆角矩形 61"/>
          <p:cNvSpPr/>
          <p:nvPr/>
        </p:nvSpPr>
        <p:spPr>
          <a:xfrm>
            <a:off x="3528852" y="1807776"/>
            <a:ext cx="2573316" cy="4376581"/>
          </a:xfrm>
          <a:prstGeom prst="roundRect">
            <a:avLst>
              <a:gd name="adj" fmla="val 1152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3" name="圆角矩形 62"/>
          <p:cNvSpPr/>
          <p:nvPr/>
        </p:nvSpPr>
        <p:spPr>
          <a:xfrm>
            <a:off x="6454359" y="1810682"/>
            <a:ext cx="2573186" cy="4376581"/>
          </a:xfrm>
          <a:prstGeom prst="roundRect">
            <a:avLst>
              <a:gd name="adj" fmla="val 1152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4" name="圆角矩形 63"/>
          <p:cNvSpPr/>
          <p:nvPr/>
        </p:nvSpPr>
        <p:spPr>
          <a:xfrm>
            <a:off x="641109" y="1810682"/>
            <a:ext cx="2573186" cy="4376581"/>
          </a:xfrm>
          <a:prstGeom prst="roundRect">
            <a:avLst>
              <a:gd name="adj" fmla="val 1152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65" name="组合 64"/>
          <p:cNvGrpSpPr/>
          <p:nvPr/>
        </p:nvGrpSpPr>
        <p:grpSpPr>
          <a:xfrm>
            <a:off x="904494" y="1897485"/>
            <a:ext cx="2096670" cy="3124144"/>
            <a:chOff x="2148230" y="1897485"/>
            <a:chExt cx="2096670" cy="3124144"/>
          </a:xfrm>
        </p:grpSpPr>
        <p:sp>
          <p:nvSpPr>
            <p:cNvPr id="66" name="矩形 65"/>
            <p:cNvSpPr/>
            <p:nvPr/>
          </p:nvSpPr>
          <p:spPr>
            <a:xfrm>
              <a:off x="2310517" y="3474672"/>
              <a:ext cx="1777618" cy="1546957"/>
            </a:xfrm>
            <a:prstGeom prst="rect">
              <a:avLst/>
            </a:prstGeom>
          </p:spPr>
          <p:txBody>
            <a:bodyPr wrap="square" lIns="91816" tIns="45908" rIns="91816" bIns="45908">
              <a:spAutoFit/>
            </a:bodyPr>
            <a:lstStyle/>
            <a:p>
              <a:pPr>
                <a:lnSpc>
                  <a:spcPct val="150000"/>
                </a:lnSpc>
              </a:pPr>
              <a:r>
                <a:rPr lang="zh-CN" altLang="en-US" sz="9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p>
          </p:txBody>
        </p:sp>
        <p:grpSp>
          <p:nvGrpSpPr>
            <p:cNvPr id="67" name="组合 66"/>
            <p:cNvGrpSpPr/>
            <p:nvPr/>
          </p:nvGrpSpPr>
          <p:grpSpPr>
            <a:xfrm>
              <a:off x="2148230" y="1897485"/>
              <a:ext cx="2096670" cy="1062229"/>
              <a:chOff x="615404" y="1960044"/>
              <a:chExt cx="2096670" cy="1062229"/>
            </a:xfrm>
          </p:grpSpPr>
          <p:sp>
            <p:nvSpPr>
              <p:cNvPr id="71" name="文本框 3629"/>
              <p:cNvSpPr txBox="1"/>
              <p:nvPr/>
            </p:nvSpPr>
            <p:spPr>
              <a:xfrm>
                <a:off x="962950" y="1960044"/>
                <a:ext cx="1305498" cy="830972"/>
              </a:xfrm>
              <a:prstGeom prst="rect">
                <a:avLst/>
              </a:prstGeom>
              <a:noFill/>
              <a:effectLst>
                <a:innerShdw blurRad="63500" dist="50800" dir="10800000">
                  <a:prstClr val="black">
                    <a:alpha val="50000"/>
                  </a:prstClr>
                </a:innerShdw>
              </a:effectLst>
            </p:spPr>
            <p:txBody>
              <a:bodyPr wrap="square" lIns="91415" tIns="45708" rIns="91415" bIns="45708" rtlCol="0">
                <a:spAutoFit/>
              </a:bodyPr>
              <a:lstStyle/>
              <a:p>
                <a:pPr algn="ctr"/>
                <a:r>
                  <a:rPr lang="en-US" altLang="zh-CN" sz="4800" dirty="0">
                    <a:solidFill>
                      <a:schemeClr val="accent1"/>
                    </a:solidFill>
                    <a:effectLst>
                      <a:innerShdw blurRad="50800" dist="25400" dir="10800000">
                        <a:prstClr val="black">
                          <a:alpha val="50000"/>
                        </a:prstClr>
                      </a:innerShdw>
                    </a:effectLst>
                    <a:cs typeface="+mn-ea"/>
                    <a:sym typeface="+mn-lt"/>
                  </a:rPr>
                  <a:t>01</a:t>
                </a:r>
                <a:endParaRPr lang="zh-CN" altLang="en-US" sz="4800" dirty="0">
                  <a:solidFill>
                    <a:schemeClr val="accent1"/>
                  </a:solidFill>
                  <a:effectLst>
                    <a:innerShdw blurRad="50800" dist="25400" dir="10800000">
                      <a:prstClr val="black">
                        <a:alpha val="50000"/>
                      </a:prstClr>
                    </a:innerShdw>
                  </a:effectLst>
                  <a:cs typeface="+mn-ea"/>
                  <a:sym typeface="+mn-lt"/>
                </a:endParaRPr>
              </a:p>
            </p:txBody>
          </p:sp>
          <p:sp>
            <p:nvSpPr>
              <p:cNvPr id="72" name="文本框 60"/>
              <p:cNvSpPr txBox="1"/>
              <p:nvPr/>
            </p:nvSpPr>
            <p:spPr>
              <a:xfrm>
                <a:off x="1083829" y="2555435"/>
                <a:ext cx="1063739" cy="338530"/>
              </a:xfrm>
              <a:prstGeom prst="rect">
                <a:avLst/>
              </a:prstGeom>
              <a:noFill/>
            </p:spPr>
            <p:txBody>
              <a:bodyPr wrap="square" lIns="91415" tIns="45708" rIns="91415" bIns="45708" rtlCol="0">
                <a:spAutoFit/>
              </a:bodyPr>
              <a:lstStyle/>
              <a:p>
                <a:pPr algn="ctr"/>
                <a:r>
                  <a:rPr lang="en-US" altLang="zh-CN" sz="1600" dirty="0">
                    <a:solidFill>
                      <a:schemeClr val="accent1"/>
                    </a:solidFill>
                    <a:cs typeface="+mn-ea"/>
                    <a:sym typeface="+mn-lt"/>
                  </a:rPr>
                  <a:t>OPTION</a:t>
                </a:r>
                <a:endParaRPr lang="zh-CN" altLang="en-US" sz="1600" dirty="0">
                  <a:solidFill>
                    <a:schemeClr val="accent1"/>
                  </a:solidFill>
                  <a:cs typeface="+mn-ea"/>
                  <a:sym typeface="+mn-lt"/>
                </a:endParaRPr>
              </a:p>
            </p:txBody>
          </p:sp>
          <p:sp>
            <p:nvSpPr>
              <p:cNvPr id="80" name="圆角矩形 79"/>
              <p:cNvSpPr/>
              <p:nvPr/>
            </p:nvSpPr>
            <p:spPr>
              <a:xfrm>
                <a:off x="615404" y="2937724"/>
                <a:ext cx="2096670" cy="84549"/>
              </a:xfrm>
              <a:prstGeom prst="roundRect">
                <a:avLst>
                  <a:gd name="adj" fmla="val 8586"/>
                </a:avLst>
              </a:prstGeom>
              <a:solidFill>
                <a:schemeClr val="accent1"/>
              </a:solid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a:solidFill>
                    <a:prstClr val="white"/>
                  </a:solidFill>
                  <a:cs typeface="+mn-ea"/>
                  <a:sym typeface="+mn-lt"/>
                </a:endParaRPr>
              </a:p>
            </p:txBody>
          </p:sp>
        </p:grpSp>
        <p:sp>
          <p:nvSpPr>
            <p:cNvPr id="68" name="TextBox 67"/>
            <p:cNvSpPr txBox="1"/>
            <p:nvPr/>
          </p:nvSpPr>
          <p:spPr>
            <a:xfrm>
              <a:off x="2499089" y="3105340"/>
              <a:ext cx="1107945" cy="369308"/>
            </a:xfrm>
            <a:prstGeom prst="rect">
              <a:avLst/>
            </a:prstGeom>
            <a:noFill/>
          </p:spPr>
          <p:txBody>
            <a:bodyPr wrap="none" lIns="91415" tIns="45708" rIns="91415" bIns="45708" rtlCol="0">
              <a:spAutoFit/>
            </a:bodyPr>
            <a:lstStyle/>
            <a:p>
              <a:pPr algn="ctr"/>
              <a:r>
                <a:rPr lang="zh-CN" altLang="en-US" dirty="0">
                  <a:solidFill>
                    <a:schemeClr val="accent1"/>
                  </a:solidFill>
                  <a:cs typeface="+mn-ea"/>
                  <a:sym typeface="+mn-lt"/>
                </a:rPr>
                <a:t>添加文字</a:t>
              </a:r>
            </a:p>
          </p:txBody>
        </p:sp>
      </p:grpSp>
      <p:grpSp>
        <p:nvGrpSpPr>
          <p:cNvPr id="81" name="组合 80"/>
          <p:cNvGrpSpPr/>
          <p:nvPr/>
        </p:nvGrpSpPr>
        <p:grpSpPr>
          <a:xfrm>
            <a:off x="3767174" y="1897617"/>
            <a:ext cx="2096670" cy="3124012"/>
            <a:chOff x="5010910" y="1897617"/>
            <a:chExt cx="2096670" cy="3124012"/>
          </a:xfrm>
        </p:grpSpPr>
        <p:grpSp>
          <p:nvGrpSpPr>
            <p:cNvPr id="82" name="组合 81"/>
            <p:cNvGrpSpPr/>
            <p:nvPr/>
          </p:nvGrpSpPr>
          <p:grpSpPr>
            <a:xfrm>
              <a:off x="5010910" y="1897617"/>
              <a:ext cx="2096670" cy="1062097"/>
              <a:chOff x="3478084" y="1960176"/>
              <a:chExt cx="2096670" cy="1062097"/>
            </a:xfrm>
          </p:grpSpPr>
          <p:sp>
            <p:nvSpPr>
              <p:cNvPr id="100" name="文本框 1538"/>
              <p:cNvSpPr txBox="1"/>
              <p:nvPr/>
            </p:nvSpPr>
            <p:spPr>
              <a:xfrm>
                <a:off x="3844643" y="1960176"/>
                <a:ext cx="1305498" cy="830972"/>
              </a:xfrm>
              <a:prstGeom prst="rect">
                <a:avLst/>
              </a:prstGeom>
              <a:noFill/>
              <a:effectLst>
                <a:innerShdw blurRad="63500" dist="50800" dir="10800000">
                  <a:prstClr val="black">
                    <a:alpha val="50000"/>
                  </a:prstClr>
                </a:innerShdw>
              </a:effectLst>
            </p:spPr>
            <p:txBody>
              <a:bodyPr wrap="square" lIns="91415" tIns="45708" rIns="91415" bIns="45708" rtlCol="0">
                <a:spAutoFit/>
              </a:bodyPr>
              <a:lstStyle/>
              <a:p>
                <a:pPr algn="ctr"/>
                <a:r>
                  <a:rPr lang="en-US" altLang="zh-CN" sz="4800" dirty="0">
                    <a:solidFill>
                      <a:schemeClr val="accent1"/>
                    </a:solidFill>
                    <a:effectLst>
                      <a:innerShdw blurRad="50800" dist="25400" dir="10800000">
                        <a:prstClr val="black">
                          <a:alpha val="50000"/>
                        </a:prstClr>
                      </a:innerShdw>
                    </a:effectLst>
                    <a:cs typeface="+mn-ea"/>
                    <a:sym typeface="+mn-lt"/>
                  </a:rPr>
                  <a:t>01</a:t>
                </a:r>
                <a:endParaRPr lang="zh-CN" altLang="en-US" sz="4800" dirty="0">
                  <a:solidFill>
                    <a:schemeClr val="accent1"/>
                  </a:solidFill>
                  <a:effectLst>
                    <a:innerShdw blurRad="50800" dist="25400" dir="10800000">
                      <a:prstClr val="black">
                        <a:alpha val="50000"/>
                      </a:prstClr>
                    </a:innerShdw>
                  </a:effectLst>
                  <a:cs typeface="+mn-ea"/>
                  <a:sym typeface="+mn-lt"/>
                </a:endParaRPr>
              </a:p>
            </p:txBody>
          </p:sp>
          <p:sp>
            <p:nvSpPr>
              <p:cNvPr id="101" name="文本框 1"/>
              <p:cNvSpPr txBox="1"/>
              <p:nvPr/>
            </p:nvSpPr>
            <p:spPr>
              <a:xfrm>
                <a:off x="3961941" y="2555567"/>
                <a:ext cx="1063739" cy="338530"/>
              </a:xfrm>
              <a:prstGeom prst="rect">
                <a:avLst/>
              </a:prstGeom>
              <a:noFill/>
            </p:spPr>
            <p:txBody>
              <a:bodyPr wrap="square" lIns="91415" tIns="45708" rIns="91415" bIns="45708" rtlCol="0">
                <a:spAutoFit/>
              </a:bodyPr>
              <a:lstStyle/>
              <a:p>
                <a:pPr algn="ctr"/>
                <a:r>
                  <a:rPr lang="en-US" altLang="zh-CN" sz="1600" dirty="0">
                    <a:solidFill>
                      <a:schemeClr val="accent1"/>
                    </a:solidFill>
                    <a:cs typeface="+mn-ea"/>
                    <a:sym typeface="+mn-lt"/>
                  </a:rPr>
                  <a:t>OPTION</a:t>
                </a:r>
                <a:endParaRPr lang="zh-CN" altLang="en-US" sz="1600" dirty="0">
                  <a:solidFill>
                    <a:schemeClr val="accent1"/>
                  </a:solidFill>
                  <a:cs typeface="+mn-ea"/>
                  <a:sym typeface="+mn-lt"/>
                </a:endParaRPr>
              </a:p>
            </p:txBody>
          </p:sp>
          <p:sp>
            <p:nvSpPr>
              <p:cNvPr id="102" name="圆角矩形 101"/>
              <p:cNvSpPr/>
              <p:nvPr/>
            </p:nvSpPr>
            <p:spPr>
              <a:xfrm>
                <a:off x="3478084" y="2937724"/>
                <a:ext cx="2096670" cy="84549"/>
              </a:xfrm>
              <a:prstGeom prst="roundRect">
                <a:avLst>
                  <a:gd name="adj" fmla="val 8586"/>
                </a:avLst>
              </a:prstGeom>
              <a:solidFill>
                <a:schemeClr val="accent1"/>
              </a:solid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a:solidFill>
                    <a:prstClr val="white"/>
                  </a:solidFill>
                  <a:cs typeface="+mn-ea"/>
                  <a:sym typeface="+mn-lt"/>
                </a:endParaRPr>
              </a:p>
            </p:txBody>
          </p:sp>
        </p:grpSp>
        <p:sp>
          <p:nvSpPr>
            <p:cNvPr id="98" name="矩形 97"/>
            <p:cNvSpPr/>
            <p:nvPr/>
          </p:nvSpPr>
          <p:spPr>
            <a:xfrm>
              <a:off x="5185099" y="3474672"/>
              <a:ext cx="1777618" cy="1546957"/>
            </a:xfrm>
            <a:prstGeom prst="rect">
              <a:avLst/>
            </a:prstGeom>
          </p:spPr>
          <p:txBody>
            <a:bodyPr wrap="square" lIns="91816" tIns="45908" rIns="91816" bIns="45908">
              <a:spAutoFit/>
            </a:bodyPr>
            <a:lstStyle/>
            <a:p>
              <a:pPr>
                <a:lnSpc>
                  <a:spcPct val="150000"/>
                </a:lnSpc>
              </a:pPr>
              <a:r>
                <a:rPr lang="zh-CN" altLang="en-US" sz="90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p>
          </p:txBody>
        </p:sp>
        <p:sp>
          <p:nvSpPr>
            <p:cNvPr id="99" name="TextBox 98"/>
            <p:cNvSpPr txBox="1"/>
            <p:nvPr/>
          </p:nvSpPr>
          <p:spPr>
            <a:xfrm>
              <a:off x="5373670" y="3105340"/>
              <a:ext cx="1107946" cy="369308"/>
            </a:xfrm>
            <a:prstGeom prst="rect">
              <a:avLst/>
            </a:prstGeom>
            <a:noFill/>
          </p:spPr>
          <p:txBody>
            <a:bodyPr wrap="none" lIns="91415" tIns="45708" rIns="91415" bIns="45708" rtlCol="0">
              <a:spAutoFit/>
            </a:bodyPr>
            <a:lstStyle/>
            <a:p>
              <a:pPr algn="ctr"/>
              <a:r>
                <a:rPr lang="zh-CN" altLang="en-US" dirty="0">
                  <a:solidFill>
                    <a:schemeClr val="accent1"/>
                  </a:solidFill>
                  <a:cs typeface="+mn-ea"/>
                  <a:sym typeface="+mn-lt"/>
                </a:rPr>
                <a:t>添加文字</a:t>
              </a:r>
            </a:p>
          </p:txBody>
        </p:sp>
      </p:grpSp>
      <p:grpSp>
        <p:nvGrpSpPr>
          <p:cNvPr id="103" name="组合 102"/>
          <p:cNvGrpSpPr/>
          <p:nvPr/>
        </p:nvGrpSpPr>
        <p:grpSpPr>
          <a:xfrm>
            <a:off x="6692617" y="1897485"/>
            <a:ext cx="2096670" cy="3124144"/>
            <a:chOff x="7936353" y="1897485"/>
            <a:chExt cx="2096670" cy="3124144"/>
          </a:xfrm>
        </p:grpSpPr>
        <p:grpSp>
          <p:nvGrpSpPr>
            <p:cNvPr id="104" name="组合 103"/>
            <p:cNvGrpSpPr/>
            <p:nvPr/>
          </p:nvGrpSpPr>
          <p:grpSpPr>
            <a:xfrm>
              <a:off x="7936353" y="1897485"/>
              <a:ext cx="2096670" cy="1062229"/>
              <a:chOff x="6403527" y="1960044"/>
              <a:chExt cx="2096670" cy="1062229"/>
            </a:xfrm>
          </p:grpSpPr>
          <p:sp>
            <p:nvSpPr>
              <p:cNvPr id="107" name="文本框 1540"/>
              <p:cNvSpPr txBox="1"/>
              <p:nvPr/>
            </p:nvSpPr>
            <p:spPr>
              <a:xfrm>
                <a:off x="6783364" y="1960044"/>
                <a:ext cx="1305498" cy="830972"/>
              </a:xfrm>
              <a:prstGeom prst="rect">
                <a:avLst/>
              </a:prstGeom>
              <a:noFill/>
              <a:effectLst>
                <a:innerShdw blurRad="63500" dist="50800" dir="10800000">
                  <a:prstClr val="black">
                    <a:alpha val="50000"/>
                  </a:prstClr>
                </a:innerShdw>
              </a:effectLst>
            </p:spPr>
            <p:txBody>
              <a:bodyPr wrap="square" lIns="91415" tIns="45708" rIns="91415" bIns="45708" rtlCol="0">
                <a:spAutoFit/>
              </a:bodyPr>
              <a:lstStyle/>
              <a:p>
                <a:pPr algn="ctr"/>
                <a:r>
                  <a:rPr lang="en-US" altLang="zh-CN" sz="4800" dirty="0">
                    <a:solidFill>
                      <a:schemeClr val="accent1"/>
                    </a:solidFill>
                    <a:effectLst>
                      <a:innerShdw blurRad="50800" dist="25400" dir="10800000">
                        <a:prstClr val="black">
                          <a:alpha val="50000"/>
                        </a:prstClr>
                      </a:innerShdw>
                    </a:effectLst>
                    <a:cs typeface="+mn-ea"/>
                    <a:sym typeface="+mn-lt"/>
                  </a:rPr>
                  <a:t>01</a:t>
                </a:r>
                <a:endParaRPr lang="zh-CN" altLang="en-US" sz="4800" dirty="0">
                  <a:solidFill>
                    <a:schemeClr val="accent1"/>
                  </a:solidFill>
                  <a:effectLst>
                    <a:innerShdw blurRad="50800" dist="25400" dir="10800000">
                      <a:prstClr val="black">
                        <a:alpha val="50000"/>
                      </a:prstClr>
                    </a:innerShdw>
                  </a:effectLst>
                  <a:cs typeface="+mn-ea"/>
                  <a:sym typeface="+mn-lt"/>
                </a:endParaRPr>
              </a:p>
            </p:txBody>
          </p:sp>
          <p:sp>
            <p:nvSpPr>
              <p:cNvPr id="108" name="文本框 61"/>
              <p:cNvSpPr txBox="1"/>
              <p:nvPr/>
            </p:nvSpPr>
            <p:spPr>
              <a:xfrm>
                <a:off x="6897080" y="2555435"/>
                <a:ext cx="1063739" cy="338530"/>
              </a:xfrm>
              <a:prstGeom prst="rect">
                <a:avLst/>
              </a:prstGeom>
              <a:noFill/>
            </p:spPr>
            <p:txBody>
              <a:bodyPr wrap="square" lIns="91415" tIns="45708" rIns="91415" bIns="45708" rtlCol="0">
                <a:spAutoFit/>
              </a:bodyPr>
              <a:lstStyle/>
              <a:p>
                <a:pPr algn="ctr"/>
                <a:r>
                  <a:rPr lang="en-US" altLang="zh-CN" sz="1600" dirty="0">
                    <a:solidFill>
                      <a:schemeClr val="accent1"/>
                    </a:solidFill>
                    <a:cs typeface="+mn-ea"/>
                    <a:sym typeface="+mn-lt"/>
                  </a:rPr>
                  <a:t>OPTION</a:t>
                </a:r>
                <a:endParaRPr lang="zh-CN" altLang="en-US" sz="1600" dirty="0">
                  <a:solidFill>
                    <a:schemeClr val="accent1"/>
                  </a:solidFill>
                  <a:cs typeface="+mn-ea"/>
                  <a:sym typeface="+mn-lt"/>
                </a:endParaRPr>
              </a:p>
            </p:txBody>
          </p:sp>
          <p:sp>
            <p:nvSpPr>
              <p:cNvPr id="109" name="圆角矩形 108"/>
              <p:cNvSpPr/>
              <p:nvPr/>
            </p:nvSpPr>
            <p:spPr>
              <a:xfrm>
                <a:off x="6403527" y="2937724"/>
                <a:ext cx="2096670" cy="84549"/>
              </a:xfrm>
              <a:prstGeom prst="roundRect">
                <a:avLst>
                  <a:gd name="adj" fmla="val 8586"/>
                </a:avLst>
              </a:prstGeom>
              <a:solidFill>
                <a:schemeClr val="accent1"/>
              </a:solid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a:solidFill>
                    <a:prstClr val="white"/>
                  </a:solidFill>
                  <a:cs typeface="+mn-ea"/>
                  <a:sym typeface="+mn-lt"/>
                </a:endParaRPr>
              </a:p>
            </p:txBody>
          </p:sp>
        </p:grpSp>
        <p:sp>
          <p:nvSpPr>
            <p:cNvPr id="105" name="矩形 104"/>
            <p:cNvSpPr/>
            <p:nvPr/>
          </p:nvSpPr>
          <p:spPr>
            <a:xfrm>
              <a:off x="8095879" y="3474648"/>
              <a:ext cx="1777618" cy="1546981"/>
            </a:xfrm>
            <a:prstGeom prst="rect">
              <a:avLst/>
            </a:prstGeom>
          </p:spPr>
          <p:txBody>
            <a:bodyPr wrap="square" lIns="91816" tIns="45908" rIns="91816" bIns="45908">
              <a:spAutoFit/>
            </a:bodyPr>
            <a:lstStyle/>
            <a:p>
              <a:pPr>
                <a:lnSpc>
                  <a:spcPct val="150000"/>
                </a:lnSpc>
              </a:pPr>
              <a:r>
                <a:rPr lang="zh-CN" altLang="en-US" sz="90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r>
                <a:rPr lang="en-US" altLang="zh-CN" sz="900" dirty="0">
                  <a:solidFill>
                    <a:schemeClr val="bg1">
                      <a:lumMod val="50000"/>
                    </a:schemeClr>
                  </a:solidFill>
                  <a:cs typeface="+mn-ea"/>
                  <a:sym typeface="+mn-lt"/>
                </a:rPr>
                <a:t>z</a:t>
              </a:r>
              <a:endParaRPr lang="zh-CN" altLang="en-US" sz="900" dirty="0">
                <a:solidFill>
                  <a:schemeClr val="bg1">
                    <a:lumMod val="50000"/>
                  </a:schemeClr>
                </a:solidFill>
                <a:cs typeface="+mn-ea"/>
                <a:sym typeface="+mn-lt"/>
              </a:endParaRPr>
            </a:p>
          </p:txBody>
        </p:sp>
        <p:sp>
          <p:nvSpPr>
            <p:cNvPr id="106" name="TextBox 105"/>
            <p:cNvSpPr txBox="1"/>
            <p:nvPr/>
          </p:nvSpPr>
          <p:spPr>
            <a:xfrm>
              <a:off x="8407802" y="3105340"/>
              <a:ext cx="1107946" cy="369308"/>
            </a:xfrm>
            <a:prstGeom prst="rect">
              <a:avLst/>
            </a:prstGeom>
            <a:noFill/>
          </p:spPr>
          <p:txBody>
            <a:bodyPr wrap="none" lIns="91415" tIns="45708" rIns="91415" bIns="45708" rtlCol="0">
              <a:spAutoFit/>
            </a:bodyPr>
            <a:lstStyle/>
            <a:p>
              <a:pPr algn="ctr"/>
              <a:r>
                <a:rPr lang="zh-CN" altLang="en-US" dirty="0">
                  <a:solidFill>
                    <a:schemeClr val="accent1"/>
                  </a:solidFill>
                  <a:cs typeface="+mn-ea"/>
                  <a:sym typeface="+mn-lt"/>
                </a:rPr>
                <a:t>添加文字</a:t>
              </a:r>
            </a:p>
          </p:txBody>
        </p:sp>
      </p:grpSp>
      <p:sp>
        <p:nvSpPr>
          <p:cNvPr id="110" name="圆角矩形 109"/>
          <p:cNvSpPr/>
          <p:nvPr/>
        </p:nvSpPr>
        <p:spPr>
          <a:xfrm>
            <a:off x="9197559" y="1810682"/>
            <a:ext cx="2573186" cy="4376581"/>
          </a:xfrm>
          <a:prstGeom prst="roundRect">
            <a:avLst>
              <a:gd name="adj" fmla="val 11520"/>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111" name="组合 110"/>
          <p:cNvGrpSpPr/>
          <p:nvPr/>
        </p:nvGrpSpPr>
        <p:grpSpPr>
          <a:xfrm>
            <a:off x="9435817" y="1897485"/>
            <a:ext cx="2096670" cy="3124144"/>
            <a:chOff x="7936353" y="1897485"/>
            <a:chExt cx="2096670" cy="3124144"/>
          </a:xfrm>
        </p:grpSpPr>
        <p:grpSp>
          <p:nvGrpSpPr>
            <p:cNvPr id="112" name="组合 111"/>
            <p:cNvGrpSpPr/>
            <p:nvPr/>
          </p:nvGrpSpPr>
          <p:grpSpPr>
            <a:xfrm>
              <a:off x="7936353" y="1897485"/>
              <a:ext cx="2096670" cy="1062229"/>
              <a:chOff x="6403527" y="1960044"/>
              <a:chExt cx="2096670" cy="1062229"/>
            </a:xfrm>
          </p:grpSpPr>
          <p:sp>
            <p:nvSpPr>
              <p:cNvPr id="115" name="文本框 1540"/>
              <p:cNvSpPr txBox="1"/>
              <p:nvPr/>
            </p:nvSpPr>
            <p:spPr>
              <a:xfrm>
                <a:off x="6783364" y="1960044"/>
                <a:ext cx="1305498" cy="830972"/>
              </a:xfrm>
              <a:prstGeom prst="rect">
                <a:avLst/>
              </a:prstGeom>
              <a:noFill/>
              <a:effectLst>
                <a:innerShdw blurRad="63500" dist="50800" dir="10800000">
                  <a:prstClr val="black">
                    <a:alpha val="50000"/>
                  </a:prstClr>
                </a:innerShdw>
              </a:effectLst>
            </p:spPr>
            <p:txBody>
              <a:bodyPr wrap="square" lIns="91415" tIns="45708" rIns="91415" bIns="45708" rtlCol="0">
                <a:spAutoFit/>
              </a:bodyPr>
              <a:lstStyle/>
              <a:p>
                <a:pPr algn="ctr"/>
                <a:r>
                  <a:rPr lang="en-US" altLang="zh-CN" sz="4800" dirty="0">
                    <a:solidFill>
                      <a:schemeClr val="accent1"/>
                    </a:solidFill>
                    <a:effectLst>
                      <a:innerShdw blurRad="50800" dist="25400" dir="10800000">
                        <a:prstClr val="black">
                          <a:alpha val="50000"/>
                        </a:prstClr>
                      </a:innerShdw>
                    </a:effectLst>
                    <a:cs typeface="+mn-ea"/>
                    <a:sym typeface="+mn-lt"/>
                  </a:rPr>
                  <a:t>01</a:t>
                </a:r>
                <a:endParaRPr lang="zh-CN" altLang="en-US" sz="4800" dirty="0">
                  <a:solidFill>
                    <a:schemeClr val="accent1"/>
                  </a:solidFill>
                  <a:effectLst>
                    <a:innerShdw blurRad="50800" dist="25400" dir="10800000">
                      <a:prstClr val="black">
                        <a:alpha val="50000"/>
                      </a:prstClr>
                    </a:innerShdw>
                  </a:effectLst>
                  <a:cs typeface="+mn-ea"/>
                  <a:sym typeface="+mn-lt"/>
                </a:endParaRPr>
              </a:p>
            </p:txBody>
          </p:sp>
          <p:sp>
            <p:nvSpPr>
              <p:cNvPr id="116" name="文本框 61"/>
              <p:cNvSpPr txBox="1"/>
              <p:nvPr/>
            </p:nvSpPr>
            <p:spPr>
              <a:xfrm>
                <a:off x="6897080" y="2555435"/>
                <a:ext cx="1063739" cy="338530"/>
              </a:xfrm>
              <a:prstGeom prst="rect">
                <a:avLst/>
              </a:prstGeom>
              <a:noFill/>
            </p:spPr>
            <p:txBody>
              <a:bodyPr wrap="square" lIns="91415" tIns="45708" rIns="91415" bIns="45708" rtlCol="0">
                <a:spAutoFit/>
              </a:bodyPr>
              <a:lstStyle/>
              <a:p>
                <a:pPr algn="ctr"/>
                <a:r>
                  <a:rPr lang="en-US" altLang="zh-CN" sz="1600" dirty="0">
                    <a:solidFill>
                      <a:schemeClr val="accent1"/>
                    </a:solidFill>
                    <a:cs typeface="+mn-ea"/>
                    <a:sym typeface="+mn-lt"/>
                  </a:rPr>
                  <a:t>OPTION</a:t>
                </a:r>
                <a:endParaRPr lang="zh-CN" altLang="en-US" sz="1600" dirty="0">
                  <a:solidFill>
                    <a:schemeClr val="accent1"/>
                  </a:solidFill>
                  <a:cs typeface="+mn-ea"/>
                  <a:sym typeface="+mn-lt"/>
                </a:endParaRPr>
              </a:p>
            </p:txBody>
          </p:sp>
          <p:sp>
            <p:nvSpPr>
              <p:cNvPr id="148" name="圆角矩形 147"/>
              <p:cNvSpPr/>
              <p:nvPr/>
            </p:nvSpPr>
            <p:spPr>
              <a:xfrm>
                <a:off x="6403527" y="2937724"/>
                <a:ext cx="2096670" cy="84549"/>
              </a:xfrm>
              <a:prstGeom prst="roundRect">
                <a:avLst>
                  <a:gd name="adj" fmla="val 8586"/>
                </a:avLst>
              </a:prstGeom>
              <a:solidFill>
                <a:schemeClr val="accent1"/>
              </a:solid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5" tIns="45708" rIns="91415" bIns="45708" rtlCol="0" anchor="ctr"/>
              <a:lstStyle/>
              <a:p>
                <a:pPr algn="ctr"/>
                <a:endParaRPr lang="zh-CN" altLang="en-US">
                  <a:solidFill>
                    <a:prstClr val="white"/>
                  </a:solidFill>
                  <a:cs typeface="+mn-ea"/>
                  <a:sym typeface="+mn-lt"/>
                </a:endParaRPr>
              </a:p>
            </p:txBody>
          </p:sp>
        </p:grpSp>
        <p:sp>
          <p:nvSpPr>
            <p:cNvPr id="113" name="矩形 112"/>
            <p:cNvSpPr/>
            <p:nvPr/>
          </p:nvSpPr>
          <p:spPr>
            <a:xfrm>
              <a:off x="8095879" y="3474648"/>
              <a:ext cx="1777618" cy="1546981"/>
            </a:xfrm>
            <a:prstGeom prst="rect">
              <a:avLst/>
            </a:prstGeom>
          </p:spPr>
          <p:txBody>
            <a:bodyPr wrap="square" lIns="91816" tIns="45908" rIns="91816" bIns="45908">
              <a:spAutoFit/>
            </a:bodyPr>
            <a:lstStyle/>
            <a:p>
              <a:pPr>
                <a:lnSpc>
                  <a:spcPct val="150000"/>
                </a:lnSpc>
              </a:pPr>
              <a:r>
                <a:rPr lang="zh-CN" altLang="en-US" sz="90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r>
                <a:rPr lang="en-US" altLang="zh-CN" sz="900" dirty="0">
                  <a:solidFill>
                    <a:schemeClr val="bg1">
                      <a:lumMod val="50000"/>
                    </a:schemeClr>
                  </a:solidFill>
                  <a:cs typeface="+mn-ea"/>
                  <a:sym typeface="+mn-lt"/>
                </a:rPr>
                <a:t>z</a:t>
              </a:r>
              <a:endParaRPr lang="zh-CN" altLang="en-US" sz="900" dirty="0">
                <a:solidFill>
                  <a:schemeClr val="bg1">
                    <a:lumMod val="50000"/>
                  </a:schemeClr>
                </a:solidFill>
                <a:cs typeface="+mn-ea"/>
                <a:sym typeface="+mn-lt"/>
              </a:endParaRPr>
            </a:p>
          </p:txBody>
        </p:sp>
        <p:sp>
          <p:nvSpPr>
            <p:cNvPr id="114" name="TextBox 113"/>
            <p:cNvSpPr txBox="1"/>
            <p:nvPr/>
          </p:nvSpPr>
          <p:spPr>
            <a:xfrm>
              <a:off x="8407802" y="3105340"/>
              <a:ext cx="1107946" cy="369308"/>
            </a:xfrm>
            <a:prstGeom prst="rect">
              <a:avLst/>
            </a:prstGeom>
            <a:noFill/>
          </p:spPr>
          <p:txBody>
            <a:bodyPr wrap="none" lIns="91415" tIns="45708" rIns="91415" bIns="45708" rtlCol="0">
              <a:spAutoFit/>
            </a:bodyPr>
            <a:lstStyle/>
            <a:p>
              <a:pPr algn="ctr"/>
              <a:r>
                <a:rPr lang="zh-CN" altLang="en-US" dirty="0">
                  <a:solidFill>
                    <a:schemeClr val="accent1"/>
                  </a:solidFill>
                  <a:cs typeface="+mn-ea"/>
                  <a:sym typeface="+mn-lt"/>
                </a:rPr>
                <a:t>添加文字</a:t>
              </a:r>
            </a:p>
          </p:txBody>
        </p:sp>
      </p:grpSp>
    </p:spTree>
    <p:extLst>
      <p:ext uri="{BB962C8B-B14F-4D97-AF65-F5344CB8AC3E}">
        <p14:creationId xmlns:p14="http://schemas.microsoft.com/office/powerpoint/2010/main" val="390971237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4"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par>
                          <p:cTn id="27" fill="hold">
                            <p:stCondLst>
                              <p:cond delay="3600"/>
                            </p:stCondLst>
                            <p:childTnLst>
                              <p:par>
                                <p:cTn id="28" presetID="22" presetClass="entr" presetSubtype="1"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up)">
                                      <p:cBhvr>
                                        <p:cTn id="30" dur="500"/>
                                        <p:tgtEl>
                                          <p:spTgt spid="65"/>
                                        </p:tgtEl>
                                      </p:cBhvr>
                                    </p:animEffect>
                                  </p:childTnLst>
                                </p:cTn>
                              </p:par>
                            </p:childTnLst>
                          </p:cTn>
                        </p:par>
                        <p:par>
                          <p:cTn id="31" fill="hold">
                            <p:stCondLst>
                              <p:cond delay="4100"/>
                            </p:stCondLst>
                            <p:childTnLst>
                              <p:par>
                                <p:cTn id="32" presetID="2" presetClass="entr" presetSubtype="4"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additive="base">
                                        <p:cTn id="34" dur="500" fill="hold"/>
                                        <p:tgtEl>
                                          <p:spTgt spid="62"/>
                                        </p:tgtEl>
                                        <p:attrNameLst>
                                          <p:attrName>ppt_x</p:attrName>
                                        </p:attrNameLst>
                                      </p:cBhvr>
                                      <p:tavLst>
                                        <p:tav tm="0">
                                          <p:val>
                                            <p:strVal val="#ppt_x"/>
                                          </p:val>
                                        </p:tav>
                                        <p:tav tm="100000">
                                          <p:val>
                                            <p:strVal val="#ppt_x"/>
                                          </p:val>
                                        </p:tav>
                                      </p:tavLst>
                                    </p:anim>
                                    <p:anim calcmode="lin" valueType="num">
                                      <p:cBhvr additive="base">
                                        <p:cTn id="35" dur="500" fill="hold"/>
                                        <p:tgtEl>
                                          <p:spTgt spid="62"/>
                                        </p:tgtEl>
                                        <p:attrNameLst>
                                          <p:attrName>ppt_y</p:attrName>
                                        </p:attrNameLst>
                                      </p:cBhvr>
                                      <p:tavLst>
                                        <p:tav tm="0">
                                          <p:val>
                                            <p:strVal val="1+#ppt_h/2"/>
                                          </p:val>
                                        </p:tav>
                                        <p:tav tm="100000">
                                          <p:val>
                                            <p:strVal val="#ppt_y"/>
                                          </p:val>
                                        </p:tav>
                                      </p:tavLst>
                                    </p:anim>
                                  </p:childTnLst>
                                </p:cTn>
                              </p:par>
                            </p:childTnLst>
                          </p:cTn>
                        </p:par>
                        <p:par>
                          <p:cTn id="36" fill="hold">
                            <p:stCondLst>
                              <p:cond delay="4600"/>
                            </p:stCondLst>
                            <p:childTnLst>
                              <p:par>
                                <p:cTn id="37" presetID="22" presetClass="entr" presetSubtype="1" fill="hold"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up)">
                                      <p:cBhvr>
                                        <p:cTn id="39" dur="500"/>
                                        <p:tgtEl>
                                          <p:spTgt spid="81"/>
                                        </p:tgtEl>
                                      </p:cBhvr>
                                    </p:animEffect>
                                  </p:childTnLst>
                                </p:cTn>
                              </p:par>
                            </p:childTnLst>
                          </p:cTn>
                        </p:par>
                        <p:par>
                          <p:cTn id="40" fill="hold">
                            <p:stCondLst>
                              <p:cond delay="5100"/>
                            </p:stCondLst>
                            <p:childTnLst>
                              <p:par>
                                <p:cTn id="41" presetID="2" presetClass="entr" presetSubtype="4"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par>
                          <p:cTn id="45" fill="hold">
                            <p:stCondLst>
                              <p:cond delay="5600"/>
                            </p:stCondLst>
                            <p:childTnLst>
                              <p:par>
                                <p:cTn id="46" presetID="22" presetClass="entr" presetSubtype="1" fill="hold" nodeType="afterEffect">
                                  <p:stCondLst>
                                    <p:cond delay="0"/>
                                  </p:stCondLst>
                                  <p:childTnLst>
                                    <p:set>
                                      <p:cBhvr>
                                        <p:cTn id="47" dur="1" fill="hold">
                                          <p:stCondLst>
                                            <p:cond delay="0"/>
                                          </p:stCondLst>
                                        </p:cTn>
                                        <p:tgtEl>
                                          <p:spTgt spid="103"/>
                                        </p:tgtEl>
                                        <p:attrNameLst>
                                          <p:attrName>style.visibility</p:attrName>
                                        </p:attrNameLst>
                                      </p:cBhvr>
                                      <p:to>
                                        <p:strVal val="visible"/>
                                      </p:to>
                                    </p:set>
                                    <p:animEffect transition="in" filter="wipe(up)">
                                      <p:cBhvr>
                                        <p:cTn id="48" dur="500"/>
                                        <p:tgtEl>
                                          <p:spTgt spid="103"/>
                                        </p:tgtEl>
                                      </p:cBhvr>
                                    </p:animEffect>
                                  </p:childTnLst>
                                </p:cTn>
                              </p:par>
                            </p:childTnLst>
                          </p:cTn>
                        </p:par>
                        <p:par>
                          <p:cTn id="49" fill="hold">
                            <p:stCondLst>
                              <p:cond delay="6100"/>
                            </p:stCondLst>
                            <p:childTnLst>
                              <p:par>
                                <p:cTn id="50" presetID="2" presetClass="entr" presetSubtype="4"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 calcmode="lin" valueType="num">
                                      <p:cBhvr additive="base">
                                        <p:cTn id="52" dur="500" fill="hold"/>
                                        <p:tgtEl>
                                          <p:spTgt spid="110"/>
                                        </p:tgtEl>
                                        <p:attrNameLst>
                                          <p:attrName>ppt_x</p:attrName>
                                        </p:attrNameLst>
                                      </p:cBhvr>
                                      <p:tavLst>
                                        <p:tav tm="0">
                                          <p:val>
                                            <p:strVal val="#ppt_x"/>
                                          </p:val>
                                        </p:tav>
                                        <p:tav tm="100000">
                                          <p:val>
                                            <p:strVal val="#ppt_x"/>
                                          </p:val>
                                        </p:tav>
                                      </p:tavLst>
                                    </p:anim>
                                    <p:anim calcmode="lin" valueType="num">
                                      <p:cBhvr additive="base">
                                        <p:cTn id="53" dur="500" fill="hold"/>
                                        <p:tgtEl>
                                          <p:spTgt spid="110"/>
                                        </p:tgtEl>
                                        <p:attrNameLst>
                                          <p:attrName>ppt_y</p:attrName>
                                        </p:attrNameLst>
                                      </p:cBhvr>
                                      <p:tavLst>
                                        <p:tav tm="0">
                                          <p:val>
                                            <p:strVal val="1+#ppt_h/2"/>
                                          </p:val>
                                        </p:tav>
                                        <p:tav tm="100000">
                                          <p:val>
                                            <p:strVal val="#ppt_y"/>
                                          </p:val>
                                        </p:tav>
                                      </p:tavLst>
                                    </p:anim>
                                  </p:childTnLst>
                                </p:cTn>
                              </p:par>
                            </p:childTnLst>
                          </p:cTn>
                        </p:par>
                        <p:par>
                          <p:cTn id="54" fill="hold">
                            <p:stCondLst>
                              <p:cond delay="6600"/>
                            </p:stCondLst>
                            <p:childTnLst>
                              <p:par>
                                <p:cTn id="55" presetID="22" presetClass="entr" presetSubtype="1" fill="hold" nodeType="afterEffect">
                                  <p:stCondLst>
                                    <p:cond delay="0"/>
                                  </p:stCondLst>
                                  <p:childTnLst>
                                    <p:set>
                                      <p:cBhvr>
                                        <p:cTn id="56" dur="1" fill="hold">
                                          <p:stCondLst>
                                            <p:cond delay="0"/>
                                          </p:stCondLst>
                                        </p:cTn>
                                        <p:tgtEl>
                                          <p:spTgt spid="111"/>
                                        </p:tgtEl>
                                        <p:attrNameLst>
                                          <p:attrName>style.visibility</p:attrName>
                                        </p:attrNameLst>
                                      </p:cBhvr>
                                      <p:to>
                                        <p:strVal val="visible"/>
                                      </p:to>
                                    </p:set>
                                    <p:animEffect transition="in" filter="wipe(up)">
                                      <p:cBhvr>
                                        <p:cTn id="5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2" grpId="0" animBg="1"/>
      <p:bldP spid="63" grpId="0" animBg="1"/>
      <p:bldP spid="64" grpId="0" animBg="1"/>
      <p:bldP spid="1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53" name="Group 85"/>
          <p:cNvGrpSpPr/>
          <p:nvPr/>
        </p:nvGrpSpPr>
        <p:grpSpPr>
          <a:xfrm>
            <a:off x="8965726" y="3007060"/>
            <a:ext cx="2328120" cy="999532"/>
            <a:chOff x="8657822" y="2704651"/>
            <a:chExt cx="2328423" cy="999301"/>
          </a:xfrm>
        </p:grpSpPr>
        <p:sp>
          <p:nvSpPr>
            <p:cNvPr id="54" name="Text Placeholder 2"/>
            <p:cNvSpPr txBox="1">
              <a:spLocks/>
            </p:cNvSpPr>
            <p:nvPr/>
          </p:nvSpPr>
          <p:spPr>
            <a:xfrm>
              <a:off x="8657822" y="270465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dirty="0">
                  <a:solidFill>
                    <a:schemeClr val="accent1"/>
                  </a:solidFill>
                  <a:cs typeface="+mn-ea"/>
                  <a:sym typeface="+mn-lt"/>
                </a:rPr>
                <a:t>添加需要标题</a:t>
              </a:r>
            </a:p>
          </p:txBody>
        </p:sp>
        <p:sp>
          <p:nvSpPr>
            <p:cNvPr id="55" name="TextBox 54"/>
            <p:cNvSpPr txBox="1"/>
            <p:nvPr/>
          </p:nvSpPr>
          <p:spPr>
            <a:xfrm>
              <a:off x="8738504" y="3043924"/>
              <a:ext cx="2247741" cy="660028"/>
            </a:xfrm>
            <a:prstGeom prst="rect">
              <a:avLst/>
            </a:prstGeom>
            <a:noFill/>
          </p:spPr>
          <p:txBody>
            <a:bodyPr wrap="square" lIns="0" tIns="0" rIns="0" bIns="0" rtlCol="0">
              <a:spAutoFit/>
            </a:bodyPr>
            <a:lstStyle/>
            <a:p>
              <a:pPr marL="0" marR="0" lvl="0" indent="0" defTabSz="806011"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50000"/>
                    </a:sysClr>
                  </a:solidFill>
                  <a:effectLst/>
                  <a:uLnTx/>
                  <a:uFillTx/>
                  <a:cs typeface="+mn-ea"/>
                  <a:sym typeface="+mn-lt"/>
                </a:rPr>
                <a:t>您的内容打在这里，或者通过复制您的文本后，在此框中选择粘贴，并选择只保留文字。</a:t>
              </a:r>
            </a:p>
          </p:txBody>
        </p:sp>
      </p:grpSp>
      <p:grpSp>
        <p:nvGrpSpPr>
          <p:cNvPr id="56" name="Group 88"/>
          <p:cNvGrpSpPr/>
          <p:nvPr/>
        </p:nvGrpSpPr>
        <p:grpSpPr>
          <a:xfrm>
            <a:off x="9371088" y="4367255"/>
            <a:ext cx="2328120" cy="999532"/>
            <a:chOff x="8657822" y="2704651"/>
            <a:chExt cx="2328423" cy="999301"/>
          </a:xfrm>
        </p:grpSpPr>
        <p:sp>
          <p:nvSpPr>
            <p:cNvPr id="57" name="Text Placeholder 2"/>
            <p:cNvSpPr txBox="1">
              <a:spLocks/>
            </p:cNvSpPr>
            <p:nvPr/>
          </p:nvSpPr>
          <p:spPr>
            <a:xfrm>
              <a:off x="8657822" y="270465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fontAlgn="auto">
                <a:lnSpc>
                  <a:spcPct val="100000"/>
                </a:lnSpc>
                <a:spcBef>
                  <a:spcPts val="0"/>
                </a:spcBef>
                <a:spcAft>
                  <a:spcPts val="0"/>
                </a:spcAft>
                <a:buClrTx/>
                <a:buSzTx/>
                <a:buFontTx/>
                <a:buNone/>
                <a:tabLst/>
                <a:defRPr/>
              </a:pPr>
              <a:r>
                <a:rPr lang="zh-CN" altLang="en-US" sz="1600" dirty="0">
                  <a:solidFill>
                    <a:schemeClr val="accent1"/>
                  </a:solidFill>
                  <a:cs typeface="+mn-ea"/>
                  <a:sym typeface="+mn-lt"/>
                </a:rPr>
                <a:t>添加需要标题</a:t>
              </a:r>
            </a:p>
          </p:txBody>
        </p:sp>
        <p:sp>
          <p:nvSpPr>
            <p:cNvPr id="69" name="TextBox 68"/>
            <p:cNvSpPr txBox="1"/>
            <p:nvPr/>
          </p:nvSpPr>
          <p:spPr>
            <a:xfrm>
              <a:off x="8738504" y="3043924"/>
              <a:ext cx="2247741" cy="660028"/>
            </a:xfrm>
            <a:prstGeom prst="rect">
              <a:avLst/>
            </a:prstGeom>
            <a:noFill/>
          </p:spPr>
          <p:txBody>
            <a:bodyPr wrap="square" lIns="0" tIns="0" rIns="0" bIns="0" rtlCol="0">
              <a:spAutoFit/>
            </a:bodyPr>
            <a:lstStyle/>
            <a:p>
              <a:pPr marL="0" marR="0" lvl="0" indent="0" defTabSz="806011"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50000"/>
                    </a:sysClr>
                  </a:solidFill>
                  <a:effectLst/>
                  <a:uLnTx/>
                  <a:uFillTx/>
                  <a:cs typeface="+mn-ea"/>
                  <a:sym typeface="+mn-lt"/>
                </a:rPr>
                <a:t>您的内容打在这里，或者通过复制您的文本后，在此框中选择粘贴，并选择只保留文字。</a:t>
              </a:r>
            </a:p>
          </p:txBody>
        </p:sp>
      </p:grpSp>
      <p:grpSp>
        <p:nvGrpSpPr>
          <p:cNvPr id="70" name="Group 91"/>
          <p:cNvGrpSpPr/>
          <p:nvPr/>
        </p:nvGrpSpPr>
        <p:grpSpPr>
          <a:xfrm>
            <a:off x="876749" y="3007060"/>
            <a:ext cx="2282400" cy="999532"/>
            <a:chOff x="1586753" y="2220559"/>
            <a:chExt cx="2282697" cy="999301"/>
          </a:xfrm>
        </p:grpSpPr>
        <p:sp>
          <p:nvSpPr>
            <p:cNvPr id="73" name="Text Placeholder 2"/>
            <p:cNvSpPr txBox="1">
              <a:spLocks/>
            </p:cNvSpPr>
            <p:nvPr/>
          </p:nvSpPr>
          <p:spPr>
            <a:xfrm>
              <a:off x="1855990"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accent1"/>
                  </a:solidFill>
                  <a:effectLst/>
                  <a:uLnTx/>
                  <a:uFillTx/>
                  <a:cs typeface="+mn-ea"/>
                  <a:sym typeface="+mn-lt"/>
                </a:rPr>
                <a:t>添加需要标题</a:t>
              </a:r>
            </a:p>
          </p:txBody>
        </p:sp>
        <p:sp>
          <p:nvSpPr>
            <p:cNvPr id="74" name="TextBox 73"/>
            <p:cNvSpPr txBox="1"/>
            <p:nvPr/>
          </p:nvSpPr>
          <p:spPr>
            <a:xfrm>
              <a:off x="1586753" y="2559832"/>
              <a:ext cx="2231898" cy="660028"/>
            </a:xfrm>
            <a:prstGeom prst="rect">
              <a:avLst/>
            </a:prstGeom>
            <a:noFill/>
          </p:spPr>
          <p:txBody>
            <a:bodyPr wrap="square" lIns="0" tIns="0" rIns="0" bIns="0" rtlCol="0">
              <a:spAutoFit/>
            </a:bodyPr>
            <a:lstStyle/>
            <a:p>
              <a:pPr marL="0" marR="0" lvl="0" indent="0" algn="r" defTabSz="806011"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50000"/>
                    </a:sysClr>
                  </a:solidFill>
                  <a:effectLst/>
                  <a:uLnTx/>
                  <a:uFillTx/>
                  <a:cs typeface="+mn-ea"/>
                  <a:sym typeface="+mn-lt"/>
                </a:rPr>
                <a:t>您的内容打在这里，或者通过复制您的文本后，在此框中选择粘贴，并选择只保留文字。</a:t>
              </a:r>
            </a:p>
          </p:txBody>
        </p:sp>
      </p:grpSp>
      <p:grpSp>
        <p:nvGrpSpPr>
          <p:cNvPr id="75" name="Group 94"/>
          <p:cNvGrpSpPr/>
          <p:nvPr/>
        </p:nvGrpSpPr>
        <p:grpSpPr>
          <a:xfrm>
            <a:off x="495799" y="4367255"/>
            <a:ext cx="2282400" cy="999532"/>
            <a:chOff x="1586753" y="2220559"/>
            <a:chExt cx="2282697" cy="999301"/>
          </a:xfrm>
        </p:grpSpPr>
        <p:sp>
          <p:nvSpPr>
            <p:cNvPr id="76" name="Text Placeholder 2"/>
            <p:cNvSpPr txBox="1">
              <a:spLocks/>
            </p:cNvSpPr>
            <p:nvPr/>
          </p:nvSpPr>
          <p:spPr>
            <a:xfrm>
              <a:off x="1855990" y="2220559"/>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600" dirty="0">
                  <a:solidFill>
                    <a:schemeClr val="accent1"/>
                  </a:solidFill>
                  <a:cs typeface="+mn-ea"/>
                  <a:sym typeface="+mn-lt"/>
                </a:rPr>
                <a:t>添加需要标题</a:t>
              </a:r>
            </a:p>
          </p:txBody>
        </p:sp>
        <p:sp>
          <p:nvSpPr>
            <p:cNvPr id="77" name="TextBox 76"/>
            <p:cNvSpPr txBox="1"/>
            <p:nvPr/>
          </p:nvSpPr>
          <p:spPr>
            <a:xfrm>
              <a:off x="1586753" y="2559832"/>
              <a:ext cx="2231898" cy="660028"/>
            </a:xfrm>
            <a:prstGeom prst="rect">
              <a:avLst/>
            </a:prstGeom>
            <a:noFill/>
          </p:spPr>
          <p:txBody>
            <a:bodyPr wrap="square" lIns="0" tIns="0" rIns="0" bIns="0" rtlCol="0">
              <a:spAutoFit/>
            </a:bodyPr>
            <a:lstStyle/>
            <a:p>
              <a:pPr marL="0" marR="0" lvl="0" indent="0" algn="r" defTabSz="806011"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50000"/>
                    </a:sysClr>
                  </a:solidFill>
                  <a:effectLst/>
                  <a:uLnTx/>
                  <a:uFillTx/>
                  <a:cs typeface="+mn-ea"/>
                  <a:sym typeface="+mn-lt"/>
                </a:rPr>
                <a:t>您的内容打在这里，或者通过复制您的文本后，在此框中选择粘贴，并选择只保留文字。</a:t>
              </a:r>
            </a:p>
          </p:txBody>
        </p:sp>
      </p:grpSp>
      <p:grpSp>
        <p:nvGrpSpPr>
          <p:cNvPr id="78" name="Group 100"/>
          <p:cNvGrpSpPr/>
          <p:nvPr/>
        </p:nvGrpSpPr>
        <p:grpSpPr>
          <a:xfrm>
            <a:off x="4838496" y="1449519"/>
            <a:ext cx="2512085" cy="1036403"/>
            <a:chOff x="5268627" y="2933595"/>
            <a:chExt cx="2512412" cy="1036163"/>
          </a:xfrm>
        </p:grpSpPr>
        <p:sp>
          <p:nvSpPr>
            <p:cNvPr id="79" name="TextBox 78"/>
            <p:cNvSpPr txBox="1"/>
            <p:nvPr/>
          </p:nvSpPr>
          <p:spPr>
            <a:xfrm>
              <a:off x="5704946" y="2933595"/>
              <a:ext cx="1415956" cy="338476"/>
            </a:xfrm>
            <a:prstGeom prst="rect">
              <a:avLst/>
            </a:prstGeom>
            <a:noFill/>
          </p:spPr>
          <p:txBody>
            <a:bodyPr wrap="none" rtlCol="0">
              <a:spAutoFit/>
            </a:bodyPr>
            <a:lstStyle/>
            <a:p>
              <a:pPr algn="ctr"/>
              <a:r>
                <a:rPr lang="zh-CN" altLang="en-US" sz="1600" dirty="0">
                  <a:solidFill>
                    <a:schemeClr val="accent1"/>
                  </a:solidFill>
                  <a:cs typeface="+mn-ea"/>
                  <a:sym typeface="+mn-lt"/>
                </a:rPr>
                <a:t>添加需要标题</a:t>
              </a:r>
            </a:p>
          </p:txBody>
        </p:sp>
        <p:sp>
          <p:nvSpPr>
            <p:cNvPr id="83" name="Rectangle 102"/>
            <p:cNvSpPr/>
            <p:nvPr/>
          </p:nvSpPr>
          <p:spPr>
            <a:xfrm>
              <a:off x="5268627" y="3217418"/>
              <a:ext cx="2512412" cy="752340"/>
            </a:xfrm>
            <a:prstGeom prst="rect">
              <a:avLst/>
            </a:prstGeom>
          </p:spPr>
          <p:txBody>
            <a:bodyPr wrap="square">
              <a:spAutoFit/>
            </a:bodyPr>
            <a:lstStyle/>
            <a:p>
              <a:pPr marL="0" marR="0" lvl="0" indent="0" algn="ctr" defTabSz="806011" eaLnBrk="1" fontAlgn="auto" latinLnBrk="0" hangingPunct="1">
                <a:lnSpc>
                  <a:spcPct val="13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 lastClr="FFFFFF">
                      <a:lumMod val="50000"/>
                    </a:sysClr>
                  </a:solidFill>
                  <a:effectLst/>
                  <a:uLnTx/>
                  <a:uFillTx/>
                  <a:cs typeface="+mn-ea"/>
                  <a:sym typeface="+mn-lt"/>
                </a:rPr>
                <a:t>您的内容打在这里，或者通过复制您的文本后，在此框中选择粘贴，并选择只保留文字。</a:t>
              </a:r>
            </a:p>
          </p:txBody>
        </p:sp>
      </p:grpSp>
      <p:grpSp>
        <p:nvGrpSpPr>
          <p:cNvPr id="84" name="Group 73"/>
          <p:cNvGrpSpPr/>
          <p:nvPr/>
        </p:nvGrpSpPr>
        <p:grpSpPr>
          <a:xfrm flipH="1">
            <a:off x="2833553" y="4461239"/>
            <a:ext cx="997625" cy="266013"/>
            <a:chOff x="7244864" y="2564012"/>
            <a:chExt cx="1005313" cy="299674"/>
          </a:xfrm>
        </p:grpSpPr>
        <p:cxnSp>
          <p:nvCxnSpPr>
            <p:cNvPr id="85" name="Straight Connector 74"/>
            <p:cNvCxnSpPr/>
            <p:nvPr/>
          </p:nvCxnSpPr>
          <p:spPr>
            <a:xfrm flipV="1">
              <a:off x="7244864" y="2564012"/>
              <a:ext cx="393895" cy="299674"/>
            </a:xfrm>
            <a:prstGeom prst="line">
              <a:avLst/>
            </a:prstGeom>
            <a:noFill/>
            <a:ln w="19050" cap="flat" cmpd="sng" algn="ctr">
              <a:solidFill>
                <a:sysClr val="window" lastClr="FFFFFF">
                  <a:lumMod val="75000"/>
                </a:sysClr>
              </a:solidFill>
              <a:prstDash val="solid"/>
              <a:miter lim="800000"/>
              <a:headEnd type="oval" w="sm" len="sm"/>
              <a:tailEnd type="none"/>
            </a:ln>
            <a:effectLst/>
          </p:spPr>
        </p:cxnSp>
        <p:cxnSp>
          <p:nvCxnSpPr>
            <p:cNvPr id="86" name="Straight Connector 75"/>
            <p:cNvCxnSpPr/>
            <p:nvPr/>
          </p:nvCxnSpPr>
          <p:spPr>
            <a:xfrm>
              <a:off x="7643056" y="2564012"/>
              <a:ext cx="607121" cy="0"/>
            </a:xfrm>
            <a:prstGeom prst="line">
              <a:avLst/>
            </a:prstGeom>
            <a:noFill/>
            <a:ln w="19050" cap="flat" cmpd="sng" algn="ctr">
              <a:solidFill>
                <a:sysClr val="window" lastClr="FFFFFF">
                  <a:lumMod val="75000"/>
                </a:sysClr>
              </a:solidFill>
              <a:prstDash val="solid"/>
              <a:miter lim="800000"/>
              <a:headEnd type="none"/>
              <a:tailEnd type="oval" w="sm" len="sm"/>
            </a:ln>
            <a:effectLst/>
          </p:spPr>
        </p:cxnSp>
      </p:grpSp>
      <p:grpSp>
        <p:nvGrpSpPr>
          <p:cNvPr id="87" name="Group 76"/>
          <p:cNvGrpSpPr/>
          <p:nvPr/>
        </p:nvGrpSpPr>
        <p:grpSpPr>
          <a:xfrm flipH="1">
            <a:off x="3251973" y="3120942"/>
            <a:ext cx="997627" cy="266013"/>
            <a:chOff x="7244862" y="2564012"/>
            <a:chExt cx="1005315" cy="299674"/>
          </a:xfrm>
        </p:grpSpPr>
        <p:cxnSp>
          <p:nvCxnSpPr>
            <p:cNvPr id="88" name="Straight Connector 77"/>
            <p:cNvCxnSpPr/>
            <p:nvPr/>
          </p:nvCxnSpPr>
          <p:spPr>
            <a:xfrm flipV="1">
              <a:off x="7244862" y="2564012"/>
              <a:ext cx="393895" cy="299674"/>
            </a:xfrm>
            <a:prstGeom prst="line">
              <a:avLst/>
            </a:prstGeom>
            <a:noFill/>
            <a:ln w="19050" cap="flat" cmpd="sng" algn="ctr">
              <a:solidFill>
                <a:sysClr val="window" lastClr="FFFFFF">
                  <a:lumMod val="75000"/>
                </a:sysClr>
              </a:solidFill>
              <a:prstDash val="solid"/>
              <a:miter lim="800000"/>
              <a:headEnd type="oval" w="sm" len="sm"/>
              <a:tailEnd type="none"/>
            </a:ln>
            <a:effectLst/>
          </p:spPr>
        </p:cxnSp>
        <p:cxnSp>
          <p:nvCxnSpPr>
            <p:cNvPr id="89" name="Straight Connector 78"/>
            <p:cNvCxnSpPr/>
            <p:nvPr/>
          </p:nvCxnSpPr>
          <p:spPr>
            <a:xfrm>
              <a:off x="7643056" y="2564012"/>
              <a:ext cx="607121" cy="0"/>
            </a:xfrm>
            <a:prstGeom prst="line">
              <a:avLst/>
            </a:prstGeom>
            <a:noFill/>
            <a:ln w="19050" cap="flat" cmpd="sng" algn="ctr">
              <a:solidFill>
                <a:sysClr val="window" lastClr="FFFFFF">
                  <a:lumMod val="75000"/>
                </a:sysClr>
              </a:solidFill>
              <a:prstDash val="solid"/>
              <a:miter lim="800000"/>
              <a:headEnd type="none"/>
              <a:tailEnd type="oval" w="sm" len="sm"/>
            </a:ln>
            <a:effectLst/>
          </p:spPr>
        </p:cxnSp>
      </p:grpSp>
      <p:grpSp>
        <p:nvGrpSpPr>
          <p:cNvPr id="90" name="Group 79"/>
          <p:cNvGrpSpPr/>
          <p:nvPr/>
        </p:nvGrpSpPr>
        <p:grpSpPr>
          <a:xfrm>
            <a:off x="7865307" y="3120942"/>
            <a:ext cx="997627" cy="266013"/>
            <a:chOff x="7244862" y="2564012"/>
            <a:chExt cx="1005315" cy="299674"/>
          </a:xfrm>
        </p:grpSpPr>
        <p:cxnSp>
          <p:nvCxnSpPr>
            <p:cNvPr id="91" name="Straight Connector 80"/>
            <p:cNvCxnSpPr/>
            <p:nvPr/>
          </p:nvCxnSpPr>
          <p:spPr>
            <a:xfrm flipV="1">
              <a:off x="7244862" y="2564012"/>
              <a:ext cx="393895" cy="299674"/>
            </a:xfrm>
            <a:prstGeom prst="line">
              <a:avLst/>
            </a:prstGeom>
            <a:noFill/>
            <a:ln w="19050" cap="flat" cmpd="sng" algn="ctr">
              <a:solidFill>
                <a:sysClr val="window" lastClr="FFFFFF">
                  <a:lumMod val="75000"/>
                </a:sysClr>
              </a:solidFill>
              <a:prstDash val="solid"/>
              <a:miter lim="800000"/>
              <a:headEnd type="oval" w="sm" len="sm"/>
              <a:tailEnd type="none"/>
            </a:ln>
            <a:effectLst/>
          </p:spPr>
        </p:cxnSp>
        <p:cxnSp>
          <p:nvCxnSpPr>
            <p:cNvPr id="92" name="Straight Connector 81"/>
            <p:cNvCxnSpPr/>
            <p:nvPr/>
          </p:nvCxnSpPr>
          <p:spPr>
            <a:xfrm>
              <a:off x="7643056" y="2564012"/>
              <a:ext cx="607121" cy="0"/>
            </a:xfrm>
            <a:prstGeom prst="line">
              <a:avLst/>
            </a:prstGeom>
            <a:noFill/>
            <a:ln w="19050" cap="flat" cmpd="sng" algn="ctr">
              <a:solidFill>
                <a:sysClr val="window" lastClr="FFFFFF">
                  <a:lumMod val="75000"/>
                </a:sysClr>
              </a:solidFill>
              <a:prstDash val="solid"/>
              <a:miter lim="800000"/>
              <a:headEnd type="none"/>
              <a:tailEnd type="oval" w="sm" len="sm"/>
            </a:ln>
            <a:effectLst/>
          </p:spPr>
        </p:cxnSp>
      </p:grpSp>
      <p:grpSp>
        <p:nvGrpSpPr>
          <p:cNvPr id="93" name="Group 82"/>
          <p:cNvGrpSpPr/>
          <p:nvPr/>
        </p:nvGrpSpPr>
        <p:grpSpPr>
          <a:xfrm>
            <a:off x="8279344" y="4461239"/>
            <a:ext cx="997627" cy="266013"/>
            <a:chOff x="7244862" y="2564012"/>
            <a:chExt cx="1005315" cy="299674"/>
          </a:xfrm>
        </p:grpSpPr>
        <p:cxnSp>
          <p:nvCxnSpPr>
            <p:cNvPr id="94" name="Straight Connector 83"/>
            <p:cNvCxnSpPr/>
            <p:nvPr/>
          </p:nvCxnSpPr>
          <p:spPr>
            <a:xfrm flipV="1">
              <a:off x="7244862" y="2564012"/>
              <a:ext cx="393895" cy="299674"/>
            </a:xfrm>
            <a:prstGeom prst="line">
              <a:avLst/>
            </a:prstGeom>
            <a:noFill/>
            <a:ln w="19050" cap="flat" cmpd="sng" algn="ctr">
              <a:solidFill>
                <a:sysClr val="window" lastClr="FFFFFF">
                  <a:lumMod val="75000"/>
                </a:sysClr>
              </a:solidFill>
              <a:prstDash val="solid"/>
              <a:miter lim="800000"/>
              <a:headEnd type="oval" w="sm" len="sm"/>
              <a:tailEnd type="none"/>
            </a:ln>
            <a:effectLst/>
          </p:spPr>
        </p:cxnSp>
        <p:cxnSp>
          <p:nvCxnSpPr>
            <p:cNvPr id="95" name="Straight Connector 84"/>
            <p:cNvCxnSpPr/>
            <p:nvPr/>
          </p:nvCxnSpPr>
          <p:spPr>
            <a:xfrm>
              <a:off x="7643056" y="2564012"/>
              <a:ext cx="607121" cy="0"/>
            </a:xfrm>
            <a:prstGeom prst="line">
              <a:avLst/>
            </a:prstGeom>
            <a:noFill/>
            <a:ln w="19050" cap="flat" cmpd="sng" algn="ctr">
              <a:solidFill>
                <a:sysClr val="window" lastClr="FFFFFF">
                  <a:lumMod val="75000"/>
                </a:sysClr>
              </a:solidFill>
              <a:prstDash val="solid"/>
              <a:miter lim="800000"/>
              <a:headEnd type="none"/>
              <a:tailEnd type="oval" w="sm" len="sm"/>
            </a:ln>
            <a:effectLst/>
          </p:spPr>
        </p:cxnSp>
      </p:grpSp>
      <p:sp>
        <p:nvSpPr>
          <p:cNvPr id="96" name="Freeform 5"/>
          <p:cNvSpPr>
            <a:spLocks/>
          </p:cNvSpPr>
          <p:nvPr/>
        </p:nvSpPr>
        <p:spPr bwMode="auto">
          <a:xfrm rot="16200000">
            <a:off x="5095309" y="1895971"/>
            <a:ext cx="1935882" cy="3798792"/>
          </a:xfrm>
          <a:custGeom>
            <a:avLst/>
            <a:gdLst>
              <a:gd name="T0" fmla="*/ 0 w 1594"/>
              <a:gd name="T1" fmla="*/ 3017 h 3017"/>
              <a:gd name="T2" fmla="*/ 1594 w 1594"/>
              <a:gd name="T3" fmla="*/ 1509 h 3017"/>
              <a:gd name="T4" fmla="*/ 0 w 1594"/>
              <a:gd name="T5" fmla="*/ 0 h 3017"/>
            </a:gdLst>
            <a:ahLst/>
            <a:cxnLst>
              <a:cxn ang="0">
                <a:pos x="T0" y="T1"/>
              </a:cxn>
              <a:cxn ang="0">
                <a:pos x="T2" y="T3"/>
              </a:cxn>
              <a:cxn ang="0">
                <a:pos x="T4" y="T5"/>
              </a:cxn>
            </a:cxnLst>
            <a:rect l="0" t="0" r="r" b="b"/>
            <a:pathLst>
              <a:path w="1594" h="3017">
                <a:moveTo>
                  <a:pt x="0" y="3017"/>
                </a:moveTo>
                <a:cubicBezTo>
                  <a:pt x="880" y="3017"/>
                  <a:pt x="1594" y="2342"/>
                  <a:pt x="1594" y="1509"/>
                </a:cubicBezTo>
                <a:cubicBezTo>
                  <a:pt x="1594" y="676"/>
                  <a:pt x="880" y="0"/>
                  <a:pt x="0" y="0"/>
                </a:cubicBezTo>
              </a:path>
            </a:pathLst>
          </a:custGeom>
          <a:noFill/>
          <a:ln w="57150" cap="flat">
            <a:solidFill>
              <a:sysClr val="window" lastClr="FFFFFF">
                <a:lumMod val="75000"/>
              </a:sys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 lastClr="FFFFFF">
                  <a:lumMod val="50000"/>
                </a:sysClr>
              </a:solidFill>
              <a:effectLst/>
              <a:uLnTx/>
              <a:uFillTx/>
              <a:cs typeface="+mn-ea"/>
              <a:sym typeface="+mn-lt"/>
            </a:endParaRPr>
          </a:p>
        </p:txBody>
      </p:sp>
      <p:grpSp>
        <p:nvGrpSpPr>
          <p:cNvPr id="97" name="组合 96"/>
          <p:cNvGrpSpPr/>
          <p:nvPr/>
        </p:nvGrpSpPr>
        <p:grpSpPr>
          <a:xfrm>
            <a:off x="5708651" y="2485924"/>
            <a:ext cx="678496" cy="683002"/>
            <a:chOff x="5708651" y="2485924"/>
            <a:chExt cx="678496" cy="683002"/>
          </a:xfrm>
        </p:grpSpPr>
        <p:sp>
          <p:nvSpPr>
            <p:cNvPr id="117" name="Oval 6"/>
            <p:cNvSpPr/>
            <p:nvPr/>
          </p:nvSpPr>
          <p:spPr>
            <a:xfrm>
              <a:off x="5708651" y="2485924"/>
              <a:ext cx="678496" cy="683002"/>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18" name="Oval 2"/>
            <p:cNvSpPr/>
            <p:nvPr/>
          </p:nvSpPr>
          <p:spPr>
            <a:xfrm>
              <a:off x="5847023" y="2602642"/>
              <a:ext cx="401752" cy="40442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cs typeface="+mn-ea"/>
                <a:sym typeface="+mn-lt"/>
              </a:endParaRPr>
            </a:p>
          </p:txBody>
        </p:sp>
      </p:grpSp>
      <p:grpSp>
        <p:nvGrpSpPr>
          <p:cNvPr id="119" name="组合 118"/>
          <p:cNvGrpSpPr/>
          <p:nvPr/>
        </p:nvGrpSpPr>
        <p:grpSpPr>
          <a:xfrm>
            <a:off x="7225980" y="3201607"/>
            <a:ext cx="678496" cy="683002"/>
            <a:chOff x="7225980" y="3201607"/>
            <a:chExt cx="678496" cy="683002"/>
          </a:xfrm>
        </p:grpSpPr>
        <p:sp>
          <p:nvSpPr>
            <p:cNvPr id="120" name="Oval 6"/>
            <p:cNvSpPr/>
            <p:nvPr/>
          </p:nvSpPr>
          <p:spPr>
            <a:xfrm>
              <a:off x="7225980" y="3201607"/>
              <a:ext cx="678496" cy="683002"/>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21" name="Oval 3"/>
            <p:cNvSpPr/>
            <p:nvPr/>
          </p:nvSpPr>
          <p:spPr>
            <a:xfrm>
              <a:off x="7364352" y="3327922"/>
              <a:ext cx="401752" cy="40442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122" name="组合 121"/>
          <p:cNvGrpSpPr/>
          <p:nvPr/>
        </p:nvGrpSpPr>
        <p:grpSpPr>
          <a:xfrm>
            <a:off x="3824605" y="4499339"/>
            <a:ext cx="678496" cy="683002"/>
            <a:chOff x="3824605" y="4499339"/>
            <a:chExt cx="678496" cy="683002"/>
          </a:xfrm>
        </p:grpSpPr>
        <p:sp>
          <p:nvSpPr>
            <p:cNvPr id="123" name="Oval 6"/>
            <p:cNvSpPr/>
            <p:nvPr/>
          </p:nvSpPr>
          <p:spPr>
            <a:xfrm>
              <a:off x="3824605" y="4499339"/>
              <a:ext cx="678496" cy="683002"/>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24" name="Oval 4"/>
            <p:cNvSpPr/>
            <p:nvPr/>
          </p:nvSpPr>
          <p:spPr>
            <a:xfrm>
              <a:off x="3962978" y="4609840"/>
              <a:ext cx="401752" cy="40442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125" name="组合 124"/>
          <p:cNvGrpSpPr/>
          <p:nvPr/>
        </p:nvGrpSpPr>
        <p:grpSpPr>
          <a:xfrm>
            <a:off x="7636369" y="4507786"/>
            <a:ext cx="678496" cy="683002"/>
            <a:chOff x="7636369" y="4507786"/>
            <a:chExt cx="678496" cy="683002"/>
          </a:xfrm>
        </p:grpSpPr>
        <p:sp>
          <p:nvSpPr>
            <p:cNvPr id="126" name="Oval 6"/>
            <p:cNvSpPr/>
            <p:nvPr/>
          </p:nvSpPr>
          <p:spPr>
            <a:xfrm>
              <a:off x="7636369" y="4507786"/>
              <a:ext cx="678496" cy="683002"/>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27" name="Oval 5"/>
            <p:cNvSpPr/>
            <p:nvPr/>
          </p:nvSpPr>
          <p:spPr>
            <a:xfrm>
              <a:off x="7761770" y="4609840"/>
              <a:ext cx="401752" cy="40442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128" name="组合 127"/>
          <p:cNvGrpSpPr/>
          <p:nvPr/>
        </p:nvGrpSpPr>
        <p:grpSpPr>
          <a:xfrm>
            <a:off x="4240347" y="3207682"/>
            <a:ext cx="678496" cy="683002"/>
            <a:chOff x="4240347" y="3207682"/>
            <a:chExt cx="678496" cy="683002"/>
          </a:xfrm>
        </p:grpSpPr>
        <p:sp>
          <p:nvSpPr>
            <p:cNvPr id="129" name="Oval 6"/>
            <p:cNvSpPr/>
            <p:nvPr/>
          </p:nvSpPr>
          <p:spPr>
            <a:xfrm>
              <a:off x="4240347" y="3207682"/>
              <a:ext cx="678496" cy="683002"/>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30" name="Oval 6"/>
            <p:cNvSpPr/>
            <p:nvPr/>
          </p:nvSpPr>
          <p:spPr>
            <a:xfrm>
              <a:off x="4364730" y="3327922"/>
              <a:ext cx="401752" cy="404420"/>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cs typeface="+mn-ea"/>
                <a:sym typeface="+mn-lt"/>
              </a:endParaRPr>
            </a:p>
          </p:txBody>
        </p:sp>
      </p:grpSp>
      <p:grpSp>
        <p:nvGrpSpPr>
          <p:cNvPr id="131" name="组合 130"/>
          <p:cNvGrpSpPr/>
          <p:nvPr/>
        </p:nvGrpSpPr>
        <p:grpSpPr>
          <a:xfrm>
            <a:off x="4713690" y="3386955"/>
            <a:ext cx="2761695" cy="2780032"/>
            <a:chOff x="4693205" y="3289391"/>
            <a:chExt cx="2971099" cy="2990827"/>
          </a:xfrm>
        </p:grpSpPr>
        <p:sp>
          <p:nvSpPr>
            <p:cNvPr id="132" name="Oval 54"/>
            <p:cNvSpPr/>
            <p:nvPr/>
          </p:nvSpPr>
          <p:spPr>
            <a:xfrm>
              <a:off x="4693205" y="3289391"/>
              <a:ext cx="2971099" cy="2990827"/>
            </a:xfrm>
            <a:prstGeom prst="ellipse">
              <a:avLst/>
            </a:prstGeom>
            <a:gradFill flip="none" rotWithShape="1">
              <a:gsLst>
                <a:gs pos="0">
                  <a:sysClr val="window" lastClr="FFFFFF">
                    <a:lumMod val="85000"/>
                  </a:sysClr>
                </a:gs>
                <a:gs pos="73000">
                  <a:srgbClr val="ECECEC"/>
                </a:gs>
                <a:gs pos="100000">
                  <a:srgbClr val="D9D9D9"/>
                </a:gs>
              </a:gsLst>
              <a:lin ang="2700000" scaled="1"/>
              <a:tileRect/>
            </a:gradFill>
            <a:ln w="25400">
              <a:gradFill flip="none" rotWithShape="1">
                <a:gsLst>
                  <a:gs pos="100000">
                    <a:srgbClr val="B2B2B2"/>
                  </a:gs>
                  <a:gs pos="0">
                    <a:sysClr val="window" lastClr="FFFFFF"/>
                  </a:gs>
                </a:gsLst>
                <a:lin ang="2700000" scaled="1"/>
                <a:tileRect/>
              </a:grad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33" name="Oval 54"/>
            <p:cNvSpPr/>
            <p:nvPr/>
          </p:nvSpPr>
          <p:spPr>
            <a:xfrm>
              <a:off x="4952004" y="3526616"/>
              <a:ext cx="2457067" cy="2473381"/>
            </a:xfrm>
            <a:prstGeom prst="ellipse">
              <a:avLst/>
            </a:prstGeom>
            <a:gradFill>
              <a:gsLst>
                <a:gs pos="0">
                  <a:srgbClr val="F5F5F5"/>
                </a:gs>
                <a:gs pos="100000">
                  <a:sysClr val="window" lastClr="FFFFFF">
                    <a:lumMod val="85000"/>
                  </a:sysClr>
                </a:gs>
              </a:gsLst>
              <a:lin ang="2700000" scaled="1"/>
            </a:gradFill>
            <a:ln w="22225"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a:outerShdw blurRad="50800" dist="38100" dir="2700000" algn="tl" rotWithShape="0">
                <a:prstClr val="black">
                  <a:alpha val="4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lumMod val="50000"/>
                  </a:sysClr>
                </a:solidFill>
                <a:effectLst/>
                <a:uLnTx/>
                <a:uFillTx/>
                <a:cs typeface="+mn-ea"/>
                <a:sym typeface="+mn-lt"/>
              </a:endParaRPr>
            </a:p>
          </p:txBody>
        </p:sp>
        <p:sp>
          <p:nvSpPr>
            <p:cNvPr id="134" name="文本框 181"/>
            <p:cNvSpPr txBox="1"/>
            <p:nvPr/>
          </p:nvSpPr>
          <p:spPr>
            <a:xfrm>
              <a:off x="5334173" y="4679915"/>
              <a:ext cx="1603026" cy="1046595"/>
            </a:xfrm>
            <a:prstGeom prst="rect">
              <a:avLst/>
            </a:prstGeom>
            <a:noFill/>
          </p:spPr>
          <p:txBody>
            <a:bodyPr wrap="square" rtlCol="0">
              <a:spAutoFit/>
            </a:bodyPr>
            <a:lstStyle/>
            <a:p>
              <a:pPr marL="0" marR="0" lvl="0" indent="0" algn="ctr" defTabSz="914400" eaLnBrk="1" fontAlgn="base" latinLnBrk="0" hangingPunct="1">
                <a:lnSpc>
                  <a:spcPct val="125000"/>
                </a:lnSpc>
                <a:spcBef>
                  <a:spcPct val="0"/>
                </a:spcBef>
                <a:spcAft>
                  <a:spcPct val="0"/>
                </a:spcAft>
                <a:buClrTx/>
                <a:buSzTx/>
                <a:buFontTx/>
                <a:buNone/>
                <a:tabLst/>
                <a:defRPr/>
              </a:pPr>
              <a:r>
                <a:rPr kumimoji="0" lang="zh-CN" altLang="en-US" sz="2400" b="0" i="0" u="none" strike="noStrike" kern="0" cap="none" spc="0" normalizeH="0" baseline="0" noProof="0" dirty="0">
                  <a:ln>
                    <a:noFill/>
                  </a:ln>
                  <a:solidFill>
                    <a:schemeClr val="accent1"/>
                  </a:solidFill>
                  <a:effectLst/>
                  <a:uLnTx/>
                  <a:uFillTx/>
                  <a:cs typeface="+mn-ea"/>
                  <a:sym typeface="+mn-lt"/>
                </a:rPr>
                <a:t>添加需要的标题</a:t>
              </a:r>
              <a:endParaRPr kumimoji="0" lang="en-US" altLang="zh-CN" sz="2400" b="0" i="0" u="none" strike="noStrike" kern="0" cap="none" spc="0" normalizeH="0" baseline="0" noProof="0" dirty="0">
                <a:ln>
                  <a:noFill/>
                </a:ln>
                <a:solidFill>
                  <a:schemeClr val="accent1"/>
                </a:solidFill>
                <a:effectLst/>
                <a:uLnTx/>
                <a:uFillTx/>
                <a:cs typeface="+mn-ea"/>
                <a:sym typeface="+mn-lt"/>
              </a:endParaRPr>
            </a:p>
          </p:txBody>
        </p:sp>
        <p:sp>
          <p:nvSpPr>
            <p:cNvPr id="135" name="Freeform 48"/>
            <p:cNvSpPr>
              <a:spLocks noEditPoints="1"/>
            </p:cNvSpPr>
            <p:nvPr/>
          </p:nvSpPr>
          <p:spPr bwMode="auto">
            <a:xfrm>
              <a:off x="5796738" y="3808700"/>
              <a:ext cx="707190" cy="769139"/>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Tree>
    <p:extLst>
      <p:ext uri="{BB962C8B-B14F-4D97-AF65-F5344CB8AC3E}">
        <p14:creationId xmlns:p14="http://schemas.microsoft.com/office/powerpoint/2010/main" val="349546174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fade">
                                      <p:cBhvr>
                                        <p:cTn id="25" dur="500"/>
                                        <p:tgtEl>
                                          <p:spTgt spid="131"/>
                                        </p:tgtEl>
                                      </p:cBhvr>
                                    </p:animEffect>
                                  </p:childTnLst>
                                </p:cTn>
                              </p:par>
                            </p:childTnLst>
                          </p:cTn>
                        </p:par>
                        <p:par>
                          <p:cTn id="26" fill="hold">
                            <p:stCondLst>
                              <p:cond delay="3600"/>
                            </p:stCondLst>
                            <p:childTnLst>
                              <p:par>
                                <p:cTn id="27" presetID="22" presetClass="entr" presetSubtype="8" fill="hold" grpId="0" nodeType="after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wipe(left)">
                                      <p:cBhvr>
                                        <p:cTn id="29" dur="500"/>
                                        <p:tgtEl>
                                          <p:spTgt spid="96"/>
                                        </p:tgtEl>
                                      </p:cBhvr>
                                    </p:animEffect>
                                  </p:childTnLst>
                                </p:cTn>
                              </p:par>
                            </p:childTnLst>
                          </p:cTn>
                        </p:par>
                        <p:par>
                          <p:cTn id="30" fill="hold">
                            <p:stCondLst>
                              <p:cond delay="4100"/>
                            </p:stCondLst>
                            <p:childTnLst>
                              <p:par>
                                <p:cTn id="31" presetID="23" presetClass="entr" presetSubtype="288"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p:cTn id="33" dur="500" fill="hold"/>
                                        <p:tgtEl>
                                          <p:spTgt spid="122"/>
                                        </p:tgtEl>
                                        <p:attrNameLst>
                                          <p:attrName>ppt_w</p:attrName>
                                        </p:attrNameLst>
                                      </p:cBhvr>
                                      <p:tavLst>
                                        <p:tav tm="0">
                                          <p:val>
                                            <p:strVal val="4/3*#ppt_w"/>
                                          </p:val>
                                        </p:tav>
                                        <p:tav tm="100000">
                                          <p:val>
                                            <p:strVal val="#ppt_w"/>
                                          </p:val>
                                        </p:tav>
                                      </p:tavLst>
                                    </p:anim>
                                    <p:anim calcmode="lin" valueType="num">
                                      <p:cBhvr>
                                        <p:cTn id="34" dur="500" fill="hold"/>
                                        <p:tgtEl>
                                          <p:spTgt spid="122"/>
                                        </p:tgtEl>
                                        <p:attrNameLst>
                                          <p:attrName>ppt_h</p:attrName>
                                        </p:attrNameLst>
                                      </p:cBhvr>
                                      <p:tavLst>
                                        <p:tav tm="0">
                                          <p:val>
                                            <p:strVal val="4/3*#ppt_h"/>
                                          </p:val>
                                        </p:tav>
                                        <p:tav tm="100000">
                                          <p:val>
                                            <p:strVal val="#ppt_h"/>
                                          </p:val>
                                        </p:tav>
                                      </p:tavLst>
                                    </p:anim>
                                  </p:childTnLst>
                                </p:cTn>
                              </p:par>
                            </p:childTnLst>
                          </p:cTn>
                        </p:par>
                        <p:par>
                          <p:cTn id="35" fill="hold">
                            <p:stCondLst>
                              <p:cond delay="4600"/>
                            </p:stCondLst>
                            <p:childTnLst>
                              <p:par>
                                <p:cTn id="36" presetID="23" presetClass="entr" presetSubtype="288" fill="hold" nodeType="afterEffect">
                                  <p:stCondLst>
                                    <p:cond delay="0"/>
                                  </p:stCondLst>
                                  <p:childTnLst>
                                    <p:set>
                                      <p:cBhvr>
                                        <p:cTn id="37" dur="1" fill="hold">
                                          <p:stCondLst>
                                            <p:cond delay="0"/>
                                          </p:stCondLst>
                                        </p:cTn>
                                        <p:tgtEl>
                                          <p:spTgt spid="128"/>
                                        </p:tgtEl>
                                        <p:attrNameLst>
                                          <p:attrName>style.visibility</p:attrName>
                                        </p:attrNameLst>
                                      </p:cBhvr>
                                      <p:to>
                                        <p:strVal val="visible"/>
                                      </p:to>
                                    </p:set>
                                    <p:anim calcmode="lin" valueType="num">
                                      <p:cBhvr>
                                        <p:cTn id="38" dur="500" fill="hold"/>
                                        <p:tgtEl>
                                          <p:spTgt spid="128"/>
                                        </p:tgtEl>
                                        <p:attrNameLst>
                                          <p:attrName>ppt_w</p:attrName>
                                        </p:attrNameLst>
                                      </p:cBhvr>
                                      <p:tavLst>
                                        <p:tav tm="0">
                                          <p:val>
                                            <p:strVal val="4/3*#ppt_w"/>
                                          </p:val>
                                        </p:tav>
                                        <p:tav tm="100000">
                                          <p:val>
                                            <p:strVal val="#ppt_w"/>
                                          </p:val>
                                        </p:tav>
                                      </p:tavLst>
                                    </p:anim>
                                    <p:anim calcmode="lin" valueType="num">
                                      <p:cBhvr>
                                        <p:cTn id="39" dur="500" fill="hold"/>
                                        <p:tgtEl>
                                          <p:spTgt spid="128"/>
                                        </p:tgtEl>
                                        <p:attrNameLst>
                                          <p:attrName>ppt_h</p:attrName>
                                        </p:attrNameLst>
                                      </p:cBhvr>
                                      <p:tavLst>
                                        <p:tav tm="0">
                                          <p:val>
                                            <p:strVal val="4/3*#ppt_h"/>
                                          </p:val>
                                        </p:tav>
                                        <p:tav tm="100000">
                                          <p:val>
                                            <p:strVal val="#ppt_h"/>
                                          </p:val>
                                        </p:tav>
                                      </p:tavLst>
                                    </p:anim>
                                  </p:childTnLst>
                                </p:cTn>
                              </p:par>
                            </p:childTnLst>
                          </p:cTn>
                        </p:par>
                        <p:par>
                          <p:cTn id="40" fill="hold">
                            <p:stCondLst>
                              <p:cond delay="5100"/>
                            </p:stCondLst>
                            <p:childTnLst>
                              <p:par>
                                <p:cTn id="41" presetID="23" presetClass="entr" presetSubtype="288"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 calcmode="lin" valueType="num">
                                      <p:cBhvr>
                                        <p:cTn id="43" dur="500" fill="hold"/>
                                        <p:tgtEl>
                                          <p:spTgt spid="97"/>
                                        </p:tgtEl>
                                        <p:attrNameLst>
                                          <p:attrName>ppt_w</p:attrName>
                                        </p:attrNameLst>
                                      </p:cBhvr>
                                      <p:tavLst>
                                        <p:tav tm="0">
                                          <p:val>
                                            <p:strVal val="4/3*#ppt_w"/>
                                          </p:val>
                                        </p:tav>
                                        <p:tav tm="100000">
                                          <p:val>
                                            <p:strVal val="#ppt_w"/>
                                          </p:val>
                                        </p:tav>
                                      </p:tavLst>
                                    </p:anim>
                                    <p:anim calcmode="lin" valueType="num">
                                      <p:cBhvr>
                                        <p:cTn id="44" dur="500" fill="hold"/>
                                        <p:tgtEl>
                                          <p:spTgt spid="97"/>
                                        </p:tgtEl>
                                        <p:attrNameLst>
                                          <p:attrName>ppt_h</p:attrName>
                                        </p:attrNameLst>
                                      </p:cBhvr>
                                      <p:tavLst>
                                        <p:tav tm="0">
                                          <p:val>
                                            <p:strVal val="4/3*#ppt_h"/>
                                          </p:val>
                                        </p:tav>
                                        <p:tav tm="100000">
                                          <p:val>
                                            <p:strVal val="#ppt_h"/>
                                          </p:val>
                                        </p:tav>
                                      </p:tavLst>
                                    </p:anim>
                                  </p:childTnLst>
                                </p:cTn>
                              </p:par>
                            </p:childTnLst>
                          </p:cTn>
                        </p:par>
                        <p:par>
                          <p:cTn id="45" fill="hold">
                            <p:stCondLst>
                              <p:cond delay="5600"/>
                            </p:stCondLst>
                            <p:childTnLst>
                              <p:par>
                                <p:cTn id="46" presetID="23" presetClass="entr" presetSubtype="288" fill="hold" nodeType="afterEffect">
                                  <p:stCondLst>
                                    <p:cond delay="0"/>
                                  </p:stCondLst>
                                  <p:childTnLst>
                                    <p:set>
                                      <p:cBhvr>
                                        <p:cTn id="47" dur="1" fill="hold">
                                          <p:stCondLst>
                                            <p:cond delay="0"/>
                                          </p:stCondLst>
                                        </p:cTn>
                                        <p:tgtEl>
                                          <p:spTgt spid="119"/>
                                        </p:tgtEl>
                                        <p:attrNameLst>
                                          <p:attrName>style.visibility</p:attrName>
                                        </p:attrNameLst>
                                      </p:cBhvr>
                                      <p:to>
                                        <p:strVal val="visible"/>
                                      </p:to>
                                    </p:set>
                                    <p:anim calcmode="lin" valueType="num">
                                      <p:cBhvr>
                                        <p:cTn id="48" dur="500" fill="hold"/>
                                        <p:tgtEl>
                                          <p:spTgt spid="119"/>
                                        </p:tgtEl>
                                        <p:attrNameLst>
                                          <p:attrName>ppt_w</p:attrName>
                                        </p:attrNameLst>
                                      </p:cBhvr>
                                      <p:tavLst>
                                        <p:tav tm="0">
                                          <p:val>
                                            <p:strVal val="4/3*#ppt_w"/>
                                          </p:val>
                                        </p:tav>
                                        <p:tav tm="100000">
                                          <p:val>
                                            <p:strVal val="#ppt_w"/>
                                          </p:val>
                                        </p:tav>
                                      </p:tavLst>
                                    </p:anim>
                                    <p:anim calcmode="lin" valueType="num">
                                      <p:cBhvr>
                                        <p:cTn id="49" dur="500" fill="hold"/>
                                        <p:tgtEl>
                                          <p:spTgt spid="119"/>
                                        </p:tgtEl>
                                        <p:attrNameLst>
                                          <p:attrName>ppt_h</p:attrName>
                                        </p:attrNameLst>
                                      </p:cBhvr>
                                      <p:tavLst>
                                        <p:tav tm="0">
                                          <p:val>
                                            <p:strVal val="4/3*#ppt_h"/>
                                          </p:val>
                                        </p:tav>
                                        <p:tav tm="100000">
                                          <p:val>
                                            <p:strVal val="#ppt_h"/>
                                          </p:val>
                                        </p:tav>
                                      </p:tavLst>
                                    </p:anim>
                                  </p:childTnLst>
                                </p:cTn>
                              </p:par>
                            </p:childTnLst>
                          </p:cTn>
                        </p:par>
                        <p:par>
                          <p:cTn id="50" fill="hold">
                            <p:stCondLst>
                              <p:cond delay="6100"/>
                            </p:stCondLst>
                            <p:childTnLst>
                              <p:par>
                                <p:cTn id="51" presetID="23" presetClass="entr" presetSubtype="288" fill="hold" nodeType="afterEffect">
                                  <p:stCondLst>
                                    <p:cond delay="0"/>
                                  </p:stCondLst>
                                  <p:childTnLst>
                                    <p:set>
                                      <p:cBhvr>
                                        <p:cTn id="52" dur="1" fill="hold">
                                          <p:stCondLst>
                                            <p:cond delay="0"/>
                                          </p:stCondLst>
                                        </p:cTn>
                                        <p:tgtEl>
                                          <p:spTgt spid="125"/>
                                        </p:tgtEl>
                                        <p:attrNameLst>
                                          <p:attrName>style.visibility</p:attrName>
                                        </p:attrNameLst>
                                      </p:cBhvr>
                                      <p:to>
                                        <p:strVal val="visible"/>
                                      </p:to>
                                    </p:set>
                                    <p:anim calcmode="lin" valueType="num">
                                      <p:cBhvr>
                                        <p:cTn id="53" dur="500" fill="hold"/>
                                        <p:tgtEl>
                                          <p:spTgt spid="125"/>
                                        </p:tgtEl>
                                        <p:attrNameLst>
                                          <p:attrName>ppt_w</p:attrName>
                                        </p:attrNameLst>
                                      </p:cBhvr>
                                      <p:tavLst>
                                        <p:tav tm="0">
                                          <p:val>
                                            <p:strVal val="4/3*#ppt_w"/>
                                          </p:val>
                                        </p:tav>
                                        <p:tav tm="100000">
                                          <p:val>
                                            <p:strVal val="#ppt_w"/>
                                          </p:val>
                                        </p:tav>
                                      </p:tavLst>
                                    </p:anim>
                                    <p:anim calcmode="lin" valueType="num">
                                      <p:cBhvr>
                                        <p:cTn id="54" dur="500" fill="hold"/>
                                        <p:tgtEl>
                                          <p:spTgt spid="125"/>
                                        </p:tgtEl>
                                        <p:attrNameLst>
                                          <p:attrName>ppt_h</p:attrName>
                                        </p:attrNameLst>
                                      </p:cBhvr>
                                      <p:tavLst>
                                        <p:tav tm="0">
                                          <p:val>
                                            <p:strVal val="4/3*#ppt_h"/>
                                          </p:val>
                                        </p:tav>
                                        <p:tav tm="100000">
                                          <p:val>
                                            <p:strVal val="#ppt_h"/>
                                          </p:val>
                                        </p:tav>
                                      </p:tavLst>
                                    </p:anim>
                                  </p:childTnLst>
                                </p:cTn>
                              </p:par>
                            </p:childTnLst>
                          </p:cTn>
                        </p:par>
                        <p:par>
                          <p:cTn id="55" fill="hold">
                            <p:stCondLst>
                              <p:cond delay="6600"/>
                            </p:stCondLst>
                            <p:childTnLst>
                              <p:par>
                                <p:cTn id="56" presetID="22" presetClass="entr" presetSubtype="2" fill="hold" nodeType="after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wipe(right)">
                                      <p:cBhvr>
                                        <p:cTn id="58" dur="500"/>
                                        <p:tgtEl>
                                          <p:spTgt spid="84"/>
                                        </p:tgtEl>
                                      </p:cBhvr>
                                    </p:animEffect>
                                  </p:childTnLst>
                                </p:cTn>
                              </p:par>
                            </p:childTnLst>
                          </p:cTn>
                        </p:par>
                        <p:par>
                          <p:cTn id="59" fill="hold">
                            <p:stCondLst>
                              <p:cond delay="7100"/>
                            </p:stCondLst>
                            <p:childTnLst>
                              <p:par>
                                <p:cTn id="60" presetID="10" presetClass="entr" presetSubtype="0" fill="hold"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childTnLst>
                          </p:cTn>
                        </p:par>
                        <p:par>
                          <p:cTn id="63" fill="hold">
                            <p:stCondLst>
                              <p:cond delay="7600"/>
                            </p:stCondLst>
                            <p:childTnLst>
                              <p:par>
                                <p:cTn id="64" presetID="22" presetClass="entr" presetSubtype="2" fill="hold" nodeType="after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wipe(right)">
                                      <p:cBhvr>
                                        <p:cTn id="66" dur="500"/>
                                        <p:tgtEl>
                                          <p:spTgt spid="87"/>
                                        </p:tgtEl>
                                      </p:cBhvr>
                                    </p:animEffect>
                                  </p:childTnLst>
                                </p:cTn>
                              </p:par>
                            </p:childTnLst>
                          </p:cTn>
                        </p:par>
                        <p:par>
                          <p:cTn id="67" fill="hold">
                            <p:stCondLst>
                              <p:cond delay="8100"/>
                            </p:stCondLst>
                            <p:childTnLst>
                              <p:par>
                                <p:cTn id="68" presetID="10" presetClass="entr" presetSubtype="0" fill="hold" nodeType="after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fade">
                                      <p:cBhvr>
                                        <p:cTn id="70" dur="500"/>
                                        <p:tgtEl>
                                          <p:spTgt spid="70"/>
                                        </p:tgtEl>
                                      </p:cBhvr>
                                    </p:animEffect>
                                  </p:childTnLst>
                                </p:cTn>
                              </p:par>
                            </p:childTnLst>
                          </p:cTn>
                        </p:par>
                        <p:par>
                          <p:cTn id="71" fill="hold">
                            <p:stCondLst>
                              <p:cond delay="8600"/>
                            </p:stCondLst>
                            <p:childTnLst>
                              <p:par>
                                <p:cTn id="72" presetID="10" presetClass="entr" presetSubtype="0" fill="hold" nodeType="after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500"/>
                                        <p:tgtEl>
                                          <p:spTgt spid="78"/>
                                        </p:tgtEl>
                                      </p:cBhvr>
                                    </p:animEffect>
                                  </p:childTnLst>
                                </p:cTn>
                              </p:par>
                            </p:childTnLst>
                          </p:cTn>
                        </p:par>
                        <p:par>
                          <p:cTn id="75" fill="hold">
                            <p:stCondLst>
                              <p:cond delay="9100"/>
                            </p:stCondLst>
                            <p:childTnLst>
                              <p:par>
                                <p:cTn id="76" presetID="22" presetClass="entr" presetSubtype="8" fill="hold"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500"/>
                                        <p:tgtEl>
                                          <p:spTgt spid="90"/>
                                        </p:tgtEl>
                                      </p:cBhvr>
                                    </p:animEffect>
                                  </p:childTnLst>
                                </p:cTn>
                              </p:par>
                            </p:childTnLst>
                          </p:cTn>
                        </p:par>
                        <p:par>
                          <p:cTn id="79" fill="hold">
                            <p:stCondLst>
                              <p:cond delay="9600"/>
                            </p:stCondLst>
                            <p:childTnLst>
                              <p:par>
                                <p:cTn id="80" presetID="10" presetClass="entr" presetSubtype="0" fill="hold" nodeType="after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500"/>
                                        <p:tgtEl>
                                          <p:spTgt spid="53"/>
                                        </p:tgtEl>
                                      </p:cBhvr>
                                    </p:animEffect>
                                  </p:childTnLst>
                                </p:cTn>
                              </p:par>
                            </p:childTnLst>
                          </p:cTn>
                        </p:par>
                        <p:par>
                          <p:cTn id="83" fill="hold">
                            <p:stCondLst>
                              <p:cond delay="10100"/>
                            </p:stCondLst>
                            <p:childTnLst>
                              <p:par>
                                <p:cTn id="84" presetID="22" presetClass="entr" presetSubtype="8" fill="hold"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wipe(left)">
                                      <p:cBhvr>
                                        <p:cTn id="86" dur="500"/>
                                        <p:tgtEl>
                                          <p:spTgt spid="93"/>
                                        </p:tgtEl>
                                      </p:cBhvr>
                                    </p:animEffect>
                                  </p:childTnLst>
                                </p:cTn>
                              </p:par>
                            </p:childTnLst>
                          </p:cTn>
                        </p:par>
                        <p:par>
                          <p:cTn id="87" fill="hold">
                            <p:stCondLst>
                              <p:cond delay="10600"/>
                            </p:stCondLst>
                            <p:childTnLst>
                              <p:par>
                                <p:cTn id="88" presetID="10" presetClass="entr" presetSubtype="0"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9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pic>
        <p:nvPicPr>
          <p:cNvPr id="45" name="Picture 2" descr="C:\Users\Administrator\Desktop\新建文件夹 (2)\桌子.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807" y="1035699"/>
            <a:ext cx="6507163" cy="5191125"/>
          </a:xfrm>
          <a:prstGeom prst="rect">
            <a:avLst/>
          </a:prstGeom>
          <a:noFill/>
          <a:extLst>
            <a:ext uri="{909E8E84-426E-40DD-AFC4-6F175D3DCCD1}">
              <a14:hiddenFill xmlns:a14="http://schemas.microsoft.com/office/drawing/2010/main">
                <a:solidFill>
                  <a:srgbClr val="FFFFFF"/>
                </a:solidFill>
              </a14:hiddenFill>
            </a:ext>
          </a:extLst>
        </p:spPr>
      </p:pic>
      <p:sp>
        <p:nvSpPr>
          <p:cNvPr id="46" name="弧形 45"/>
          <p:cNvSpPr/>
          <p:nvPr/>
        </p:nvSpPr>
        <p:spPr>
          <a:xfrm>
            <a:off x="189162" y="1089806"/>
            <a:ext cx="5137018" cy="5137018"/>
          </a:xfrm>
          <a:prstGeom prst="arc">
            <a:avLst>
              <a:gd name="adj1" fmla="val 18743766"/>
              <a:gd name="adj2" fmla="val 2405686"/>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lIns="91415" tIns="45708" rIns="91415" bIns="45708" rtlCol="0" anchor="ctr"/>
          <a:lstStyle/>
          <a:p>
            <a:pPr algn="ctr"/>
            <a:endParaRPr lang="zh-CN" altLang="en-US">
              <a:cs typeface="+mn-ea"/>
              <a:sym typeface="+mn-lt"/>
            </a:endParaRPr>
          </a:p>
        </p:txBody>
      </p:sp>
      <p:grpSp>
        <p:nvGrpSpPr>
          <p:cNvPr id="47" name="组合 46"/>
          <p:cNvGrpSpPr/>
          <p:nvPr/>
        </p:nvGrpSpPr>
        <p:grpSpPr>
          <a:xfrm>
            <a:off x="5128155" y="1720989"/>
            <a:ext cx="5031845" cy="1198080"/>
            <a:chOff x="5128155" y="1720989"/>
            <a:chExt cx="5031845" cy="1198080"/>
          </a:xfrm>
        </p:grpSpPr>
        <p:sp>
          <p:nvSpPr>
            <p:cNvPr id="48" name="MH_SubTitle_1"/>
            <p:cNvSpPr>
              <a:spLocks noChangeArrowheads="1"/>
            </p:cNvSpPr>
            <p:nvPr>
              <p:custDataLst>
                <p:tags r:id="rId3"/>
              </p:custDataLst>
            </p:nvPr>
          </p:nvSpPr>
          <p:spPr bwMode="auto">
            <a:xfrm flipH="1">
              <a:off x="5128155" y="1720989"/>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zh-CN" altLang="en-US" sz="2000" dirty="0">
                  <a:solidFill>
                    <a:schemeClr val="accent1"/>
                  </a:solidFill>
                  <a:cs typeface="+mn-ea"/>
                  <a:sym typeface="+mn-lt"/>
                </a:rPr>
                <a:t>添加需要标题</a:t>
              </a:r>
              <a:endParaRPr lang="en-US" altLang="zh-CN" sz="2000" dirty="0">
                <a:solidFill>
                  <a:schemeClr val="accent1"/>
                </a:solidFill>
                <a:cs typeface="+mn-ea"/>
                <a:sym typeface="+mn-lt"/>
              </a:endParaRPr>
            </a:p>
          </p:txBody>
        </p:sp>
        <p:sp>
          <p:nvSpPr>
            <p:cNvPr id="49" name="Rectangle 5"/>
            <p:cNvSpPr>
              <a:spLocks/>
            </p:cNvSpPr>
            <p:nvPr/>
          </p:nvSpPr>
          <p:spPr bwMode="auto">
            <a:xfrm>
              <a:off x="5411788" y="2106561"/>
              <a:ext cx="4748212"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200" dirty="0">
                  <a:solidFill>
                    <a:schemeClr val="tx1">
                      <a:lumMod val="50000"/>
                      <a:lumOff val="50000"/>
                    </a:schemeClr>
                  </a:solidFill>
                  <a:cs typeface="+mn-ea"/>
                  <a:sym typeface="+mn-lt"/>
                </a:rPr>
                <a:t>200</a:t>
              </a:r>
              <a:r>
                <a:rPr lang="zh-CN" altLang="en-US" sz="1200" dirty="0">
                  <a:solidFill>
                    <a:schemeClr val="tx1">
                      <a:lumMod val="50000"/>
                      <a:lumOff val="50000"/>
                    </a:schemeClr>
                  </a:solidFill>
                  <a:cs typeface="+mn-ea"/>
                  <a:sym typeface="+mn-lt"/>
                </a:rPr>
                <a:t>字以内。</a:t>
              </a:r>
              <a:endParaRPr lang="en-US" altLang="zh-CN" sz="1200" dirty="0">
                <a:solidFill>
                  <a:schemeClr val="tx1">
                    <a:lumMod val="50000"/>
                    <a:lumOff val="50000"/>
                  </a:schemeClr>
                </a:solidFill>
                <a:cs typeface="+mn-ea"/>
                <a:sym typeface="+mn-lt"/>
              </a:endParaRPr>
            </a:p>
          </p:txBody>
        </p:sp>
      </p:grpSp>
      <p:grpSp>
        <p:nvGrpSpPr>
          <p:cNvPr id="50" name="组合 49"/>
          <p:cNvGrpSpPr/>
          <p:nvPr/>
        </p:nvGrpSpPr>
        <p:grpSpPr>
          <a:xfrm>
            <a:off x="5820963" y="3390945"/>
            <a:ext cx="4905094" cy="1224827"/>
            <a:chOff x="5820963" y="3390944"/>
            <a:chExt cx="4905093" cy="1224827"/>
          </a:xfrm>
        </p:grpSpPr>
        <p:sp>
          <p:nvSpPr>
            <p:cNvPr id="51" name="MH_SubTitle_1"/>
            <p:cNvSpPr>
              <a:spLocks noChangeArrowheads="1"/>
            </p:cNvSpPr>
            <p:nvPr>
              <p:custDataLst>
                <p:tags r:id="rId2"/>
              </p:custDataLst>
            </p:nvPr>
          </p:nvSpPr>
          <p:spPr bwMode="auto">
            <a:xfrm flipH="1">
              <a:off x="5820964" y="3390944"/>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solidFill>
                    <a:schemeClr val="accent1"/>
                  </a:solidFill>
                  <a:cs typeface="+mn-ea"/>
                  <a:sym typeface="+mn-lt"/>
                </a:rPr>
                <a:t>添加需要标题</a:t>
              </a:r>
              <a:endParaRPr lang="en-US" altLang="zh-CN" sz="2000" dirty="0">
                <a:solidFill>
                  <a:schemeClr val="accent1"/>
                </a:solidFill>
                <a:cs typeface="+mn-ea"/>
                <a:sym typeface="+mn-lt"/>
              </a:endParaRPr>
            </a:p>
          </p:txBody>
        </p:sp>
        <p:sp>
          <p:nvSpPr>
            <p:cNvPr id="52" name="Rectangle 5"/>
            <p:cNvSpPr>
              <a:spLocks/>
            </p:cNvSpPr>
            <p:nvPr/>
          </p:nvSpPr>
          <p:spPr bwMode="auto">
            <a:xfrm>
              <a:off x="5820963" y="3803263"/>
              <a:ext cx="4905093"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200" dirty="0">
                  <a:solidFill>
                    <a:schemeClr val="tx1">
                      <a:lumMod val="50000"/>
                      <a:lumOff val="50000"/>
                    </a:schemeClr>
                  </a:solidFill>
                  <a:cs typeface="+mn-ea"/>
                  <a:sym typeface="+mn-lt"/>
                </a:rPr>
                <a:t>200</a:t>
              </a:r>
              <a:r>
                <a:rPr lang="zh-CN" altLang="en-US" sz="1200" dirty="0">
                  <a:solidFill>
                    <a:schemeClr val="tx1">
                      <a:lumMod val="50000"/>
                      <a:lumOff val="50000"/>
                    </a:schemeClr>
                  </a:solidFill>
                  <a:cs typeface="+mn-ea"/>
                  <a:sym typeface="+mn-lt"/>
                </a:rPr>
                <a:t>字以内。</a:t>
              </a:r>
              <a:endParaRPr lang="en-US" altLang="zh-CN" sz="1200" dirty="0">
                <a:solidFill>
                  <a:schemeClr val="tx1">
                    <a:lumMod val="50000"/>
                    <a:lumOff val="50000"/>
                  </a:schemeClr>
                </a:solidFill>
                <a:cs typeface="+mn-ea"/>
                <a:sym typeface="+mn-lt"/>
              </a:endParaRPr>
            </a:p>
          </p:txBody>
        </p:sp>
      </p:grpSp>
      <p:grpSp>
        <p:nvGrpSpPr>
          <p:cNvPr id="53" name="组合 52"/>
          <p:cNvGrpSpPr/>
          <p:nvPr/>
        </p:nvGrpSpPr>
        <p:grpSpPr>
          <a:xfrm>
            <a:off x="5198378" y="5026933"/>
            <a:ext cx="5106764" cy="1259973"/>
            <a:chOff x="5198378" y="5026932"/>
            <a:chExt cx="5106764" cy="1259973"/>
          </a:xfrm>
        </p:grpSpPr>
        <p:sp>
          <p:nvSpPr>
            <p:cNvPr id="54" name="MH_SubTitle_1"/>
            <p:cNvSpPr>
              <a:spLocks noChangeArrowheads="1"/>
            </p:cNvSpPr>
            <p:nvPr>
              <p:custDataLst>
                <p:tags r:id="rId1"/>
              </p:custDataLst>
            </p:nvPr>
          </p:nvSpPr>
          <p:spPr bwMode="auto">
            <a:xfrm flipH="1">
              <a:off x="5198378" y="5026932"/>
              <a:ext cx="3195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solidFill>
                    <a:schemeClr val="accent1"/>
                  </a:solidFill>
                  <a:cs typeface="+mn-ea"/>
                  <a:sym typeface="+mn-lt"/>
                </a:rPr>
                <a:t>添加需要标题</a:t>
              </a:r>
              <a:endParaRPr lang="en-US" altLang="zh-CN" sz="2000" dirty="0">
                <a:solidFill>
                  <a:schemeClr val="accent1"/>
                </a:solidFill>
                <a:cs typeface="+mn-ea"/>
                <a:sym typeface="+mn-lt"/>
              </a:endParaRPr>
            </a:p>
          </p:txBody>
        </p:sp>
        <p:sp>
          <p:nvSpPr>
            <p:cNvPr id="55" name="Rectangle 5"/>
            <p:cNvSpPr>
              <a:spLocks/>
            </p:cNvSpPr>
            <p:nvPr/>
          </p:nvSpPr>
          <p:spPr bwMode="auto">
            <a:xfrm>
              <a:off x="5268273" y="5474397"/>
              <a:ext cx="5036869" cy="8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2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1200" dirty="0">
                  <a:solidFill>
                    <a:schemeClr val="tx1">
                      <a:lumMod val="50000"/>
                      <a:lumOff val="50000"/>
                    </a:schemeClr>
                  </a:solidFill>
                  <a:cs typeface="+mn-ea"/>
                  <a:sym typeface="+mn-lt"/>
                </a:rPr>
                <a:t>200</a:t>
              </a:r>
              <a:r>
                <a:rPr lang="zh-CN" altLang="en-US" sz="1200" dirty="0">
                  <a:solidFill>
                    <a:schemeClr val="tx1">
                      <a:lumMod val="50000"/>
                      <a:lumOff val="50000"/>
                    </a:schemeClr>
                  </a:solidFill>
                  <a:cs typeface="+mn-ea"/>
                  <a:sym typeface="+mn-lt"/>
                </a:rPr>
                <a:t>字以内。</a:t>
              </a:r>
              <a:endParaRPr lang="en-US" altLang="zh-CN" sz="1200" dirty="0">
                <a:solidFill>
                  <a:schemeClr val="tx1">
                    <a:lumMod val="50000"/>
                    <a:lumOff val="50000"/>
                  </a:schemeClr>
                </a:solidFill>
                <a:cs typeface="+mn-ea"/>
                <a:sym typeface="+mn-lt"/>
              </a:endParaRPr>
            </a:p>
          </p:txBody>
        </p:sp>
      </p:grpSp>
      <p:grpSp>
        <p:nvGrpSpPr>
          <p:cNvPr id="56" name="组合 55"/>
          <p:cNvGrpSpPr/>
          <p:nvPr/>
        </p:nvGrpSpPr>
        <p:grpSpPr>
          <a:xfrm>
            <a:off x="4363225" y="1720989"/>
            <a:ext cx="824803" cy="731017"/>
            <a:chOff x="943748" y="2545721"/>
            <a:chExt cx="2814093" cy="2494111"/>
          </a:xfrm>
        </p:grpSpPr>
        <p:grpSp>
          <p:nvGrpSpPr>
            <p:cNvPr id="57" name="组合 56"/>
            <p:cNvGrpSpPr/>
            <p:nvPr/>
          </p:nvGrpSpPr>
          <p:grpSpPr>
            <a:xfrm>
              <a:off x="943748" y="2545721"/>
              <a:ext cx="2814093" cy="2494111"/>
              <a:chOff x="3047319" y="2392254"/>
              <a:chExt cx="3255222" cy="2885080"/>
            </a:xfrm>
          </p:grpSpPr>
          <p:sp>
            <p:nvSpPr>
              <p:cNvPr id="59" name="Freeform 5"/>
              <p:cNvSpPr>
                <a:spLocks/>
              </p:cNvSpPr>
              <p:nvPr/>
            </p:nvSpPr>
            <p:spPr bwMode="auto">
              <a:xfrm rot="10800000">
                <a:off x="3047319" y="2392254"/>
                <a:ext cx="3255222" cy="28850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accent1"/>
                  </a:solidFill>
                  <a:cs typeface="+mn-ea"/>
                  <a:sym typeface="+mn-lt"/>
                </a:endParaRPr>
              </a:p>
            </p:txBody>
          </p:sp>
          <p:sp>
            <p:nvSpPr>
              <p:cNvPr id="60" name="Freeform 5"/>
              <p:cNvSpPr>
                <a:spLocks/>
              </p:cNvSpPr>
              <p:nvPr/>
            </p:nvSpPr>
            <p:spPr bwMode="auto">
              <a:xfrm rot="10800000">
                <a:off x="3349873" y="2660405"/>
                <a:ext cx="2650113" cy="234877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58" name="KSO_Shape"/>
            <p:cNvSpPr>
              <a:spLocks/>
            </p:cNvSpPr>
            <p:nvPr/>
          </p:nvSpPr>
          <p:spPr bwMode="auto">
            <a:xfrm>
              <a:off x="1889519" y="3337332"/>
              <a:ext cx="883748" cy="92701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grpSp>
      <p:grpSp>
        <p:nvGrpSpPr>
          <p:cNvPr id="61" name="组合 60"/>
          <p:cNvGrpSpPr/>
          <p:nvPr/>
        </p:nvGrpSpPr>
        <p:grpSpPr>
          <a:xfrm>
            <a:off x="4937553" y="3292806"/>
            <a:ext cx="824803" cy="731017"/>
            <a:chOff x="4937553" y="3292806"/>
            <a:chExt cx="824803" cy="731017"/>
          </a:xfrm>
        </p:grpSpPr>
        <p:grpSp>
          <p:nvGrpSpPr>
            <p:cNvPr id="69" name="组合 68"/>
            <p:cNvGrpSpPr/>
            <p:nvPr/>
          </p:nvGrpSpPr>
          <p:grpSpPr>
            <a:xfrm>
              <a:off x="4937553" y="3292806"/>
              <a:ext cx="824803" cy="731017"/>
              <a:chOff x="3047319" y="2392254"/>
              <a:chExt cx="3255222" cy="2885080"/>
            </a:xfrm>
          </p:grpSpPr>
          <p:sp>
            <p:nvSpPr>
              <p:cNvPr id="73" name="Freeform 5"/>
              <p:cNvSpPr>
                <a:spLocks/>
              </p:cNvSpPr>
              <p:nvPr/>
            </p:nvSpPr>
            <p:spPr bwMode="auto">
              <a:xfrm rot="10800000">
                <a:off x="3047319" y="2392254"/>
                <a:ext cx="3255222" cy="28850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accent1"/>
                  </a:solidFill>
                  <a:cs typeface="+mn-ea"/>
                  <a:sym typeface="+mn-lt"/>
                </a:endParaRPr>
              </a:p>
            </p:txBody>
          </p:sp>
          <p:sp>
            <p:nvSpPr>
              <p:cNvPr id="74" name="Freeform 5"/>
              <p:cNvSpPr>
                <a:spLocks/>
              </p:cNvSpPr>
              <p:nvPr/>
            </p:nvSpPr>
            <p:spPr bwMode="auto">
              <a:xfrm rot="10800000">
                <a:off x="3349873" y="2660405"/>
                <a:ext cx="2650113" cy="234877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70" name="KSO_Shape"/>
            <p:cNvSpPr/>
            <p:nvPr/>
          </p:nvSpPr>
          <p:spPr>
            <a:xfrm flipH="1">
              <a:off x="5200728" y="3512458"/>
              <a:ext cx="335752" cy="28483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1600">
                <a:solidFill>
                  <a:srgbClr val="FFFFFF"/>
                </a:solidFill>
                <a:cs typeface="+mn-ea"/>
                <a:sym typeface="+mn-lt"/>
              </a:endParaRPr>
            </a:p>
          </p:txBody>
        </p:sp>
      </p:grpSp>
      <p:grpSp>
        <p:nvGrpSpPr>
          <p:cNvPr id="75" name="组合 74"/>
          <p:cNvGrpSpPr/>
          <p:nvPr/>
        </p:nvGrpSpPr>
        <p:grpSpPr>
          <a:xfrm>
            <a:off x="4372018" y="4871768"/>
            <a:ext cx="824803" cy="731017"/>
            <a:chOff x="4372018" y="4871768"/>
            <a:chExt cx="824803" cy="731017"/>
          </a:xfrm>
        </p:grpSpPr>
        <p:grpSp>
          <p:nvGrpSpPr>
            <p:cNvPr id="76" name="组合 75"/>
            <p:cNvGrpSpPr/>
            <p:nvPr/>
          </p:nvGrpSpPr>
          <p:grpSpPr>
            <a:xfrm>
              <a:off x="4372018" y="4871768"/>
              <a:ext cx="824803" cy="731017"/>
              <a:chOff x="3047319" y="2392254"/>
              <a:chExt cx="3255222" cy="2885080"/>
            </a:xfrm>
          </p:grpSpPr>
          <p:sp>
            <p:nvSpPr>
              <p:cNvPr id="83" name="Freeform 5"/>
              <p:cNvSpPr>
                <a:spLocks/>
              </p:cNvSpPr>
              <p:nvPr/>
            </p:nvSpPr>
            <p:spPr bwMode="auto">
              <a:xfrm rot="10800000">
                <a:off x="3047319" y="2392254"/>
                <a:ext cx="3255222" cy="28850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accent1"/>
                  </a:solidFill>
                  <a:cs typeface="+mn-ea"/>
                  <a:sym typeface="+mn-lt"/>
                </a:endParaRPr>
              </a:p>
            </p:txBody>
          </p:sp>
          <p:sp>
            <p:nvSpPr>
              <p:cNvPr id="84" name="Freeform 5"/>
              <p:cNvSpPr>
                <a:spLocks/>
              </p:cNvSpPr>
              <p:nvPr/>
            </p:nvSpPr>
            <p:spPr bwMode="auto">
              <a:xfrm rot="10800000">
                <a:off x="3349873" y="2660405"/>
                <a:ext cx="2650113" cy="234877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grpSp>
          <p:nvGrpSpPr>
            <p:cNvPr id="77" name="Group 17"/>
            <p:cNvGrpSpPr>
              <a:grpSpLocks noChangeAspect="1"/>
            </p:cNvGrpSpPr>
            <p:nvPr/>
          </p:nvGrpSpPr>
          <p:grpSpPr bwMode="auto">
            <a:xfrm>
              <a:off x="4658537" y="5080161"/>
              <a:ext cx="278666" cy="299132"/>
              <a:chOff x="231" y="1205"/>
              <a:chExt cx="640" cy="687"/>
            </a:xfrm>
            <a:solidFill>
              <a:schemeClr val="bg1"/>
            </a:solidFill>
            <a:effectLst/>
          </p:grpSpPr>
          <p:sp>
            <p:nvSpPr>
              <p:cNvPr id="78"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9"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spTree>
    <p:extLst>
      <p:ext uri="{BB962C8B-B14F-4D97-AF65-F5344CB8AC3E}">
        <p14:creationId xmlns:p14="http://schemas.microsoft.com/office/powerpoint/2010/main" val="306382026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0-#ppt_w/2"/>
                                          </p:val>
                                        </p:tav>
                                        <p:tav tm="100000">
                                          <p:val>
                                            <p:strVal val="#ppt_x"/>
                                          </p:val>
                                        </p:tav>
                                      </p:tavLst>
                                    </p:anim>
                                    <p:anim calcmode="lin" valueType="num">
                                      <p:cBhvr additive="base">
                                        <p:cTn id="26" dur="500" fill="hold"/>
                                        <p:tgtEl>
                                          <p:spTgt spid="45"/>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3" presetClass="entr" presetSubtype="272"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p:cTn id="30" dur="500" fill="hold"/>
                                        <p:tgtEl>
                                          <p:spTgt spid="56"/>
                                        </p:tgtEl>
                                        <p:attrNameLst>
                                          <p:attrName>ppt_w</p:attrName>
                                        </p:attrNameLst>
                                      </p:cBhvr>
                                      <p:tavLst>
                                        <p:tav tm="0">
                                          <p:val>
                                            <p:strVal val="2/3*#ppt_w"/>
                                          </p:val>
                                        </p:tav>
                                        <p:tav tm="100000">
                                          <p:val>
                                            <p:strVal val="#ppt_w"/>
                                          </p:val>
                                        </p:tav>
                                      </p:tavLst>
                                    </p:anim>
                                    <p:anim calcmode="lin" valueType="num">
                                      <p:cBhvr>
                                        <p:cTn id="31" dur="500" fill="hold"/>
                                        <p:tgtEl>
                                          <p:spTgt spid="56"/>
                                        </p:tgtEl>
                                        <p:attrNameLst>
                                          <p:attrName>ppt_h</p:attrName>
                                        </p:attrNameLst>
                                      </p:cBhvr>
                                      <p:tavLst>
                                        <p:tav tm="0">
                                          <p:val>
                                            <p:strVal val="2/3*#ppt_h"/>
                                          </p:val>
                                        </p:tav>
                                        <p:tav tm="100000">
                                          <p:val>
                                            <p:strVal val="#ppt_h"/>
                                          </p:val>
                                        </p:tav>
                                      </p:tavLst>
                                    </p:anim>
                                  </p:childTnLst>
                                </p:cTn>
                              </p:par>
                            </p:childTnLst>
                          </p:cTn>
                        </p:par>
                        <p:par>
                          <p:cTn id="32" fill="hold">
                            <p:stCondLst>
                              <p:cond delay="4100"/>
                            </p:stCondLst>
                            <p:childTnLst>
                              <p:par>
                                <p:cTn id="33" presetID="1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p:tgtEl>
                                          <p:spTgt spid="46"/>
                                        </p:tgtEl>
                                        <p:attrNameLst>
                                          <p:attrName>ppt_x</p:attrName>
                                        </p:attrNameLst>
                                      </p:cBhvr>
                                      <p:tavLst>
                                        <p:tav tm="0">
                                          <p:val>
                                            <p:strVal val="#ppt_x-#ppt_w*1.125000"/>
                                          </p:val>
                                        </p:tav>
                                        <p:tav tm="100000">
                                          <p:val>
                                            <p:strVal val="#ppt_x"/>
                                          </p:val>
                                        </p:tav>
                                      </p:tavLst>
                                    </p:anim>
                                    <p:animEffect transition="in" filter="wipe(right)">
                                      <p:cBhvr>
                                        <p:cTn id="36" dur="500"/>
                                        <p:tgtEl>
                                          <p:spTgt spid="46"/>
                                        </p:tgtEl>
                                      </p:cBhvr>
                                    </p:animEffect>
                                  </p:childTnLst>
                                </p:cTn>
                              </p:par>
                            </p:childTnLst>
                          </p:cTn>
                        </p:par>
                        <p:par>
                          <p:cTn id="37" fill="hold">
                            <p:stCondLst>
                              <p:cond delay="4600"/>
                            </p:stCondLst>
                            <p:childTnLst>
                              <p:par>
                                <p:cTn id="38" presetID="23" presetClass="entr" presetSubtype="272" fill="hold" nodeType="after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p:cTn id="40" dur="500" fill="hold"/>
                                        <p:tgtEl>
                                          <p:spTgt spid="61"/>
                                        </p:tgtEl>
                                        <p:attrNameLst>
                                          <p:attrName>ppt_w</p:attrName>
                                        </p:attrNameLst>
                                      </p:cBhvr>
                                      <p:tavLst>
                                        <p:tav tm="0">
                                          <p:val>
                                            <p:strVal val="2/3*#ppt_w"/>
                                          </p:val>
                                        </p:tav>
                                        <p:tav tm="100000">
                                          <p:val>
                                            <p:strVal val="#ppt_w"/>
                                          </p:val>
                                        </p:tav>
                                      </p:tavLst>
                                    </p:anim>
                                    <p:anim calcmode="lin" valueType="num">
                                      <p:cBhvr>
                                        <p:cTn id="41" dur="500" fill="hold"/>
                                        <p:tgtEl>
                                          <p:spTgt spid="61"/>
                                        </p:tgtEl>
                                        <p:attrNameLst>
                                          <p:attrName>ppt_h</p:attrName>
                                        </p:attrNameLst>
                                      </p:cBhvr>
                                      <p:tavLst>
                                        <p:tav tm="0">
                                          <p:val>
                                            <p:strVal val="2/3*#ppt_h"/>
                                          </p:val>
                                        </p:tav>
                                        <p:tav tm="100000">
                                          <p:val>
                                            <p:strVal val="#ppt_h"/>
                                          </p:val>
                                        </p:tav>
                                      </p:tavLst>
                                    </p:anim>
                                  </p:childTnLst>
                                </p:cTn>
                              </p:par>
                            </p:childTnLst>
                          </p:cTn>
                        </p:par>
                        <p:par>
                          <p:cTn id="42" fill="hold">
                            <p:stCondLst>
                              <p:cond delay="5100"/>
                            </p:stCondLst>
                            <p:childTnLst>
                              <p:par>
                                <p:cTn id="43" presetID="23" presetClass="entr" presetSubtype="272" fill="hold"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strVal val="2/3*#ppt_w"/>
                                          </p:val>
                                        </p:tav>
                                        <p:tav tm="100000">
                                          <p:val>
                                            <p:strVal val="#ppt_w"/>
                                          </p:val>
                                        </p:tav>
                                      </p:tavLst>
                                    </p:anim>
                                    <p:anim calcmode="lin" valueType="num">
                                      <p:cBhvr>
                                        <p:cTn id="46" dur="500" fill="hold"/>
                                        <p:tgtEl>
                                          <p:spTgt spid="75"/>
                                        </p:tgtEl>
                                        <p:attrNameLst>
                                          <p:attrName>ppt_h</p:attrName>
                                        </p:attrNameLst>
                                      </p:cBhvr>
                                      <p:tavLst>
                                        <p:tav tm="0">
                                          <p:val>
                                            <p:strVal val="2/3*#ppt_h"/>
                                          </p:val>
                                        </p:tav>
                                        <p:tav tm="100000">
                                          <p:val>
                                            <p:strVal val="#ppt_h"/>
                                          </p:val>
                                        </p:tav>
                                      </p:tavLst>
                                    </p:anim>
                                  </p:childTnLst>
                                </p:cTn>
                              </p:par>
                            </p:childTnLst>
                          </p:cTn>
                        </p:par>
                        <p:par>
                          <p:cTn id="47" fill="hold">
                            <p:stCondLst>
                              <p:cond delay="5600"/>
                            </p:stCondLst>
                            <p:childTnLst>
                              <p:par>
                                <p:cTn id="48" presetID="22" presetClass="entr" presetSubtype="8"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left)">
                                      <p:cBhvr>
                                        <p:cTn id="50" dur="500"/>
                                        <p:tgtEl>
                                          <p:spTgt spid="47"/>
                                        </p:tgtEl>
                                      </p:cBhvr>
                                    </p:animEffect>
                                  </p:childTnLst>
                                </p:cTn>
                              </p:par>
                            </p:childTnLst>
                          </p:cTn>
                        </p:par>
                        <p:par>
                          <p:cTn id="51" fill="hold">
                            <p:stCondLst>
                              <p:cond delay="6100"/>
                            </p:stCondLst>
                            <p:childTnLst>
                              <p:par>
                                <p:cTn id="52" presetID="22" presetClass="entr" presetSubtype="8" fill="hold"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left)">
                                      <p:cBhvr>
                                        <p:cTn id="54" dur="500"/>
                                        <p:tgtEl>
                                          <p:spTgt spid="50"/>
                                        </p:tgtEl>
                                      </p:cBhvr>
                                    </p:animEffect>
                                  </p:childTnLst>
                                </p:cTn>
                              </p:par>
                            </p:childTnLst>
                          </p:cTn>
                        </p:par>
                        <p:par>
                          <p:cTn id="55" fill="hold">
                            <p:stCondLst>
                              <p:cond delay="6600"/>
                            </p:stCondLst>
                            <p:childTnLst>
                              <p:par>
                                <p:cTn id="56" presetID="22" presetClass="entr" presetSubtype="8" fill="hold"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cxnSp>
        <p:nvCxnSpPr>
          <p:cNvPr id="275" name="直接连接符 274"/>
          <p:cNvCxnSpPr/>
          <p:nvPr/>
        </p:nvCxnSpPr>
        <p:spPr>
          <a:xfrm>
            <a:off x="5865402" y="3074984"/>
            <a:ext cx="299842" cy="28698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6165241" y="3361964"/>
            <a:ext cx="1461888" cy="875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4774645" y="3601278"/>
            <a:ext cx="299842" cy="28698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flipV="1">
            <a:off x="5074487" y="3878816"/>
            <a:ext cx="2259381" cy="944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flipV="1">
            <a:off x="5608753" y="4854543"/>
            <a:ext cx="375672" cy="23655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5984426" y="4854541"/>
            <a:ext cx="151661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4646321" y="5701173"/>
            <a:ext cx="299842" cy="28698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4946162" y="5988152"/>
            <a:ext cx="23212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3" name="矩形 282"/>
          <p:cNvSpPr/>
          <p:nvPr/>
        </p:nvSpPr>
        <p:spPr>
          <a:xfrm>
            <a:off x="6408130" y="3064878"/>
            <a:ext cx="1247872" cy="306525"/>
          </a:xfrm>
          <a:prstGeom prst="rect">
            <a:avLst/>
          </a:prstGeom>
        </p:spPr>
        <p:txBody>
          <a:bodyPr wrap="none" lIns="107544" tIns="53772" rIns="107544" bIns="53772">
            <a:spAutoFit/>
          </a:bodyPr>
          <a:lstStyle/>
          <a:p>
            <a:r>
              <a:rPr lang="zh-CN" altLang="en-US" sz="1300" dirty="0">
                <a:solidFill>
                  <a:schemeClr val="bg1">
                    <a:lumMod val="50000"/>
                  </a:schemeClr>
                </a:solidFill>
                <a:cs typeface="+mn-ea"/>
                <a:sym typeface="+mn-lt"/>
              </a:rPr>
              <a:t>点击添加文本</a:t>
            </a:r>
          </a:p>
        </p:txBody>
      </p:sp>
      <p:sp>
        <p:nvSpPr>
          <p:cNvPr id="284" name="矩形 283"/>
          <p:cNvSpPr/>
          <p:nvPr/>
        </p:nvSpPr>
        <p:spPr>
          <a:xfrm>
            <a:off x="6114867" y="3578374"/>
            <a:ext cx="1247872" cy="306525"/>
          </a:xfrm>
          <a:prstGeom prst="rect">
            <a:avLst/>
          </a:prstGeom>
        </p:spPr>
        <p:txBody>
          <a:bodyPr wrap="none" lIns="107544" tIns="53772" rIns="107544" bIns="53772">
            <a:spAutoFit/>
          </a:bodyPr>
          <a:lstStyle/>
          <a:p>
            <a:r>
              <a:rPr lang="zh-CN" altLang="en-US" sz="1300" dirty="0">
                <a:solidFill>
                  <a:schemeClr val="bg1">
                    <a:lumMod val="50000"/>
                  </a:schemeClr>
                </a:solidFill>
                <a:cs typeface="+mn-ea"/>
                <a:sym typeface="+mn-lt"/>
              </a:rPr>
              <a:t>点击添加文本</a:t>
            </a:r>
          </a:p>
        </p:txBody>
      </p:sp>
      <p:sp>
        <p:nvSpPr>
          <p:cNvPr id="285" name="矩形 284"/>
          <p:cNvSpPr/>
          <p:nvPr/>
        </p:nvSpPr>
        <p:spPr>
          <a:xfrm>
            <a:off x="6282486" y="4556130"/>
            <a:ext cx="1247872" cy="306525"/>
          </a:xfrm>
          <a:prstGeom prst="rect">
            <a:avLst/>
          </a:prstGeom>
        </p:spPr>
        <p:txBody>
          <a:bodyPr wrap="none" lIns="107544" tIns="53772" rIns="107544" bIns="53772">
            <a:spAutoFit/>
          </a:bodyPr>
          <a:lstStyle/>
          <a:p>
            <a:r>
              <a:rPr lang="zh-CN" altLang="en-US" sz="1300" dirty="0">
                <a:solidFill>
                  <a:schemeClr val="bg1">
                    <a:lumMod val="50000"/>
                  </a:schemeClr>
                </a:solidFill>
                <a:cs typeface="+mn-ea"/>
                <a:sym typeface="+mn-lt"/>
              </a:rPr>
              <a:t>点击添加文本</a:t>
            </a:r>
          </a:p>
        </p:txBody>
      </p:sp>
      <p:sp>
        <p:nvSpPr>
          <p:cNvPr id="286" name="矩形 285"/>
          <p:cNvSpPr/>
          <p:nvPr/>
        </p:nvSpPr>
        <p:spPr>
          <a:xfrm>
            <a:off x="6048890" y="5683747"/>
            <a:ext cx="1247872" cy="306525"/>
          </a:xfrm>
          <a:prstGeom prst="rect">
            <a:avLst/>
          </a:prstGeom>
        </p:spPr>
        <p:txBody>
          <a:bodyPr wrap="none" lIns="107544" tIns="53772" rIns="107544" bIns="53772">
            <a:spAutoFit/>
          </a:bodyPr>
          <a:lstStyle/>
          <a:p>
            <a:r>
              <a:rPr lang="zh-CN" altLang="en-US" sz="1300" dirty="0">
                <a:solidFill>
                  <a:schemeClr val="bg1">
                    <a:lumMod val="50000"/>
                  </a:schemeClr>
                </a:solidFill>
                <a:cs typeface="+mn-ea"/>
                <a:sym typeface="+mn-lt"/>
              </a:rPr>
              <a:t>点击添加文本</a:t>
            </a:r>
          </a:p>
        </p:txBody>
      </p:sp>
      <p:grpSp>
        <p:nvGrpSpPr>
          <p:cNvPr id="297" name="组合 296"/>
          <p:cNvGrpSpPr/>
          <p:nvPr/>
        </p:nvGrpSpPr>
        <p:grpSpPr>
          <a:xfrm>
            <a:off x="8773381" y="2206614"/>
            <a:ext cx="1611260" cy="499511"/>
            <a:chOff x="814328" y="3219334"/>
            <a:chExt cx="1356392" cy="432536"/>
          </a:xfrm>
        </p:grpSpPr>
        <p:grpSp>
          <p:nvGrpSpPr>
            <p:cNvPr id="298" name="组合 297"/>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00" name="圆角矩形 29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1" name="圆角矩形 300"/>
              <p:cNvSpPr/>
              <p:nvPr/>
            </p:nvSpPr>
            <p:spPr>
              <a:xfrm>
                <a:off x="4351927" y="1373342"/>
                <a:ext cx="3742173" cy="2584452"/>
              </a:xfrm>
              <a:prstGeom prst="round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grpSp>
        <p:sp>
          <p:nvSpPr>
            <p:cNvPr id="299" name="TextBox 298"/>
            <p:cNvSpPr txBox="1"/>
            <p:nvPr/>
          </p:nvSpPr>
          <p:spPr>
            <a:xfrm>
              <a:off x="831252" y="3331792"/>
              <a:ext cx="1322544" cy="23985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00" dirty="0">
                  <a:latin typeface="+mn-lt"/>
                  <a:ea typeface="+mn-ea"/>
                  <a:cs typeface="+mn-ea"/>
                  <a:sym typeface="+mn-lt"/>
                </a:rPr>
                <a:t>扩展规划</a:t>
              </a:r>
            </a:p>
          </p:txBody>
        </p:sp>
      </p:grpSp>
      <p:sp>
        <p:nvSpPr>
          <p:cNvPr id="287" name="TextBox 286"/>
          <p:cNvSpPr txBox="1"/>
          <p:nvPr/>
        </p:nvSpPr>
        <p:spPr>
          <a:xfrm>
            <a:off x="8294306" y="3163781"/>
            <a:ext cx="2647797" cy="2269186"/>
          </a:xfrm>
          <a:prstGeom prst="rect">
            <a:avLst/>
          </a:prstGeom>
          <a:noFill/>
        </p:spPr>
        <p:txBody>
          <a:bodyPr wrap="square" lIns="107544" tIns="53772" rIns="107544" bIns="53772" rtlCol="0">
            <a:spAutoFit/>
          </a:bodyPr>
          <a:lstStyle/>
          <a:p>
            <a:pPr>
              <a:lnSpc>
                <a:spcPct val="130000"/>
              </a:lnSpc>
            </a:pPr>
            <a:r>
              <a:rPr lang="zh-CN" altLang="en-US" sz="1050" dirty="0">
                <a:solidFill>
                  <a:schemeClr val="tx1">
                    <a:lumMod val="50000"/>
                    <a:lumOff val="50000"/>
                  </a:schemeClr>
                </a:solidFill>
                <a:cs typeface="+mn-ea"/>
                <a:sym typeface="+mn-lt"/>
              </a:rPr>
              <a:t>      </a:t>
            </a:r>
            <a:r>
              <a:rPr lang="zh-CN" altLang="en-US" sz="12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50000"/>
                  <a:lumOff val="50000"/>
                </a:schemeClr>
              </a:solidFill>
              <a:cs typeface="+mn-ea"/>
              <a:sym typeface="+mn-lt"/>
            </a:endParaRPr>
          </a:p>
          <a:p>
            <a:pPr>
              <a:lnSpc>
                <a:spcPct val="130000"/>
              </a:lnSpc>
            </a:pPr>
            <a:r>
              <a:rPr lang="zh-CN" altLang="en-US" sz="1200" dirty="0">
                <a:solidFill>
                  <a:schemeClr val="tx1">
                    <a:lumMod val="50000"/>
                    <a:lumOff val="50000"/>
                  </a:schemeClr>
                </a:solidFill>
                <a:cs typeface="+mn-ea"/>
                <a:sym typeface="+mn-lt"/>
              </a:rPr>
              <a:t>      您的内容打在这里，或者通过复制您的文本后，在此框中选择粘贴，并选择只保留文字。</a:t>
            </a:r>
          </a:p>
        </p:txBody>
      </p:sp>
    </p:spTree>
    <p:extLst>
      <p:ext uri="{BB962C8B-B14F-4D97-AF65-F5344CB8AC3E}">
        <p14:creationId xmlns:p14="http://schemas.microsoft.com/office/powerpoint/2010/main" val="295620736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nodeType="afterEffect">
                                  <p:stCondLst>
                                    <p:cond delay="0"/>
                                  </p:stCondLst>
                                  <p:childTnLst>
                                    <p:set>
                                      <p:cBhvr>
                                        <p:cTn id="24" dur="1" fill="hold">
                                          <p:stCondLst>
                                            <p:cond delay="0"/>
                                          </p:stCondLst>
                                        </p:cTn>
                                        <p:tgtEl>
                                          <p:spTgt spid="275"/>
                                        </p:tgtEl>
                                        <p:attrNameLst>
                                          <p:attrName>style.visibility</p:attrName>
                                        </p:attrNameLst>
                                      </p:cBhvr>
                                      <p:to>
                                        <p:strVal val="visible"/>
                                      </p:to>
                                    </p:set>
                                    <p:animEffect transition="in" filter="wipe(left)">
                                      <p:cBhvr>
                                        <p:cTn id="25" dur="250"/>
                                        <p:tgtEl>
                                          <p:spTgt spid="275"/>
                                        </p:tgtEl>
                                      </p:cBhvr>
                                    </p:animEffect>
                                  </p:childTnLst>
                                </p:cTn>
                              </p:par>
                            </p:childTnLst>
                          </p:cTn>
                        </p:par>
                        <p:par>
                          <p:cTn id="26" fill="hold">
                            <p:stCondLst>
                              <p:cond delay="3350"/>
                            </p:stCondLst>
                            <p:childTnLst>
                              <p:par>
                                <p:cTn id="27" presetID="22" presetClass="entr" presetSubtype="8" fill="hold" nodeType="afterEffect">
                                  <p:stCondLst>
                                    <p:cond delay="0"/>
                                  </p:stCondLst>
                                  <p:childTnLst>
                                    <p:set>
                                      <p:cBhvr>
                                        <p:cTn id="28" dur="1" fill="hold">
                                          <p:stCondLst>
                                            <p:cond delay="0"/>
                                          </p:stCondLst>
                                        </p:cTn>
                                        <p:tgtEl>
                                          <p:spTgt spid="276"/>
                                        </p:tgtEl>
                                        <p:attrNameLst>
                                          <p:attrName>style.visibility</p:attrName>
                                        </p:attrNameLst>
                                      </p:cBhvr>
                                      <p:to>
                                        <p:strVal val="visible"/>
                                      </p:to>
                                    </p:set>
                                    <p:animEffect transition="in" filter="wipe(left)">
                                      <p:cBhvr>
                                        <p:cTn id="29" dur="250"/>
                                        <p:tgtEl>
                                          <p:spTgt spid="276"/>
                                        </p:tgtEl>
                                      </p:cBhvr>
                                    </p:animEffect>
                                  </p:childTnLst>
                                </p:cTn>
                              </p:par>
                            </p:childTnLst>
                          </p:cTn>
                        </p:par>
                        <p:par>
                          <p:cTn id="30" fill="hold">
                            <p:stCondLst>
                              <p:cond delay="3600"/>
                            </p:stCondLst>
                            <p:childTnLst>
                              <p:par>
                                <p:cTn id="31" presetID="47" presetClass="entr" presetSubtype="0" fill="hold" grpId="0" nodeType="afterEffect">
                                  <p:stCondLst>
                                    <p:cond delay="0"/>
                                  </p:stCondLst>
                                  <p:childTnLst>
                                    <p:set>
                                      <p:cBhvr>
                                        <p:cTn id="32" dur="1" fill="hold">
                                          <p:stCondLst>
                                            <p:cond delay="0"/>
                                          </p:stCondLst>
                                        </p:cTn>
                                        <p:tgtEl>
                                          <p:spTgt spid="283"/>
                                        </p:tgtEl>
                                        <p:attrNameLst>
                                          <p:attrName>style.visibility</p:attrName>
                                        </p:attrNameLst>
                                      </p:cBhvr>
                                      <p:to>
                                        <p:strVal val="visible"/>
                                      </p:to>
                                    </p:set>
                                    <p:animEffect transition="in" filter="fade">
                                      <p:cBhvr>
                                        <p:cTn id="33" dur="500"/>
                                        <p:tgtEl>
                                          <p:spTgt spid="283"/>
                                        </p:tgtEl>
                                      </p:cBhvr>
                                    </p:animEffect>
                                    <p:anim calcmode="lin" valueType="num">
                                      <p:cBhvr>
                                        <p:cTn id="34" dur="500" fill="hold"/>
                                        <p:tgtEl>
                                          <p:spTgt spid="283"/>
                                        </p:tgtEl>
                                        <p:attrNameLst>
                                          <p:attrName>ppt_x</p:attrName>
                                        </p:attrNameLst>
                                      </p:cBhvr>
                                      <p:tavLst>
                                        <p:tav tm="0">
                                          <p:val>
                                            <p:strVal val="#ppt_x"/>
                                          </p:val>
                                        </p:tav>
                                        <p:tav tm="100000">
                                          <p:val>
                                            <p:strVal val="#ppt_x"/>
                                          </p:val>
                                        </p:tav>
                                      </p:tavLst>
                                    </p:anim>
                                    <p:anim calcmode="lin" valueType="num">
                                      <p:cBhvr>
                                        <p:cTn id="35" dur="500" fill="hold"/>
                                        <p:tgtEl>
                                          <p:spTgt spid="283"/>
                                        </p:tgtEl>
                                        <p:attrNameLst>
                                          <p:attrName>ppt_y</p:attrName>
                                        </p:attrNameLst>
                                      </p:cBhvr>
                                      <p:tavLst>
                                        <p:tav tm="0">
                                          <p:val>
                                            <p:strVal val="#ppt_y-.1"/>
                                          </p:val>
                                        </p:tav>
                                        <p:tav tm="100000">
                                          <p:val>
                                            <p:strVal val="#ppt_y"/>
                                          </p:val>
                                        </p:tav>
                                      </p:tavLst>
                                    </p:anim>
                                  </p:childTnLst>
                                </p:cTn>
                              </p:par>
                            </p:childTnLst>
                          </p:cTn>
                        </p:par>
                        <p:par>
                          <p:cTn id="36" fill="hold">
                            <p:stCondLst>
                              <p:cond delay="4100"/>
                            </p:stCondLst>
                            <p:childTnLst>
                              <p:par>
                                <p:cTn id="37" presetID="22" presetClass="entr" presetSubtype="8" fill="hold" nodeType="afterEffect">
                                  <p:stCondLst>
                                    <p:cond delay="0"/>
                                  </p:stCondLst>
                                  <p:childTnLst>
                                    <p:set>
                                      <p:cBhvr>
                                        <p:cTn id="38" dur="1" fill="hold">
                                          <p:stCondLst>
                                            <p:cond delay="0"/>
                                          </p:stCondLst>
                                        </p:cTn>
                                        <p:tgtEl>
                                          <p:spTgt spid="277"/>
                                        </p:tgtEl>
                                        <p:attrNameLst>
                                          <p:attrName>style.visibility</p:attrName>
                                        </p:attrNameLst>
                                      </p:cBhvr>
                                      <p:to>
                                        <p:strVal val="visible"/>
                                      </p:to>
                                    </p:set>
                                    <p:animEffect transition="in" filter="wipe(left)">
                                      <p:cBhvr>
                                        <p:cTn id="39" dur="250"/>
                                        <p:tgtEl>
                                          <p:spTgt spid="277"/>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278"/>
                                        </p:tgtEl>
                                        <p:attrNameLst>
                                          <p:attrName>style.visibility</p:attrName>
                                        </p:attrNameLst>
                                      </p:cBhvr>
                                      <p:to>
                                        <p:strVal val="visible"/>
                                      </p:to>
                                    </p:set>
                                    <p:animEffect transition="in" filter="wipe(left)">
                                      <p:cBhvr>
                                        <p:cTn id="43" dur="250"/>
                                        <p:tgtEl>
                                          <p:spTgt spid="278"/>
                                        </p:tgtEl>
                                      </p:cBhvr>
                                    </p:animEffect>
                                  </p:childTnLst>
                                </p:cTn>
                              </p:par>
                            </p:childTnLst>
                          </p:cTn>
                        </p:par>
                        <p:par>
                          <p:cTn id="44" fill="hold">
                            <p:stCondLst>
                              <p:cond delay="4600"/>
                            </p:stCondLst>
                            <p:childTnLst>
                              <p:par>
                                <p:cTn id="45" presetID="47" presetClass="entr" presetSubtype="0" fill="hold" grpId="0" nodeType="afterEffect">
                                  <p:stCondLst>
                                    <p:cond delay="0"/>
                                  </p:stCondLst>
                                  <p:childTnLst>
                                    <p:set>
                                      <p:cBhvr>
                                        <p:cTn id="46" dur="1" fill="hold">
                                          <p:stCondLst>
                                            <p:cond delay="0"/>
                                          </p:stCondLst>
                                        </p:cTn>
                                        <p:tgtEl>
                                          <p:spTgt spid="284"/>
                                        </p:tgtEl>
                                        <p:attrNameLst>
                                          <p:attrName>style.visibility</p:attrName>
                                        </p:attrNameLst>
                                      </p:cBhvr>
                                      <p:to>
                                        <p:strVal val="visible"/>
                                      </p:to>
                                    </p:set>
                                    <p:animEffect transition="in" filter="fade">
                                      <p:cBhvr>
                                        <p:cTn id="47" dur="500"/>
                                        <p:tgtEl>
                                          <p:spTgt spid="284"/>
                                        </p:tgtEl>
                                      </p:cBhvr>
                                    </p:animEffect>
                                    <p:anim calcmode="lin" valueType="num">
                                      <p:cBhvr>
                                        <p:cTn id="48" dur="500" fill="hold"/>
                                        <p:tgtEl>
                                          <p:spTgt spid="284"/>
                                        </p:tgtEl>
                                        <p:attrNameLst>
                                          <p:attrName>ppt_x</p:attrName>
                                        </p:attrNameLst>
                                      </p:cBhvr>
                                      <p:tavLst>
                                        <p:tav tm="0">
                                          <p:val>
                                            <p:strVal val="#ppt_x"/>
                                          </p:val>
                                        </p:tav>
                                        <p:tav tm="100000">
                                          <p:val>
                                            <p:strVal val="#ppt_x"/>
                                          </p:val>
                                        </p:tav>
                                      </p:tavLst>
                                    </p:anim>
                                    <p:anim calcmode="lin" valueType="num">
                                      <p:cBhvr>
                                        <p:cTn id="49" dur="500" fill="hold"/>
                                        <p:tgtEl>
                                          <p:spTgt spid="284"/>
                                        </p:tgtEl>
                                        <p:attrNameLst>
                                          <p:attrName>ppt_y</p:attrName>
                                        </p:attrNameLst>
                                      </p:cBhvr>
                                      <p:tavLst>
                                        <p:tav tm="0">
                                          <p:val>
                                            <p:strVal val="#ppt_y-.1"/>
                                          </p:val>
                                        </p:tav>
                                        <p:tav tm="100000">
                                          <p:val>
                                            <p:strVal val="#ppt_y"/>
                                          </p:val>
                                        </p:tav>
                                      </p:tavLst>
                                    </p:anim>
                                  </p:childTnLst>
                                </p:cTn>
                              </p:par>
                            </p:childTnLst>
                          </p:cTn>
                        </p:par>
                        <p:par>
                          <p:cTn id="50" fill="hold">
                            <p:stCondLst>
                              <p:cond delay="5100"/>
                            </p:stCondLst>
                            <p:childTnLst>
                              <p:par>
                                <p:cTn id="51" presetID="22" presetClass="entr" presetSubtype="8" fill="hold" nodeType="afterEffect">
                                  <p:stCondLst>
                                    <p:cond delay="0"/>
                                  </p:stCondLst>
                                  <p:childTnLst>
                                    <p:set>
                                      <p:cBhvr>
                                        <p:cTn id="52" dur="1" fill="hold">
                                          <p:stCondLst>
                                            <p:cond delay="0"/>
                                          </p:stCondLst>
                                        </p:cTn>
                                        <p:tgtEl>
                                          <p:spTgt spid="279"/>
                                        </p:tgtEl>
                                        <p:attrNameLst>
                                          <p:attrName>style.visibility</p:attrName>
                                        </p:attrNameLst>
                                      </p:cBhvr>
                                      <p:to>
                                        <p:strVal val="visible"/>
                                      </p:to>
                                    </p:set>
                                    <p:animEffect transition="in" filter="wipe(left)">
                                      <p:cBhvr>
                                        <p:cTn id="53" dur="250"/>
                                        <p:tgtEl>
                                          <p:spTgt spid="279"/>
                                        </p:tgtEl>
                                      </p:cBhvr>
                                    </p:animEffect>
                                  </p:childTnLst>
                                </p:cTn>
                              </p:par>
                            </p:childTnLst>
                          </p:cTn>
                        </p:par>
                        <p:par>
                          <p:cTn id="54" fill="hold">
                            <p:stCondLst>
                              <p:cond delay="5350"/>
                            </p:stCondLst>
                            <p:childTnLst>
                              <p:par>
                                <p:cTn id="55" presetID="10" presetClass="entr" presetSubtype="0" fill="hold" nodeType="afterEffect">
                                  <p:stCondLst>
                                    <p:cond delay="0"/>
                                  </p:stCondLst>
                                  <p:childTnLst>
                                    <p:set>
                                      <p:cBhvr>
                                        <p:cTn id="56" dur="1" fill="hold">
                                          <p:stCondLst>
                                            <p:cond delay="0"/>
                                          </p:stCondLst>
                                        </p:cTn>
                                        <p:tgtEl>
                                          <p:spTgt spid="280"/>
                                        </p:tgtEl>
                                        <p:attrNameLst>
                                          <p:attrName>style.visibility</p:attrName>
                                        </p:attrNameLst>
                                      </p:cBhvr>
                                      <p:to>
                                        <p:strVal val="visible"/>
                                      </p:to>
                                    </p:set>
                                    <p:animEffect transition="in" filter="fade">
                                      <p:cBhvr>
                                        <p:cTn id="57" dur="250"/>
                                        <p:tgtEl>
                                          <p:spTgt spid="280"/>
                                        </p:tgtEl>
                                      </p:cBhvr>
                                    </p:animEffect>
                                  </p:childTnLst>
                                </p:cTn>
                              </p:par>
                            </p:childTnLst>
                          </p:cTn>
                        </p:par>
                        <p:par>
                          <p:cTn id="58" fill="hold">
                            <p:stCondLst>
                              <p:cond delay="5600"/>
                            </p:stCondLst>
                            <p:childTnLst>
                              <p:par>
                                <p:cTn id="59" presetID="47" presetClass="entr" presetSubtype="0" fill="hold" grpId="0" nodeType="afterEffect">
                                  <p:stCondLst>
                                    <p:cond delay="0"/>
                                  </p:stCondLst>
                                  <p:childTnLst>
                                    <p:set>
                                      <p:cBhvr>
                                        <p:cTn id="60" dur="1" fill="hold">
                                          <p:stCondLst>
                                            <p:cond delay="0"/>
                                          </p:stCondLst>
                                        </p:cTn>
                                        <p:tgtEl>
                                          <p:spTgt spid="285"/>
                                        </p:tgtEl>
                                        <p:attrNameLst>
                                          <p:attrName>style.visibility</p:attrName>
                                        </p:attrNameLst>
                                      </p:cBhvr>
                                      <p:to>
                                        <p:strVal val="visible"/>
                                      </p:to>
                                    </p:set>
                                    <p:animEffect transition="in" filter="fade">
                                      <p:cBhvr>
                                        <p:cTn id="61" dur="500"/>
                                        <p:tgtEl>
                                          <p:spTgt spid="285"/>
                                        </p:tgtEl>
                                      </p:cBhvr>
                                    </p:animEffect>
                                    <p:anim calcmode="lin" valueType="num">
                                      <p:cBhvr>
                                        <p:cTn id="62" dur="500" fill="hold"/>
                                        <p:tgtEl>
                                          <p:spTgt spid="285"/>
                                        </p:tgtEl>
                                        <p:attrNameLst>
                                          <p:attrName>ppt_x</p:attrName>
                                        </p:attrNameLst>
                                      </p:cBhvr>
                                      <p:tavLst>
                                        <p:tav tm="0">
                                          <p:val>
                                            <p:strVal val="#ppt_x"/>
                                          </p:val>
                                        </p:tav>
                                        <p:tav tm="100000">
                                          <p:val>
                                            <p:strVal val="#ppt_x"/>
                                          </p:val>
                                        </p:tav>
                                      </p:tavLst>
                                    </p:anim>
                                    <p:anim calcmode="lin" valueType="num">
                                      <p:cBhvr>
                                        <p:cTn id="63" dur="500" fill="hold"/>
                                        <p:tgtEl>
                                          <p:spTgt spid="285"/>
                                        </p:tgtEl>
                                        <p:attrNameLst>
                                          <p:attrName>ppt_y</p:attrName>
                                        </p:attrNameLst>
                                      </p:cBhvr>
                                      <p:tavLst>
                                        <p:tav tm="0">
                                          <p:val>
                                            <p:strVal val="#ppt_y-.1"/>
                                          </p:val>
                                        </p:tav>
                                        <p:tav tm="100000">
                                          <p:val>
                                            <p:strVal val="#ppt_y"/>
                                          </p:val>
                                        </p:tav>
                                      </p:tavLst>
                                    </p:anim>
                                  </p:childTnLst>
                                </p:cTn>
                              </p:par>
                            </p:childTnLst>
                          </p:cTn>
                        </p:par>
                        <p:par>
                          <p:cTn id="64" fill="hold">
                            <p:stCondLst>
                              <p:cond delay="6100"/>
                            </p:stCondLst>
                            <p:childTnLst>
                              <p:par>
                                <p:cTn id="65" presetID="22" presetClass="entr" presetSubtype="8" fill="hold" nodeType="afterEffect">
                                  <p:stCondLst>
                                    <p:cond delay="0"/>
                                  </p:stCondLst>
                                  <p:childTnLst>
                                    <p:set>
                                      <p:cBhvr>
                                        <p:cTn id="66" dur="1" fill="hold">
                                          <p:stCondLst>
                                            <p:cond delay="0"/>
                                          </p:stCondLst>
                                        </p:cTn>
                                        <p:tgtEl>
                                          <p:spTgt spid="281"/>
                                        </p:tgtEl>
                                        <p:attrNameLst>
                                          <p:attrName>style.visibility</p:attrName>
                                        </p:attrNameLst>
                                      </p:cBhvr>
                                      <p:to>
                                        <p:strVal val="visible"/>
                                      </p:to>
                                    </p:set>
                                    <p:animEffect transition="in" filter="wipe(left)">
                                      <p:cBhvr>
                                        <p:cTn id="67" dur="250"/>
                                        <p:tgtEl>
                                          <p:spTgt spid="281"/>
                                        </p:tgtEl>
                                      </p:cBhvr>
                                    </p:animEffect>
                                  </p:childTnLst>
                                </p:cTn>
                              </p:par>
                            </p:childTnLst>
                          </p:cTn>
                        </p:par>
                        <p:par>
                          <p:cTn id="68" fill="hold">
                            <p:stCondLst>
                              <p:cond delay="6350"/>
                            </p:stCondLst>
                            <p:childTnLst>
                              <p:par>
                                <p:cTn id="69" presetID="22" presetClass="entr" presetSubtype="8" fill="hold" nodeType="afterEffect">
                                  <p:stCondLst>
                                    <p:cond delay="0"/>
                                  </p:stCondLst>
                                  <p:childTnLst>
                                    <p:set>
                                      <p:cBhvr>
                                        <p:cTn id="70" dur="1" fill="hold">
                                          <p:stCondLst>
                                            <p:cond delay="0"/>
                                          </p:stCondLst>
                                        </p:cTn>
                                        <p:tgtEl>
                                          <p:spTgt spid="282"/>
                                        </p:tgtEl>
                                        <p:attrNameLst>
                                          <p:attrName>style.visibility</p:attrName>
                                        </p:attrNameLst>
                                      </p:cBhvr>
                                      <p:to>
                                        <p:strVal val="visible"/>
                                      </p:to>
                                    </p:set>
                                    <p:animEffect transition="in" filter="wipe(left)">
                                      <p:cBhvr>
                                        <p:cTn id="71" dur="250"/>
                                        <p:tgtEl>
                                          <p:spTgt spid="282"/>
                                        </p:tgtEl>
                                      </p:cBhvr>
                                    </p:animEffect>
                                  </p:childTnLst>
                                </p:cTn>
                              </p:par>
                            </p:childTnLst>
                          </p:cTn>
                        </p:par>
                        <p:par>
                          <p:cTn id="72" fill="hold">
                            <p:stCondLst>
                              <p:cond delay="6600"/>
                            </p:stCondLst>
                            <p:childTnLst>
                              <p:par>
                                <p:cTn id="73" presetID="47" presetClass="entr" presetSubtype="0" fill="hold" grpId="0" nodeType="afterEffect">
                                  <p:stCondLst>
                                    <p:cond delay="0"/>
                                  </p:stCondLst>
                                  <p:childTnLst>
                                    <p:set>
                                      <p:cBhvr>
                                        <p:cTn id="74" dur="1" fill="hold">
                                          <p:stCondLst>
                                            <p:cond delay="0"/>
                                          </p:stCondLst>
                                        </p:cTn>
                                        <p:tgtEl>
                                          <p:spTgt spid="286"/>
                                        </p:tgtEl>
                                        <p:attrNameLst>
                                          <p:attrName>style.visibility</p:attrName>
                                        </p:attrNameLst>
                                      </p:cBhvr>
                                      <p:to>
                                        <p:strVal val="visible"/>
                                      </p:to>
                                    </p:set>
                                    <p:animEffect transition="in" filter="fade">
                                      <p:cBhvr>
                                        <p:cTn id="75" dur="500"/>
                                        <p:tgtEl>
                                          <p:spTgt spid="286"/>
                                        </p:tgtEl>
                                      </p:cBhvr>
                                    </p:animEffect>
                                    <p:anim calcmode="lin" valueType="num">
                                      <p:cBhvr>
                                        <p:cTn id="76" dur="500" fill="hold"/>
                                        <p:tgtEl>
                                          <p:spTgt spid="286"/>
                                        </p:tgtEl>
                                        <p:attrNameLst>
                                          <p:attrName>ppt_x</p:attrName>
                                        </p:attrNameLst>
                                      </p:cBhvr>
                                      <p:tavLst>
                                        <p:tav tm="0">
                                          <p:val>
                                            <p:strVal val="#ppt_x"/>
                                          </p:val>
                                        </p:tav>
                                        <p:tav tm="100000">
                                          <p:val>
                                            <p:strVal val="#ppt_x"/>
                                          </p:val>
                                        </p:tav>
                                      </p:tavLst>
                                    </p:anim>
                                    <p:anim calcmode="lin" valueType="num">
                                      <p:cBhvr>
                                        <p:cTn id="77" dur="500" fill="hold"/>
                                        <p:tgtEl>
                                          <p:spTgt spid="286"/>
                                        </p:tgtEl>
                                        <p:attrNameLst>
                                          <p:attrName>ppt_y</p:attrName>
                                        </p:attrNameLst>
                                      </p:cBhvr>
                                      <p:tavLst>
                                        <p:tav tm="0">
                                          <p:val>
                                            <p:strVal val="#ppt_y-.1"/>
                                          </p:val>
                                        </p:tav>
                                        <p:tav tm="100000">
                                          <p:val>
                                            <p:strVal val="#ppt_y"/>
                                          </p:val>
                                        </p:tav>
                                      </p:tavLst>
                                    </p:anim>
                                  </p:childTnLst>
                                </p:cTn>
                              </p:par>
                            </p:childTnLst>
                          </p:cTn>
                        </p:par>
                        <p:par>
                          <p:cTn id="78" fill="hold">
                            <p:stCondLst>
                              <p:cond delay="7100"/>
                            </p:stCondLst>
                            <p:childTnLst>
                              <p:par>
                                <p:cTn id="79" presetID="53" presetClass="entr" presetSubtype="16" fill="hold" nodeType="afterEffect">
                                  <p:stCondLst>
                                    <p:cond delay="0"/>
                                  </p:stCondLst>
                                  <p:childTnLst>
                                    <p:set>
                                      <p:cBhvr>
                                        <p:cTn id="80" dur="1" fill="hold">
                                          <p:stCondLst>
                                            <p:cond delay="0"/>
                                          </p:stCondLst>
                                        </p:cTn>
                                        <p:tgtEl>
                                          <p:spTgt spid="297"/>
                                        </p:tgtEl>
                                        <p:attrNameLst>
                                          <p:attrName>style.visibility</p:attrName>
                                        </p:attrNameLst>
                                      </p:cBhvr>
                                      <p:to>
                                        <p:strVal val="visible"/>
                                      </p:to>
                                    </p:set>
                                    <p:anim calcmode="lin" valueType="num">
                                      <p:cBhvr>
                                        <p:cTn id="81" dur="500" fill="hold"/>
                                        <p:tgtEl>
                                          <p:spTgt spid="297"/>
                                        </p:tgtEl>
                                        <p:attrNameLst>
                                          <p:attrName>ppt_w</p:attrName>
                                        </p:attrNameLst>
                                      </p:cBhvr>
                                      <p:tavLst>
                                        <p:tav tm="0">
                                          <p:val>
                                            <p:fltVal val="0"/>
                                          </p:val>
                                        </p:tav>
                                        <p:tav tm="100000">
                                          <p:val>
                                            <p:strVal val="#ppt_w"/>
                                          </p:val>
                                        </p:tav>
                                      </p:tavLst>
                                    </p:anim>
                                    <p:anim calcmode="lin" valueType="num">
                                      <p:cBhvr>
                                        <p:cTn id="82" dur="500" fill="hold"/>
                                        <p:tgtEl>
                                          <p:spTgt spid="297"/>
                                        </p:tgtEl>
                                        <p:attrNameLst>
                                          <p:attrName>ppt_h</p:attrName>
                                        </p:attrNameLst>
                                      </p:cBhvr>
                                      <p:tavLst>
                                        <p:tav tm="0">
                                          <p:val>
                                            <p:fltVal val="0"/>
                                          </p:val>
                                        </p:tav>
                                        <p:tav tm="100000">
                                          <p:val>
                                            <p:strVal val="#ppt_h"/>
                                          </p:val>
                                        </p:tav>
                                      </p:tavLst>
                                    </p:anim>
                                    <p:animEffect transition="in" filter="fade">
                                      <p:cBhvr>
                                        <p:cTn id="83" dur="500"/>
                                        <p:tgtEl>
                                          <p:spTgt spid="297"/>
                                        </p:tgtEl>
                                      </p:cBhvr>
                                    </p:animEffect>
                                  </p:childTnLst>
                                </p:cTn>
                              </p:par>
                            </p:childTnLst>
                          </p:cTn>
                        </p:par>
                        <p:par>
                          <p:cTn id="84" fill="hold">
                            <p:stCondLst>
                              <p:cond delay="7600"/>
                            </p:stCondLst>
                            <p:childTnLst>
                              <p:par>
                                <p:cTn id="85" presetID="22" presetClass="entr" presetSubtype="8" fill="hold" grpId="0" nodeType="afterEffect">
                                  <p:stCondLst>
                                    <p:cond delay="0"/>
                                  </p:stCondLst>
                                  <p:iterate type="lt">
                                    <p:tmPct val="30000"/>
                                  </p:iterate>
                                  <p:childTnLst>
                                    <p:set>
                                      <p:cBhvr>
                                        <p:cTn id="86" dur="1" fill="hold">
                                          <p:stCondLst>
                                            <p:cond delay="0"/>
                                          </p:stCondLst>
                                        </p:cTn>
                                        <p:tgtEl>
                                          <p:spTgt spid="287"/>
                                        </p:tgtEl>
                                        <p:attrNameLst>
                                          <p:attrName>style.visibility</p:attrName>
                                        </p:attrNameLst>
                                      </p:cBhvr>
                                      <p:to>
                                        <p:strVal val="visible"/>
                                      </p:to>
                                    </p:set>
                                    <p:animEffect transition="in" filter="wipe(left)">
                                      <p:cBhvr>
                                        <p:cTn id="87" dur="50"/>
                                        <p:tgtEl>
                                          <p:spTgt spid="287"/>
                                        </p:tgtEl>
                                      </p:cBhvr>
                                    </p:animEffect>
                                  </p:childTnLst>
                                </p:cTn>
                              </p:par>
                              <p:par>
                                <p:cTn id="88" presetID="36" presetClass="emph" presetSubtype="0" fill="hold" grpId="1" nodeType="withEffect">
                                  <p:stCondLst>
                                    <p:cond delay="0"/>
                                  </p:stCondLst>
                                  <p:iterate type="lt">
                                    <p:tmPct val="30000"/>
                                  </p:iterate>
                                  <p:childTnLst>
                                    <p:animScale>
                                      <p:cBhvr>
                                        <p:cTn id="89" dur="25" autoRev="1" fill="hold">
                                          <p:stCondLst>
                                            <p:cond delay="0"/>
                                          </p:stCondLst>
                                        </p:cTn>
                                        <p:tgtEl>
                                          <p:spTgt spid="287"/>
                                        </p:tgtEl>
                                      </p:cBhvr>
                                      <p:to x="80000" y="100000"/>
                                    </p:animScale>
                                    <p:anim by="(#ppt_w*0.10)" calcmode="lin" valueType="num">
                                      <p:cBhvr>
                                        <p:cTn id="90" dur="25" autoRev="1" fill="hold">
                                          <p:stCondLst>
                                            <p:cond delay="0"/>
                                          </p:stCondLst>
                                        </p:cTn>
                                        <p:tgtEl>
                                          <p:spTgt spid="287"/>
                                        </p:tgtEl>
                                        <p:attrNameLst>
                                          <p:attrName>ppt_x</p:attrName>
                                        </p:attrNameLst>
                                      </p:cBhvr>
                                    </p:anim>
                                    <p:anim by="(-#ppt_w*0.10)" calcmode="lin" valueType="num">
                                      <p:cBhvr>
                                        <p:cTn id="91" dur="25" autoRev="1" fill="hold">
                                          <p:stCondLst>
                                            <p:cond delay="0"/>
                                          </p:stCondLst>
                                        </p:cTn>
                                        <p:tgtEl>
                                          <p:spTgt spid="287"/>
                                        </p:tgtEl>
                                        <p:attrNameLst>
                                          <p:attrName>ppt_y</p:attrName>
                                        </p:attrNameLst>
                                      </p:cBhvr>
                                    </p:anim>
                                    <p:animRot by="-480000">
                                      <p:cBhvr>
                                        <p:cTn id="92" dur="25" autoRev="1" fill="hold">
                                          <p:stCondLst>
                                            <p:cond delay="0"/>
                                          </p:stCondLst>
                                        </p:cTn>
                                        <p:tgtEl>
                                          <p:spTgt spid="2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283" grpId="0"/>
      <p:bldP spid="284" grpId="0"/>
      <p:bldP spid="285" grpId="0"/>
      <p:bldP spid="286" grpId="0"/>
      <p:bldP spid="287" grpId="0"/>
      <p:bldP spid="28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239" name="组合 238"/>
          <p:cNvGrpSpPr/>
          <p:nvPr/>
        </p:nvGrpSpPr>
        <p:grpSpPr>
          <a:xfrm>
            <a:off x="1616476" y="1643622"/>
            <a:ext cx="1896332" cy="3901469"/>
            <a:chOff x="1616476" y="1643622"/>
            <a:chExt cx="1896332" cy="3901469"/>
          </a:xfrm>
        </p:grpSpPr>
        <p:grpSp>
          <p:nvGrpSpPr>
            <p:cNvPr id="240" name="组合 239"/>
            <p:cNvGrpSpPr/>
            <p:nvPr/>
          </p:nvGrpSpPr>
          <p:grpSpPr>
            <a:xfrm>
              <a:off x="1616476" y="1643622"/>
              <a:ext cx="1896332" cy="3901469"/>
              <a:chOff x="1616476" y="1643622"/>
              <a:chExt cx="1896332" cy="3901469"/>
            </a:xfrm>
          </p:grpSpPr>
          <p:sp>
            <p:nvSpPr>
              <p:cNvPr id="242" name="圆角矩形 241"/>
              <p:cNvSpPr/>
              <p:nvPr/>
            </p:nvSpPr>
            <p:spPr>
              <a:xfrm>
                <a:off x="1616476" y="1643622"/>
                <a:ext cx="1896332" cy="3901469"/>
              </a:xfrm>
              <a:prstGeom prst="roundRect">
                <a:avLst>
                  <a:gd name="adj" fmla="val 50000"/>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3" name="矩形 242"/>
              <p:cNvSpPr/>
              <p:nvPr/>
            </p:nvSpPr>
            <p:spPr>
              <a:xfrm>
                <a:off x="1760365" y="4613608"/>
                <a:ext cx="1608553" cy="34962"/>
              </a:xfrm>
              <a:prstGeom prst="rect">
                <a:avLst/>
              </a:prstGeom>
              <a:gradFill>
                <a:gsLst>
                  <a:gs pos="0">
                    <a:srgbClr val="D3D3D3"/>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1" name="文本框 12"/>
            <p:cNvSpPr txBox="1"/>
            <p:nvPr/>
          </p:nvSpPr>
          <p:spPr>
            <a:xfrm>
              <a:off x="2065393" y="4732599"/>
              <a:ext cx="998498" cy="507831"/>
            </a:xfrm>
            <a:prstGeom prst="rect">
              <a:avLst/>
            </a:prstGeom>
            <a:noFill/>
          </p:spPr>
          <p:txBody>
            <a:bodyPr wrap="square" rtlCol="0">
              <a:spAutoFit/>
            </a:bodyPr>
            <a:lstStyle/>
            <a:p>
              <a:pPr algn="ctr"/>
              <a:r>
                <a:rPr lang="en-US" altLang="zh-CN" sz="2700" dirty="0">
                  <a:solidFill>
                    <a:schemeClr val="accent1"/>
                  </a:solidFill>
                  <a:cs typeface="+mn-ea"/>
                  <a:sym typeface="+mn-lt"/>
                </a:rPr>
                <a:t>01</a:t>
              </a:r>
              <a:endParaRPr lang="zh-CN" altLang="en-US" sz="2700" dirty="0">
                <a:solidFill>
                  <a:schemeClr val="accent1"/>
                </a:solidFill>
                <a:cs typeface="+mn-ea"/>
                <a:sym typeface="+mn-lt"/>
              </a:endParaRPr>
            </a:p>
          </p:txBody>
        </p:sp>
      </p:grpSp>
      <p:grpSp>
        <p:nvGrpSpPr>
          <p:cNvPr id="244" name="组合 243"/>
          <p:cNvGrpSpPr/>
          <p:nvPr/>
        </p:nvGrpSpPr>
        <p:grpSpPr>
          <a:xfrm>
            <a:off x="1791762" y="3525103"/>
            <a:ext cx="1554735" cy="944340"/>
            <a:chOff x="1791762" y="3525103"/>
            <a:chExt cx="1554735" cy="944340"/>
          </a:xfrm>
        </p:grpSpPr>
        <p:sp>
          <p:nvSpPr>
            <p:cNvPr id="245" name="文本框 14"/>
            <p:cNvSpPr txBox="1"/>
            <p:nvPr/>
          </p:nvSpPr>
          <p:spPr>
            <a:xfrm>
              <a:off x="1791762" y="3525103"/>
              <a:ext cx="1554735" cy="307777"/>
            </a:xfrm>
            <a:prstGeom prst="rect">
              <a:avLst/>
            </a:prstGeom>
            <a:noFill/>
          </p:spPr>
          <p:txBody>
            <a:bodyPr wrap="square" rtlCol="0">
              <a:spAutoFit/>
            </a:bodyPr>
            <a:lstStyle/>
            <a:p>
              <a:pPr algn="ctr"/>
              <a:r>
                <a:rPr lang="zh-CN" altLang="en-US" sz="1400" dirty="0">
                  <a:solidFill>
                    <a:schemeClr val="accent1"/>
                  </a:solidFill>
                  <a:cs typeface="+mn-ea"/>
                  <a:sym typeface="+mn-lt"/>
                </a:rPr>
                <a:t>在此添加标题</a:t>
              </a:r>
              <a:endParaRPr lang="en-US" altLang="zh-CN" sz="1400" dirty="0">
                <a:solidFill>
                  <a:schemeClr val="accent1"/>
                </a:solidFill>
                <a:cs typeface="+mn-ea"/>
                <a:sym typeface="+mn-lt"/>
              </a:endParaRPr>
            </a:p>
          </p:txBody>
        </p:sp>
        <p:sp>
          <p:nvSpPr>
            <p:cNvPr id="246" name="文本框 15"/>
            <p:cNvSpPr txBox="1"/>
            <p:nvPr/>
          </p:nvSpPr>
          <p:spPr>
            <a:xfrm>
              <a:off x="1794002" y="3823112"/>
              <a:ext cx="1541281" cy="646331"/>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247" name="组合 246"/>
          <p:cNvGrpSpPr/>
          <p:nvPr/>
        </p:nvGrpSpPr>
        <p:grpSpPr>
          <a:xfrm>
            <a:off x="3933998" y="1643622"/>
            <a:ext cx="1896332" cy="3901469"/>
            <a:chOff x="3933998" y="1643622"/>
            <a:chExt cx="1896332" cy="3901469"/>
          </a:xfrm>
        </p:grpSpPr>
        <p:grpSp>
          <p:nvGrpSpPr>
            <p:cNvPr id="248" name="组合 247"/>
            <p:cNvGrpSpPr/>
            <p:nvPr/>
          </p:nvGrpSpPr>
          <p:grpSpPr>
            <a:xfrm>
              <a:off x="3933998" y="1643622"/>
              <a:ext cx="1896332" cy="3901469"/>
              <a:chOff x="3933998" y="1643622"/>
              <a:chExt cx="1896332" cy="3901469"/>
            </a:xfrm>
          </p:grpSpPr>
          <p:sp>
            <p:nvSpPr>
              <p:cNvPr id="250" name="圆角矩形 249"/>
              <p:cNvSpPr/>
              <p:nvPr/>
            </p:nvSpPr>
            <p:spPr>
              <a:xfrm>
                <a:off x="3933998" y="1643622"/>
                <a:ext cx="1896332" cy="3901469"/>
              </a:xfrm>
              <a:prstGeom prst="roundRect">
                <a:avLst>
                  <a:gd name="adj" fmla="val 50000"/>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矩形 250"/>
              <p:cNvSpPr/>
              <p:nvPr/>
            </p:nvSpPr>
            <p:spPr>
              <a:xfrm>
                <a:off x="4077887" y="4613608"/>
                <a:ext cx="1608553" cy="34962"/>
              </a:xfrm>
              <a:prstGeom prst="rect">
                <a:avLst/>
              </a:prstGeom>
              <a:gradFill>
                <a:gsLst>
                  <a:gs pos="0">
                    <a:srgbClr val="D3D3D3"/>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9" name="文本框 23"/>
            <p:cNvSpPr txBox="1"/>
            <p:nvPr/>
          </p:nvSpPr>
          <p:spPr>
            <a:xfrm>
              <a:off x="4382915" y="4732599"/>
              <a:ext cx="998498" cy="507831"/>
            </a:xfrm>
            <a:prstGeom prst="rect">
              <a:avLst/>
            </a:prstGeom>
            <a:noFill/>
          </p:spPr>
          <p:txBody>
            <a:bodyPr wrap="square" rtlCol="0">
              <a:spAutoFit/>
            </a:bodyPr>
            <a:lstStyle/>
            <a:p>
              <a:pPr algn="ctr"/>
              <a:r>
                <a:rPr lang="en-US" altLang="zh-CN" sz="2700" dirty="0">
                  <a:solidFill>
                    <a:schemeClr val="accent1"/>
                  </a:solidFill>
                  <a:cs typeface="+mn-ea"/>
                  <a:sym typeface="+mn-lt"/>
                </a:rPr>
                <a:t>01</a:t>
              </a:r>
              <a:endParaRPr lang="zh-CN" altLang="en-US" sz="2700" dirty="0">
                <a:solidFill>
                  <a:schemeClr val="accent1"/>
                </a:solidFill>
                <a:cs typeface="+mn-ea"/>
                <a:sym typeface="+mn-lt"/>
              </a:endParaRPr>
            </a:p>
          </p:txBody>
        </p:sp>
      </p:grpSp>
      <p:grpSp>
        <p:nvGrpSpPr>
          <p:cNvPr id="252" name="组合 251"/>
          <p:cNvGrpSpPr/>
          <p:nvPr/>
        </p:nvGrpSpPr>
        <p:grpSpPr>
          <a:xfrm>
            <a:off x="4109284" y="3525103"/>
            <a:ext cx="1554735" cy="944340"/>
            <a:chOff x="4109284" y="3525103"/>
            <a:chExt cx="1554735" cy="944340"/>
          </a:xfrm>
        </p:grpSpPr>
        <p:sp>
          <p:nvSpPr>
            <p:cNvPr id="253" name="文本框 26"/>
            <p:cNvSpPr txBox="1"/>
            <p:nvPr/>
          </p:nvSpPr>
          <p:spPr>
            <a:xfrm>
              <a:off x="4109284" y="3525103"/>
              <a:ext cx="1554735" cy="307777"/>
            </a:xfrm>
            <a:prstGeom prst="rect">
              <a:avLst/>
            </a:prstGeom>
            <a:noFill/>
          </p:spPr>
          <p:txBody>
            <a:bodyPr wrap="square" rtlCol="0">
              <a:spAutoFit/>
            </a:bodyPr>
            <a:lstStyle/>
            <a:p>
              <a:pPr algn="ctr"/>
              <a:r>
                <a:rPr lang="zh-CN" altLang="en-US" sz="1400" dirty="0">
                  <a:solidFill>
                    <a:schemeClr val="accent1"/>
                  </a:solidFill>
                  <a:cs typeface="+mn-ea"/>
                  <a:sym typeface="+mn-lt"/>
                </a:rPr>
                <a:t>在此添加标题</a:t>
              </a:r>
              <a:endParaRPr lang="en-US" altLang="zh-CN" sz="1400" dirty="0">
                <a:solidFill>
                  <a:schemeClr val="accent1"/>
                </a:solidFill>
                <a:cs typeface="+mn-ea"/>
                <a:sym typeface="+mn-lt"/>
              </a:endParaRPr>
            </a:p>
          </p:txBody>
        </p:sp>
        <p:sp>
          <p:nvSpPr>
            <p:cNvPr id="254" name="文本框 27"/>
            <p:cNvSpPr txBox="1"/>
            <p:nvPr/>
          </p:nvSpPr>
          <p:spPr>
            <a:xfrm>
              <a:off x="4111524" y="3823112"/>
              <a:ext cx="1541281" cy="646331"/>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255" name="组合 254"/>
          <p:cNvGrpSpPr/>
          <p:nvPr/>
        </p:nvGrpSpPr>
        <p:grpSpPr>
          <a:xfrm>
            <a:off x="6251519" y="1643622"/>
            <a:ext cx="1896332" cy="3901469"/>
            <a:chOff x="6251519" y="1643622"/>
            <a:chExt cx="1896332" cy="3901469"/>
          </a:xfrm>
        </p:grpSpPr>
        <p:grpSp>
          <p:nvGrpSpPr>
            <p:cNvPr id="256" name="组合 255"/>
            <p:cNvGrpSpPr/>
            <p:nvPr/>
          </p:nvGrpSpPr>
          <p:grpSpPr>
            <a:xfrm>
              <a:off x="6251519" y="1643622"/>
              <a:ext cx="1896332" cy="3901469"/>
              <a:chOff x="6251519" y="1643622"/>
              <a:chExt cx="1896332" cy="3901469"/>
            </a:xfrm>
          </p:grpSpPr>
          <p:sp>
            <p:nvSpPr>
              <p:cNvPr id="258" name="圆角矩形 257"/>
              <p:cNvSpPr/>
              <p:nvPr/>
            </p:nvSpPr>
            <p:spPr>
              <a:xfrm>
                <a:off x="6251519" y="1643622"/>
                <a:ext cx="1896332" cy="3901469"/>
              </a:xfrm>
              <a:prstGeom prst="roundRect">
                <a:avLst>
                  <a:gd name="adj" fmla="val 50000"/>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9" name="矩形 258"/>
              <p:cNvSpPr/>
              <p:nvPr/>
            </p:nvSpPr>
            <p:spPr>
              <a:xfrm>
                <a:off x="6395408" y="4613608"/>
                <a:ext cx="1608553" cy="34962"/>
              </a:xfrm>
              <a:prstGeom prst="rect">
                <a:avLst/>
              </a:prstGeom>
              <a:gradFill>
                <a:gsLst>
                  <a:gs pos="0">
                    <a:srgbClr val="D3D3D3"/>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7" name="文本框 33"/>
            <p:cNvSpPr txBox="1"/>
            <p:nvPr/>
          </p:nvSpPr>
          <p:spPr>
            <a:xfrm>
              <a:off x="6700436" y="4732599"/>
              <a:ext cx="998498" cy="507831"/>
            </a:xfrm>
            <a:prstGeom prst="rect">
              <a:avLst/>
            </a:prstGeom>
            <a:noFill/>
          </p:spPr>
          <p:txBody>
            <a:bodyPr wrap="square" rtlCol="0">
              <a:spAutoFit/>
            </a:bodyPr>
            <a:lstStyle/>
            <a:p>
              <a:pPr algn="ctr"/>
              <a:r>
                <a:rPr lang="en-US" altLang="zh-CN" sz="2700" dirty="0">
                  <a:solidFill>
                    <a:schemeClr val="accent1"/>
                  </a:solidFill>
                  <a:cs typeface="+mn-ea"/>
                  <a:sym typeface="+mn-lt"/>
                </a:rPr>
                <a:t>01</a:t>
              </a:r>
              <a:endParaRPr lang="zh-CN" altLang="en-US" sz="2700" dirty="0">
                <a:solidFill>
                  <a:schemeClr val="accent1"/>
                </a:solidFill>
                <a:cs typeface="+mn-ea"/>
                <a:sym typeface="+mn-lt"/>
              </a:endParaRPr>
            </a:p>
          </p:txBody>
        </p:sp>
      </p:grpSp>
      <p:grpSp>
        <p:nvGrpSpPr>
          <p:cNvPr id="260" name="组合 259"/>
          <p:cNvGrpSpPr/>
          <p:nvPr/>
        </p:nvGrpSpPr>
        <p:grpSpPr>
          <a:xfrm>
            <a:off x="6426805" y="3525103"/>
            <a:ext cx="1554735" cy="944340"/>
            <a:chOff x="6426805" y="3525103"/>
            <a:chExt cx="1554735" cy="944340"/>
          </a:xfrm>
        </p:grpSpPr>
        <p:sp>
          <p:nvSpPr>
            <p:cNvPr id="261" name="文本框 36"/>
            <p:cNvSpPr txBox="1"/>
            <p:nvPr/>
          </p:nvSpPr>
          <p:spPr>
            <a:xfrm>
              <a:off x="6426805" y="3525103"/>
              <a:ext cx="1554735" cy="307777"/>
            </a:xfrm>
            <a:prstGeom prst="rect">
              <a:avLst/>
            </a:prstGeom>
            <a:noFill/>
          </p:spPr>
          <p:txBody>
            <a:bodyPr wrap="square" rtlCol="0">
              <a:spAutoFit/>
            </a:bodyPr>
            <a:lstStyle/>
            <a:p>
              <a:pPr algn="ctr"/>
              <a:r>
                <a:rPr lang="zh-CN" altLang="en-US" sz="1400" dirty="0">
                  <a:solidFill>
                    <a:schemeClr val="accent1"/>
                  </a:solidFill>
                  <a:cs typeface="+mn-ea"/>
                  <a:sym typeface="+mn-lt"/>
                </a:rPr>
                <a:t>在此添加标题</a:t>
              </a:r>
              <a:endParaRPr lang="en-US" altLang="zh-CN" sz="1400" dirty="0">
                <a:solidFill>
                  <a:schemeClr val="accent1"/>
                </a:solidFill>
                <a:cs typeface="+mn-ea"/>
                <a:sym typeface="+mn-lt"/>
              </a:endParaRPr>
            </a:p>
          </p:txBody>
        </p:sp>
        <p:sp>
          <p:nvSpPr>
            <p:cNvPr id="262" name="文本框 37"/>
            <p:cNvSpPr txBox="1"/>
            <p:nvPr/>
          </p:nvSpPr>
          <p:spPr>
            <a:xfrm>
              <a:off x="6429045" y="3823112"/>
              <a:ext cx="1541281" cy="646331"/>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grpSp>
        <p:nvGrpSpPr>
          <p:cNvPr id="263" name="组合 262"/>
          <p:cNvGrpSpPr/>
          <p:nvPr/>
        </p:nvGrpSpPr>
        <p:grpSpPr>
          <a:xfrm>
            <a:off x="8569042" y="1643622"/>
            <a:ext cx="1896332" cy="3901469"/>
            <a:chOff x="8569042" y="1643622"/>
            <a:chExt cx="1896332" cy="3901469"/>
          </a:xfrm>
        </p:grpSpPr>
        <p:grpSp>
          <p:nvGrpSpPr>
            <p:cNvPr id="264" name="组合 263"/>
            <p:cNvGrpSpPr/>
            <p:nvPr/>
          </p:nvGrpSpPr>
          <p:grpSpPr>
            <a:xfrm>
              <a:off x="8569042" y="1643622"/>
              <a:ext cx="1896332" cy="3901469"/>
              <a:chOff x="8569042" y="1643622"/>
              <a:chExt cx="1896332" cy="3901469"/>
            </a:xfrm>
          </p:grpSpPr>
          <p:sp>
            <p:nvSpPr>
              <p:cNvPr id="266" name="圆角矩形 265"/>
              <p:cNvSpPr/>
              <p:nvPr/>
            </p:nvSpPr>
            <p:spPr>
              <a:xfrm>
                <a:off x="8569042" y="1643622"/>
                <a:ext cx="1896332" cy="3901469"/>
              </a:xfrm>
              <a:prstGeom prst="roundRect">
                <a:avLst>
                  <a:gd name="adj" fmla="val 50000"/>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54000" dist="254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7" name="矩形 266"/>
              <p:cNvSpPr/>
              <p:nvPr/>
            </p:nvSpPr>
            <p:spPr>
              <a:xfrm>
                <a:off x="8712931" y="4613608"/>
                <a:ext cx="1608553" cy="34962"/>
              </a:xfrm>
              <a:prstGeom prst="rect">
                <a:avLst/>
              </a:prstGeom>
              <a:gradFill>
                <a:gsLst>
                  <a:gs pos="0">
                    <a:srgbClr val="D3D3D3"/>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5" name="文本框 43"/>
            <p:cNvSpPr txBox="1"/>
            <p:nvPr/>
          </p:nvSpPr>
          <p:spPr>
            <a:xfrm>
              <a:off x="9017959" y="4732599"/>
              <a:ext cx="998498" cy="507831"/>
            </a:xfrm>
            <a:prstGeom prst="rect">
              <a:avLst/>
            </a:prstGeom>
            <a:noFill/>
          </p:spPr>
          <p:txBody>
            <a:bodyPr wrap="square" rtlCol="0">
              <a:spAutoFit/>
            </a:bodyPr>
            <a:lstStyle/>
            <a:p>
              <a:pPr algn="ctr"/>
              <a:r>
                <a:rPr lang="en-US" altLang="zh-CN" sz="2700" dirty="0">
                  <a:solidFill>
                    <a:schemeClr val="accent1"/>
                  </a:solidFill>
                  <a:cs typeface="+mn-ea"/>
                  <a:sym typeface="+mn-lt"/>
                </a:rPr>
                <a:t>01</a:t>
              </a:r>
              <a:endParaRPr lang="zh-CN" altLang="en-US" sz="2700" dirty="0">
                <a:solidFill>
                  <a:schemeClr val="accent1"/>
                </a:solidFill>
                <a:cs typeface="+mn-ea"/>
                <a:sym typeface="+mn-lt"/>
              </a:endParaRPr>
            </a:p>
          </p:txBody>
        </p:sp>
      </p:grpSp>
      <p:grpSp>
        <p:nvGrpSpPr>
          <p:cNvPr id="268" name="组合 267"/>
          <p:cNvGrpSpPr/>
          <p:nvPr/>
        </p:nvGrpSpPr>
        <p:grpSpPr>
          <a:xfrm>
            <a:off x="8744328" y="3525103"/>
            <a:ext cx="1554735" cy="944340"/>
            <a:chOff x="8744328" y="3525103"/>
            <a:chExt cx="1554735" cy="944340"/>
          </a:xfrm>
        </p:grpSpPr>
        <p:sp>
          <p:nvSpPr>
            <p:cNvPr id="269" name="文本框 46"/>
            <p:cNvSpPr txBox="1"/>
            <p:nvPr/>
          </p:nvSpPr>
          <p:spPr>
            <a:xfrm>
              <a:off x="8744328" y="3525103"/>
              <a:ext cx="1554735" cy="307777"/>
            </a:xfrm>
            <a:prstGeom prst="rect">
              <a:avLst/>
            </a:prstGeom>
            <a:noFill/>
          </p:spPr>
          <p:txBody>
            <a:bodyPr wrap="square" rtlCol="0">
              <a:spAutoFit/>
            </a:bodyPr>
            <a:lstStyle/>
            <a:p>
              <a:pPr algn="ctr"/>
              <a:r>
                <a:rPr lang="zh-CN" altLang="en-US" sz="1400" dirty="0">
                  <a:solidFill>
                    <a:schemeClr val="accent1"/>
                  </a:solidFill>
                  <a:cs typeface="+mn-ea"/>
                  <a:sym typeface="+mn-lt"/>
                </a:rPr>
                <a:t>在此添加标题</a:t>
              </a:r>
              <a:endParaRPr lang="en-US" altLang="zh-CN" sz="1400" dirty="0">
                <a:solidFill>
                  <a:schemeClr val="accent1"/>
                </a:solidFill>
                <a:cs typeface="+mn-ea"/>
                <a:sym typeface="+mn-lt"/>
              </a:endParaRPr>
            </a:p>
          </p:txBody>
        </p:sp>
        <p:sp>
          <p:nvSpPr>
            <p:cNvPr id="270" name="文本框 47"/>
            <p:cNvSpPr txBox="1"/>
            <p:nvPr/>
          </p:nvSpPr>
          <p:spPr>
            <a:xfrm>
              <a:off x="8746568" y="3823112"/>
              <a:ext cx="1541281" cy="646331"/>
            </a:xfrm>
            <a:prstGeom prst="rect">
              <a:avLst/>
            </a:prstGeom>
            <a:noFill/>
          </p:spPr>
          <p:txBody>
            <a:bodyPr wrap="square" rtlCol="0">
              <a:spAutoFit/>
            </a:bodyPr>
            <a:lstStyle/>
            <a:p>
              <a:pPr fontAlgn="base">
                <a:lnSpc>
                  <a:spcPct val="150000"/>
                </a:lnSpc>
                <a:spcBef>
                  <a:spcPct val="0"/>
                </a:spcBef>
                <a:spcAft>
                  <a:spcPct val="0"/>
                </a:spcAft>
              </a:pPr>
              <a:r>
                <a:rPr lang="zh-CN" altLang="en-US" sz="800" dirty="0">
                  <a:solidFill>
                    <a:schemeClr val="bg1">
                      <a:lumMod val="50000"/>
                    </a:schemeClr>
                  </a:solidFill>
                  <a:cs typeface="+mn-ea"/>
                  <a:sym typeface="+mn-lt"/>
                </a:rPr>
                <a:t>此处添加详细文本描述，尽量将每页幻灯片的字数控制在</a:t>
              </a:r>
              <a:r>
                <a:rPr lang="en-US" altLang="zh-CN" sz="800" dirty="0">
                  <a:solidFill>
                    <a:schemeClr val="bg1">
                      <a:lumMod val="50000"/>
                    </a:schemeClr>
                  </a:solidFill>
                  <a:cs typeface="+mn-ea"/>
                  <a:sym typeface="+mn-lt"/>
                </a:rPr>
                <a:t>200</a:t>
              </a:r>
              <a:r>
                <a:rPr lang="zh-CN" altLang="en-US" sz="800" dirty="0">
                  <a:solidFill>
                    <a:schemeClr val="bg1">
                      <a:lumMod val="50000"/>
                    </a:schemeClr>
                  </a:solidFill>
                  <a:cs typeface="+mn-ea"/>
                  <a:sym typeface="+mn-lt"/>
                </a:rPr>
                <a:t>字以内。</a:t>
              </a:r>
              <a:endParaRPr lang="en-US" altLang="zh-CN" sz="800" dirty="0">
                <a:solidFill>
                  <a:schemeClr val="bg1">
                    <a:lumMod val="50000"/>
                  </a:schemeClr>
                </a:solidFill>
                <a:cs typeface="+mn-ea"/>
                <a:sym typeface="+mn-lt"/>
              </a:endParaRPr>
            </a:p>
          </p:txBody>
        </p:sp>
      </p:grpSp>
      <p:sp>
        <p:nvSpPr>
          <p:cNvPr id="271" name="饼形 270"/>
          <p:cNvSpPr/>
          <p:nvPr/>
        </p:nvSpPr>
        <p:spPr>
          <a:xfrm>
            <a:off x="4173078" y="1849154"/>
            <a:ext cx="1418171" cy="1418171"/>
          </a:xfrm>
          <a:prstGeom prst="pie">
            <a:avLst>
              <a:gd name="adj1" fmla="val 17997684"/>
              <a:gd name="adj2" fmla="val 16200000"/>
            </a:avLst>
          </a:prstGeom>
          <a:solidFill>
            <a:schemeClr val="accent1"/>
          </a:solidFill>
          <a:ln w="19050">
            <a:gradFill flip="none" rotWithShape="1">
              <a:gsLst>
                <a:gs pos="0">
                  <a:schemeClr val="bg1">
                    <a:lumMod val="85000"/>
                  </a:schemeClr>
                </a:gs>
                <a:gs pos="100000">
                  <a:schemeClr val="bg1"/>
                </a:gs>
              </a:gsLst>
              <a:lin ang="2700000" scaled="1"/>
              <a:tileRect/>
            </a:gradFill>
          </a:ln>
          <a:effectLst>
            <a:innerShdw blurRad="88900" dist="508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2" name="椭圆 271"/>
          <p:cNvSpPr/>
          <p:nvPr/>
        </p:nvSpPr>
        <p:spPr>
          <a:xfrm>
            <a:off x="4324455" y="1998316"/>
            <a:ext cx="1119845" cy="1119844"/>
          </a:xfrm>
          <a:prstGeom prst="ellipse">
            <a:avLst/>
          </a:prstGeom>
          <a:solidFill>
            <a:schemeClr val="bg1">
              <a:lumMod val="95000"/>
            </a:schemeClr>
          </a:solidFill>
          <a:ln w="19050">
            <a:gradFill flip="none" rotWithShape="1">
              <a:gsLst>
                <a:gs pos="100000">
                  <a:schemeClr val="bg1">
                    <a:lumMod val="85000"/>
                  </a:schemeClr>
                </a:gs>
                <a:gs pos="0">
                  <a:schemeClr val="bg1"/>
                </a:gs>
              </a:gsLst>
              <a:lin ang="2700000" scaled="1"/>
              <a:tileRect/>
            </a:gradFill>
          </a:ln>
          <a:effectLst>
            <a:outerShdw blurRad="889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3" name="文本框 25"/>
          <p:cNvSpPr txBox="1"/>
          <p:nvPr/>
        </p:nvSpPr>
        <p:spPr>
          <a:xfrm>
            <a:off x="4382915" y="2268686"/>
            <a:ext cx="998498" cy="461665"/>
          </a:xfrm>
          <a:prstGeom prst="rect">
            <a:avLst/>
          </a:prstGeom>
          <a:noFill/>
        </p:spPr>
        <p:txBody>
          <a:bodyPr wrap="square" rtlCol="0">
            <a:spAutoFit/>
          </a:bodyPr>
          <a:lstStyle/>
          <a:p>
            <a:pPr algn="ctr"/>
            <a:r>
              <a:rPr lang="en-US" altLang="zh-CN" sz="2400" dirty="0">
                <a:solidFill>
                  <a:schemeClr val="accent1"/>
                </a:solidFill>
                <a:cs typeface="+mn-ea"/>
                <a:sym typeface="+mn-lt"/>
              </a:rPr>
              <a:t>80</a:t>
            </a:r>
            <a:r>
              <a:rPr lang="en-US" altLang="zh-CN" sz="1500" dirty="0">
                <a:solidFill>
                  <a:schemeClr val="accent1"/>
                </a:solidFill>
                <a:cs typeface="+mn-ea"/>
                <a:sym typeface="+mn-lt"/>
              </a:rPr>
              <a:t>%</a:t>
            </a:r>
            <a:endParaRPr lang="zh-CN" altLang="en-US" sz="2400" dirty="0">
              <a:solidFill>
                <a:schemeClr val="accent1"/>
              </a:solidFill>
              <a:cs typeface="+mn-ea"/>
              <a:sym typeface="+mn-lt"/>
            </a:endParaRPr>
          </a:p>
        </p:txBody>
      </p:sp>
      <p:sp>
        <p:nvSpPr>
          <p:cNvPr id="274" name="椭圆 273"/>
          <p:cNvSpPr/>
          <p:nvPr/>
        </p:nvSpPr>
        <p:spPr>
          <a:xfrm>
            <a:off x="1855556" y="1849154"/>
            <a:ext cx="1418171" cy="1418171"/>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275" name="椭圆 274"/>
          <p:cNvSpPr/>
          <p:nvPr/>
        </p:nvSpPr>
        <p:spPr>
          <a:xfrm>
            <a:off x="2006933" y="1998316"/>
            <a:ext cx="1119845" cy="1119844"/>
          </a:xfrm>
          <a:prstGeom prst="ellipse">
            <a:avLst/>
          </a:prstGeom>
          <a:solidFill>
            <a:schemeClr val="bg1">
              <a:lumMod val="95000"/>
            </a:schemeClr>
          </a:solidFill>
          <a:ln w="19050">
            <a:gradFill flip="none" rotWithShape="1">
              <a:gsLst>
                <a:gs pos="100000">
                  <a:schemeClr val="bg1">
                    <a:lumMod val="85000"/>
                  </a:schemeClr>
                </a:gs>
                <a:gs pos="0">
                  <a:schemeClr val="bg1"/>
                </a:gs>
              </a:gsLst>
              <a:lin ang="2700000" scaled="1"/>
              <a:tileRect/>
            </a:gradFill>
          </a:ln>
          <a:effectLst>
            <a:outerShdw blurRad="889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6" name="文本框 16"/>
          <p:cNvSpPr txBox="1"/>
          <p:nvPr/>
        </p:nvSpPr>
        <p:spPr>
          <a:xfrm>
            <a:off x="2065393" y="2268686"/>
            <a:ext cx="998498" cy="461665"/>
          </a:xfrm>
          <a:prstGeom prst="rect">
            <a:avLst/>
          </a:prstGeom>
          <a:noFill/>
        </p:spPr>
        <p:txBody>
          <a:bodyPr wrap="square" rtlCol="0">
            <a:spAutoFit/>
          </a:bodyPr>
          <a:lstStyle/>
          <a:p>
            <a:pPr algn="ctr"/>
            <a:r>
              <a:rPr lang="en-US" altLang="zh-CN" sz="2400" dirty="0">
                <a:solidFill>
                  <a:schemeClr val="accent1"/>
                </a:solidFill>
                <a:cs typeface="+mn-ea"/>
                <a:sym typeface="+mn-lt"/>
              </a:rPr>
              <a:t>100</a:t>
            </a:r>
            <a:r>
              <a:rPr lang="en-US" altLang="zh-CN" sz="1500" dirty="0">
                <a:solidFill>
                  <a:schemeClr val="accent1"/>
                </a:solidFill>
                <a:cs typeface="+mn-ea"/>
                <a:sym typeface="+mn-lt"/>
              </a:rPr>
              <a:t>%</a:t>
            </a:r>
            <a:endParaRPr lang="zh-CN" altLang="en-US" sz="2400" dirty="0">
              <a:solidFill>
                <a:schemeClr val="accent1"/>
              </a:solidFill>
              <a:cs typeface="+mn-ea"/>
              <a:sym typeface="+mn-lt"/>
            </a:endParaRPr>
          </a:p>
        </p:txBody>
      </p:sp>
      <p:sp>
        <p:nvSpPr>
          <p:cNvPr id="277" name="饼形 276"/>
          <p:cNvSpPr/>
          <p:nvPr/>
        </p:nvSpPr>
        <p:spPr>
          <a:xfrm>
            <a:off x="6490599" y="1849154"/>
            <a:ext cx="1418171" cy="1418171"/>
          </a:xfrm>
          <a:prstGeom prst="pi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278" name="椭圆 277"/>
          <p:cNvSpPr/>
          <p:nvPr/>
        </p:nvSpPr>
        <p:spPr>
          <a:xfrm>
            <a:off x="6641976" y="1998316"/>
            <a:ext cx="1119845" cy="1119844"/>
          </a:xfrm>
          <a:prstGeom prst="ellipse">
            <a:avLst/>
          </a:prstGeom>
          <a:solidFill>
            <a:schemeClr val="bg1">
              <a:lumMod val="95000"/>
            </a:schemeClr>
          </a:solidFill>
          <a:ln w="19050">
            <a:gradFill flip="none" rotWithShape="1">
              <a:gsLst>
                <a:gs pos="100000">
                  <a:schemeClr val="bg1">
                    <a:lumMod val="85000"/>
                  </a:schemeClr>
                </a:gs>
                <a:gs pos="0">
                  <a:schemeClr val="bg1"/>
                </a:gs>
              </a:gsLst>
              <a:lin ang="2700000" scaled="1"/>
              <a:tileRect/>
            </a:gradFill>
          </a:ln>
          <a:effectLst>
            <a:outerShdw blurRad="889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9" name="文本框 35"/>
          <p:cNvSpPr txBox="1"/>
          <p:nvPr/>
        </p:nvSpPr>
        <p:spPr>
          <a:xfrm>
            <a:off x="6700436" y="2268686"/>
            <a:ext cx="998498" cy="461665"/>
          </a:xfrm>
          <a:prstGeom prst="rect">
            <a:avLst/>
          </a:prstGeom>
          <a:noFill/>
        </p:spPr>
        <p:txBody>
          <a:bodyPr wrap="square" rtlCol="0">
            <a:spAutoFit/>
          </a:bodyPr>
          <a:lstStyle/>
          <a:p>
            <a:pPr algn="ctr"/>
            <a:r>
              <a:rPr lang="en-US" altLang="zh-CN" sz="2400" dirty="0">
                <a:solidFill>
                  <a:schemeClr val="accent1"/>
                </a:solidFill>
                <a:cs typeface="+mn-ea"/>
                <a:sym typeface="+mn-lt"/>
              </a:rPr>
              <a:t>70</a:t>
            </a:r>
            <a:r>
              <a:rPr lang="en-US" altLang="zh-CN" sz="1500" dirty="0">
                <a:solidFill>
                  <a:schemeClr val="accent1"/>
                </a:solidFill>
                <a:cs typeface="+mn-ea"/>
                <a:sym typeface="+mn-lt"/>
              </a:rPr>
              <a:t>%</a:t>
            </a:r>
            <a:endParaRPr lang="zh-CN" altLang="en-US" sz="2400" dirty="0">
              <a:solidFill>
                <a:schemeClr val="accent1"/>
              </a:solidFill>
              <a:cs typeface="+mn-ea"/>
              <a:sym typeface="+mn-lt"/>
            </a:endParaRPr>
          </a:p>
        </p:txBody>
      </p:sp>
      <p:sp>
        <p:nvSpPr>
          <p:cNvPr id="280" name="饼形 279"/>
          <p:cNvSpPr/>
          <p:nvPr/>
        </p:nvSpPr>
        <p:spPr>
          <a:xfrm>
            <a:off x="8808122" y="1849154"/>
            <a:ext cx="1418171" cy="1418171"/>
          </a:xfrm>
          <a:prstGeom prst="pie">
            <a:avLst>
              <a:gd name="adj1" fmla="val 2404070"/>
              <a:gd name="adj2" fmla="val 15306445"/>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281" name="椭圆 280"/>
          <p:cNvSpPr/>
          <p:nvPr/>
        </p:nvSpPr>
        <p:spPr>
          <a:xfrm>
            <a:off x="8959499" y="1998316"/>
            <a:ext cx="1119845" cy="1119844"/>
          </a:xfrm>
          <a:prstGeom prst="ellipse">
            <a:avLst/>
          </a:prstGeom>
          <a:solidFill>
            <a:schemeClr val="bg1">
              <a:lumMod val="95000"/>
            </a:schemeClr>
          </a:solidFill>
          <a:ln w="19050">
            <a:gradFill flip="none" rotWithShape="1">
              <a:gsLst>
                <a:gs pos="100000">
                  <a:schemeClr val="bg1">
                    <a:lumMod val="85000"/>
                  </a:schemeClr>
                </a:gs>
                <a:gs pos="0">
                  <a:schemeClr val="bg1"/>
                </a:gs>
              </a:gsLst>
              <a:lin ang="2700000" scaled="1"/>
              <a:tileRect/>
            </a:gradFill>
          </a:ln>
          <a:effectLst>
            <a:outerShdw blurRad="88900" dist="50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2" name="文本框 45"/>
          <p:cNvSpPr txBox="1"/>
          <p:nvPr/>
        </p:nvSpPr>
        <p:spPr>
          <a:xfrm>
            <a:off x="9080846" y="2298997"/>
            <a:ext cx="998498" cy="461665"/>
          </a:xfrm>
          <a:prstGeom prst="rect">
            <a:avLst/>
          </a:prstGeom>
          <a:noFill/>
        </p:spPr>
        <p:txBody>
          <a:bodyPr wrap="square" rtlCol="0">
            <a:spAutoFit/>
          </a:bodyPr>
          <a:lstStyle/>
          <a:p>
            <a:pPr algn="ctr"/>
            <a:r>
              <a:rPr lang="en-US" altLang="zh-CN" sz="2400" dirty="0">
                <a:solidFill>
                  <a:schemeClr val="accent1"/>
                </a:solidFill>
                <a:cs typeface="+mn-ea"/>
                <a:sym typeface="+mn-lt"/>
              </a:rPr>
              <a:t>60</a:t>
            </a:r>
            <a:r>
              <a:rPr lang="en-US" altLang="zh-CN" sz="1500" dirty="0">
                <a:solidFill>
                  <a:schemeClr val="accent1"/>
                </a:solidFill>
                <a:cs typeface="+mn-ea"/>
                <a:sym typeface="+mn-lt"/>
              </a:rPr>
              <a:t>%</a:t>
            </a:r>
            <a:endParaRPr lang="zh-CN" altLang="en-US" sz="2400" dirty="0">
              <a:solidFill>
                <a:schemeClr val="accent1"/>
              </a:solidFill>
              <a:cs typeface="+mn-ea"/>
              <a:sym typeface="+mn-lt"/>
            </a:endParaRPr>
          </a:p>
        </p:txBody>
      </p:sp>
    </p:spTree>
    <p:extLst>
      <p:ext uri="{BB962C8B-B14F-4D97-AF65-F5344CB8AC3E}">
        <p14:creationId xmlns:p14="http://schemas.microsoft.com/office/powerpoint/2010/main" val="163538730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10" presetClass="entr" presetSubtype="0" fill="hold" nodeType="after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fade">
                                      <p:cBhvr>
                                        <p:cTn id="25" dur="500"/>
                                        <p:tgtEl>
                                          <p:spTgt spid="239"/>
                                        </p:tgtEl>
                                      </p:cBhvr>
                                    </p:animEffect>
                                  </p:childTnLst>
                                </p:cTn>
                              </p:par>
                            </p:childTnLst>
                          </p:cTn>
                        </p:par>
                        <p:par>
                          <p:cTn id="26" fill="hold">
                            <p:stCondLst>
                              <p:cond delay="3600"/>
                            </p:stCondLst>
                            <p:childTnLst>
                              <p:par>
                                <p:cTn id="27" presetID="10" presetClass="entr" presetSubtype="0" fill="hold" nodeType="afterEffect">
                                  <p:stCondLst>
                                    <p:cond delay="0"/>
                                  </p:stCondLst>
                                  <p:childTnLst>
                                    <p:set>
                                      <p:cBhvr>
                                        <p:cTn id="28" dur="1" fill="hold">
                                          <p:stCondLst>
                                            <p:cond delay="0"/>
                                          </p:stCondLst>
                                        </p:cTn>
                                        <p:tgtEl>
                                          <p:spTgt spid="247"/>
                                        </p:tgtEl>
                                        <p:attrNameLst>
                                          <p:attrName>style.visibility</p:attrName>
                                        </p:attrNameLst>
                                      </p:cBhvr>
                                      <p:to>
                                        <p:strVal val="visible"/>
                                      </p:to>
                                    </p:set>
                                    <p:animEffect transition="in" filter="fade">
                                      <p:cBhvr>
                                        <p:cTn id="29" dur="500"/>
                                        <p:tgtEl>
                                          <p:spTgt spid="247"/>
                                        </p:tgtEl>
                                      </p:cBhvr>
                                    </p:animEffect>
                                  </p:childTnLst>
                                </p:cTn>
                              </p:par>
                            </p:childTnLst>
                          </p:cTn>
                        </p:par>
                        <p:par>
                          <p:cTn id="30" fill="hold">
                            <p:stCondLst>
                              <p:cond delay="4100"/>
                            </p:stCondLst>
                            <p:childTnLst>
                              <p:par>
                                <p:cTn id="31" presetID="10" presetClass="entr" presetSubtype="0" fill="hold" nodeType="afterEffect">
                                  <p:stCondLst>
                                    <p:cond delay="0"/>
                                  </p:stCondLst>
                                  <p:childTnLst>
                                    <p:set>
                                      <p:cBhvr>
                                        <p:cTn id="32" dur="1" fill="hold">
                                          <p:stCondLst>
                                            <p:cond delay="0"/>
                                          </p:stCondLst>
                                        </p:cTn>
                                        <p:tgtEl>
                                          <p:spTgt spid="255"/>
                                        </p:tgtEl>
                                        <p:attrNameLst>
                                          <p:attrName>style.visibility</p:attrName>
                                        </p:attrNameLst>
                                      </p:cBhvr>
                                      <p:to>
                                        <p:strVal val="visible"/>
                                      </p:to>
                                    </p:set>
                                    <p:animEffect transition="in" filter="fade">
                                      <p:cBhvr>
                                        <p:cTn id="33" dur="500"/>
                                        <p:tgtEl>
                                          <p:spTgt spid="255"/>
                                        </p:tgtEl>
                                      </p:cBhvr>
                                    </p:animEffect>
                                  </p:childTnLst>
                                </p:cTn>
                              </p:par>
                            </p:childTnLst>
                          </p:cTn>
                        </p:par>
                        <p:par>
                          <p:cTn id="34" fill="hold">
                            <p:stCondLst>
                              <p:cond delay="4600"/>
                            </p:stCondLst>
                            <p:childTnLst>
                              <p:par>
                                <p:cTn id="35" presetID="10" presetClass="entr" presetSubtype="0" fill="hold" nodeType="afterEffect">
                                  <p:stCondLst>
                                    <p:cond delay="0"/>
                                  </p:stCondLst>
                                  <p:childTnLst>
                                    <p:set>
                                      <p:cBhvr>
                                        <p:cTn id="36" dur="1" fill="hold">
                                          <p:stCondLst>
                                            <p:cond delay="0"/>
                                          </p:stCondLst>
                                        </p:cTn>
                                        <p:tgtEl>
                                          <p:spTgt spid="263"/>
                                        </p:tgtEl>
                                        <p:attrNameLst>
                                          <p:attrName>style.visibility</p:attrName>
                                        </p:attrNameLst>
                                      </p:cBhvr>
                                      <p:to>
                                        <p:strVal val="visible"/>
                                      </p:to>
                                    </p:set>
                                    <p:animEffect transition="in" filter="fade">
                                      <p:cBhvr>
                                        <p:cTn id="37" dur="500"/>
                                        <p:tgtEl>
                                          <p:spTgt spid="263"/>
                                        </p:tgtEl>
                                      </p:cBhvr>
                                    </p:animEffect>
                                  </p:childTnLst>
                                </p:cTn>
                              </p:par>
                            </p:childTnLst>
                          </p:cTn>
                        </p:par>
                        <p:par>
                          <p:cTn id="38" fill="hold">
                            <p:stCondLst>
                              <p:cond delay="5100"/>
                            </p:stCondLst>
                            <p:childTnLst>
                              <p:par>
                                <p:cTn id="39" presetID="23" presetClass="entr" presetSubtype="288" fill="hold" grpId="0" nodeType="afterEffect">
                                  <p:stCondLst>
                                    <p:cond delay="0"/>
                                  </p:stCondLst>
                                  <p:childTnLst>
                                    <p:set>
                                      <p:cBhvr>
                                        <p:cTn id="40" dur="1" fill="hold">
                                          <p:stCondLst>
                                            <p:cond delay="0"/>
                                          </p:stCondLst>
                                        </p:cTn>
                                        <p:tgtEl>
                                          <p:spTgt spid="275"/>
                                        </p:tgtEl>
                                        <p:attrNameLst>
                                          <p:attrName>style.visibility</p:attrName>
                                        </p:attrNameLst>
                                      </p:cBhvr>
                                      <p:to>
                                        <p:strVal val="visible"/>
                                      </p:to>
                                    </p:set>
                                    <p:anim calcmode="lin" valueType="num">
                                      <p:cBhvr>
                                        <p:cTn id="41" dur="500" fill="hold"/>
                                        <p:tgtEl>
                                          <p:spTgt spid="275"/>
                                        </p:tgtEl>
                                        <p:attrNameLst>
                                          <p:attrName>ppt_w</p:attrName>
                                        </p:attrNameLst>
                                      </p:cBhvr>
                                      <p:tavLst>
                                        <p:tav tm="0">
                                          <p:val>
                                            <p:strVal val="4/3*#ppt_w"/>
                                          </p:val>
                                        </p:tav>
                                        <p:tav tm="100000">
                                          <p:val>
                                            <p:strVal val="#ppt_w"/>
                                          </p:val>
                                        </p:tav>
                                      </p:tavLst>
                                    </p:anim>
                                    <p:anim calcmode="lin" valueType="num">
                                      <p:cBhvr>
                                        <p:cTn id="42" dur="500" fill="hold"/>
                                        <p:tgtEl>
                                          <p:spTgt spid="275"/>
                                        </p:tgtEl>
                                        <p:attrNameLst>
                                          <p:attrName>ppt_h</p:attrName>
                                        </p:attrNameLst>
                                      </p:cBhvr>
                                      <p:tavLst>
                                        <p:tav tm="0">
                                          <p:val>
                                            <p:strVal val="4/3*#ppt_h"/>
                                          </p:val>
                                        </p:tav>
                                        <p:tav tm="100000">
                                          <p:val>
                                            <p:strVal val="#ppt_h"/>
                                          </p:val>
                                        </p:tav>
                                      </p:tavLst>
                                    </p:anim>
                                  </p:childTnLst>
                                </p:cTn>
                              </p:par>
                            </p:childTnLst>
                          </p:cTn>
                        </p:par>
                        <p:par>
                          <p:cTn id="43" fill="hold">
                            <p:stCondLst>
                              <p:cond delay="5600"/>
                            </p:stCondLst>
                            <p:childTnLst>
                              <p:par>
                                <p:cTn id="44" presetID="21" presetClass="entr" presetSubtype="1" fill="hold" grpId="0" nodeType="afterEffect">
                                  <p:stCondLst>
                                    <p:cond delay="0"/>
                                  </p:stCondLst>
                                  <p:childTnLst>
                                    <p:set>
                                      <p:cBhvr>
                                        <p:cTn id="45" dur="1" fill="hold">
                                          <p:stCondLst>
                                            <p:cond delay="0"/>
                                          </p:stCondLst>
                                        </p:cTn>
                                        <p:tgtEl>
                                          <p:spTgt spid="274"/>
                                        </p:tgtEl>
                                        <p:attrNameLst>
                                          <p:attrName>style.visibility</p:attrName>
                                        </p:attrNameLst>
                                      </p:cBhvr>
                                      <p:to>
                                        <p:strVal val="visible"/>
                                      </p:to>
                                    </p:set>
                                    <p:animEffect transition="in" filter="wheel(1)">
                                      <p:cBhvr>
                                        <p:cTn id="46" dur="300"/>
                                        <p:tgtEl>
                                          <p:spTgt spid="274"/>
                                        </p:tgtEl>
                                      </p:cBhvr>
                                    </p:animEffect>
                                  </p:childTnLst>
                                </p:cTn>
                              </p:par>
                            </p:childTnLst>
                          </p:cTn>
                        </p:par>
                        <p:par>
                          <p:cTn id="47" fill="hold">
                            <p:stCondLst>
                              <p:cond delay="5900"/>
                            </p:stCondLst>
                            <p:childTnLst>
                              <p:par>
                                <p:cTn id="48" presetID="10" presetClass="entr" presetSubtype="0" fill="hold" grpId="0" nodeType="afterEffect">
                                  <p:stCondLst>
                                    <p:cond delay="0"/>
                                  </p:stCondLst>
                                  <p:childTnLst>
                                    <p:set>
                                      <p:cBhvr>
                                        <p:cTn id="49" dur="1" fill="hold">
                                          <p:stCondLst>
                                            <p:cond delay="0"/>
                                          </p:stCondLst>
                                        </p:cTn>
                                        <p:tgtEl>
                                          <p:spTgt spid="276"/>
                                        </p:tgtEl>
                                        <p:attrNameLst>
                                          <p:attrName>style.visibility</p:attrName>
                                        </p:attrNameLst>
                                      </p:cBhvr>
                                      <p:to>
                                        <p:strVal val="visible"/>
                                      </p:to>
                                    </p:set>
                                    <p:animEffect transition="in" filter="fade">
                                      <p:cBhvr>
                                        <p:cTn id="50" dur="500"/>
                                        <p:tgtEl>
                                          <p:spTgt spid="276"/>
                                        </p:tgtEl>
                                      </p:cBhvr>
                                    </p:animEffect>
                                  </p:childTnLst>
                                </p:cTn>
                              </p:par>
                            </p:childTnLst>
                          </p:cTn>
                        </p:par>
                        <p:par>
                          <p:cTn id="51" fill="hold">
                            <p:stCondLst>
                              <p:cond delay="6400"/>
                            </p:stCondLst>
                            <p:childTnLst>
                              <p:par>
                                <p:cTn id="52" presetID="22" presetClass="entr" presetSubtype="8" fill="hold" nodeType="afterEffect">
                                  <p:stCondLst>
                                    <p:cond delay="0"/>
                                  </p:stCondLst>
                                  <p:childTnLst>
                                    <p:set>
                                      <p:cBhvr>
                                        <p:cTn id="53" dur="1" fill="hold">
                                          <p:stCondLst>
                                            <p:cond delay="0"/>
                                          </p:stCondLst>
                                        </p:cTn>
                                        <p:tgtEl>
                                          <p:spTgt spid="244"/>
                                        </p:tgtEl>
                                        <p:attrNameLst>
                                          <p:attrName>style.visibility</p:attrName>
                                        </p:attrNameLst>
                                      </p:cBhvr>
                                      <p:to>
                                        <p:strVal val="visible"/>
                                      </p:to>
                                    </p:set>
                                    <p:animEffect transition="in" filter="wipe(left)">
                                      <p:cBhvr>
                                        <p:cTn id="54" dur="500"/>
                                        <p:tgtEl>
                                          <p:spTgt spid="244"/>
                                        </p:tgtEl>
                                      </p:cBhvr>
                                    </p:animEffect>
                                  </p:childTnLst>
                                </p:cTn>
                              </p:par>
                            </p:childTnLst>
                          </p:cTn>
                        </p:par>
                        <p:par>
                          <p:cTn id="55" fill="hold">
                            <p:stCondLst>
                              <p:cond delay="6900"/>
                            </p:stCondLst>
                            <p:childTnLst>
                              <p:par>
                                <p:cTn id="56" presetID="23" presetClass="entr" presetSubtype="288" fill="hold" grpId="0" nodeType="afterEffect">
                                  <p:stCondLst>
                                    <p:cond delay="0"/>
                                  </p:stCondLst>
                                  <p:childTnLst>
                                    <p:set>
                                      <p:cBhvr>
                                        <p:cTn id="57" dur="1" fill="hold">
                                          <p:stCondLst>
                                            <p:cond delay="0"/>
                                          </p:stCondLst>
                                        </p:cTn>
                                        <p:tgtEl>
                                          <p:spTgt spid="272"/>
                                        </p:tgtEl>
                                        <p:attrNameLst>
                                          <p:attrName>style.visibility</p:attrName>
                                        </p:attrNameLst>
                                      </p:cBhvr>
                                      <p:to>
                                        <p:strVal val="visible"/>
                                      </p:to>
                                    </p:set>
                                    <p:anim calcmode="lin" valueType="num">
                                      <p:cBhvr>
                                        <p:cTn id="58" dur="500" fill="hold"/>
                                        <p:tgtEl>
                                          <p:spTgt spid="272"/>
                                        </p:tgtEl>
                                        <p:attrNameLst>
                                          <p:attrName>ppt_w</p:attrName>
                                        </p:attrNameLst>
                                      </p:cBhvr>
                                      <p:tavLst>
                                        <p:tav tm="0">
                                          <p:val>
                                            <p:strVal val="4/3*#ppt_w"/>
                                          </p:val>
                                        </p:tav>
                                        <p:tav tm="100000">
                                          <p:val>
                                            <p:strVal val="#ppt_w"/>
                                          </p:val>
                                        </p:tav>
                                      </p:tavLst>
                                    </p:anim>
                                    <p:anim calcmode="lin" valueType="num">
                                      <p:cBhvr>
                                        <p:cTn id="59" dur="500" fill="hold"/>
                                        <p:tgtEl>
                                          <p:spTgt spid="272"/>
                                        </p:tgtEl>
                                        <p:attrNameLst>
                                          <p:attrName>ppt_h</p:attrName>
                                        </p:attrNameLst>
                                      </p:cBhvr>
                                      <p:tavLst>
                                        <p:tav tm="0">
                                          <p:val>
                                            <p:strVal val="4/3*#ppt_h"/>
                                          </p:val>
                                        </p:tav>
                                        <p:tav tm="100000">
                                          <p:val>
                                            <p:strVal val="#ppt_h"/>
                                          </p:val>
                                        </p:tav>
                                      </p:tavLst>
                                    </p:anim>
                                  </p:childTnLst>
                                </p:cTn>
                              </p:par>
                            </p:childTnLst>
                          </p:cTn>
                        </p:par>
                        <p:par>
                          <p:cTn id="60" fill="hold">
                            <p:stCondLst>
                              <p:cond delay="7400"/>
                            </p:stCondLst>
                            <p:childTnLst>
                              <p:par>
                                <p:cTn id="61" presetID="21" presetClass="entr" presetSubtype="1" fill="hold" grpId="0" nodeType="afterEffect">
                                  <p:stCondLst>
                                    <p:cond delay="0"/>
                                  </p:stCondLst>
                                  <p:childTnLst>
                                    <p:set>
                                      <p:cBhvr>
                                        <p:cTn id="62" dur="1" fill="hold">
                                          <p:stCondLst>
                                            <p:cond delay="0"/>
                                          </p:stCondLst>
                                        </p:cTn>
                                        <p:tgtEl>
                                          <p:spTgt spid="271"/>
                                        </p:tgtEl>
                                        <p:attrNameLst>
                                          <p:attrName>style.visibility</p:attrName>
                                        </p:attrNameLst>
                                      </p:cBhvr>
                                      <p:to>
                                        <p:strVal val="visible"/>
                                      </p:to>
                                    </p:set>
                                    <p:animEffect transition="in" filter="wheel(1)">
                                      <p:cBhvr>
                                        <p:cTn id="63" dur="300"/>
                                        <p:tgtEl>
                                          <p:spTgt spid="271"/>
                                        </p:tgtEl>
                                      </p:cBhvr>
                                    </p:animEffect>
                                  </p:childTnLst>
                                </p:cTn>
                              </p:par>
                            </p:childTnLst>
                          </p:cTn>
                        </p:par>
                        <p:par>
                          <p:cTn id="64" fill="hold">
                            <p:stCondLst>
                              <p:cond delay="7700"/>
                            </p:stCondLst>
                            <p:childTnLst>
                              <p:par>
                                <p:cTn id="65" presetID="10" presetClass="entr" presetSubtype="0" fill="hold" grpId="0" nodeType="afterEffect">
                                  <p:stCondLst>
                                    <p:cond delay="0"/>
                                  </p:stCondLst>
                                  <p:childTnLst>
                                    <p:set>
                                      <p:cBhvr>
                                        <p:cTn id="66" dur="1" fill="hold">
                                          <p:stCondLst>
                                            <p:cond delay="0"/>
                                          </p:stCondLst>
                                        </p:cTn>
                                        <p:tgtEl>
                                          <p:spTgt spid="273"/>
                                        </p:tgtEl>
                                        <p:attrNameLst>
                                          <p:attrName>style.visibility</p:attrName>
                                        </p:attrNameLst>
                                      </p:cBhvr>
                                      <p:to>
                                        <p:strVal val="visible"/>
                                      </p:to>
                                    </p:set>
                                    <p:animEffect transition="in" filter="fade">
                                      <p:cBhvr>
                                        <p:cTn id="67" dur="500"/>
                                        <p:tgtEl>
                                          <p:spTgt spid="273"/>
                                        </p:tgtEl>
                                      </p:cBhvr>
                                    </p:animEffect>
                                  </p:childTnLst>
                                </p:cTn>
                              </p:par>
                            </p:childTnLst>
                          </p:cTn>
                        </p:par>
                        <p:par>
                          <p:cTn id="68" fill="hold">
                            <p:stCondLst>
                              <p:cond delay="8200"/>
                            </p:stCondLst>
                            <p:childTnLst>
                              <p:par>
                                <p:cTn id="69" presetID="22" presetClass="entr" presetSubtype="8" fill="hold" nodeType="afterEffect">
                                  <p:stCondLst>
                                    <p:cond delay="0"/>
                                  </p:stCondLst>
                                  <p:childTnLst>
                                    <p:set>
                                      <p:cBhvr>
                                        <p:cTn id="70" dur="1" fill="hold">
                                          <p:stCondLst>
                                            <p:cond delay="0"/>
                                          </p:stCondLst>
                                        </p:cTn>
                                        <p:tgtEl>
                                          <p:spTgt spid="252"/>
                                        </p:tgtEl>
                                        <p:attrNameLst>
                                          <p:attrName>style.visibility</p:attrName>
                                        </p:attrNameLst>
                                      </p:cBhvr>
                                      <p:to>
                                        <p:strVal val="visible"/>
                                      </p:to>
                                    </p:set>
                                    <p:animEffect transition="in" filter="wipe(left)">
                                      <p:cBhvr>
                                        <p:cTn id="71" dur="500"/>
                                        <p:tgtEl>
                                          <p:spTgt spid="252"/>
                                        </p:tgtEl>
                                      </p:cBhvr>
                                    </p:animEffect>
                                  </p:childTnLst>
                                </p:cTn>
                              </p:par>
                            </p:childTnLst>
                          </p:cTn>
                        </p:par>
                        <p:par>
                          <p:cTn id="72" fill="hold">
                            <p:stCondLst>
                              <p:cond delay="8700"/>
                            </p:stCondLst>
                            <p:childTnLst>
                              <p:par>
                                <p:cTn id="73" presetID="23" presetClass="entr" presetSubtype="288" fill="hold" grpId="0" nodeType="afterEffect">
                                  <p:stCondLst>
                                    <p:cond delay="0"/>
                                  </p:stCondLst>
                                  <p:childTnLst>
                                    <p:set>
                                      <p:cBhvr>
                                        <p:cTn id="74" dur="1" fill="hold">
                                          <p:stCondLst>
                                            <p:cond delay="0"/>
                                          </p:stCondLst>
                                        </p:cTn>
                                        <p:tgtEl>
                                          <p:spTgt spid="278"/>
                                        </p:tgtEl>
                                        <p:attrNameLst>
                                          <p:attrName>style.visibility</p:attrName>
                                        </p:attrNameLst>
                                      </p:cBhvr>
                                      <p:to>
                                        <p:strVal val="visible"/>
                                      </p:to>
                                    </p:set>
                                    <p:anim calcmode="lin" valueType="num">
                                      <p:cBhvr>
                                        <p:cTn id="75" dur="500" fill="hold"/>
                                        <p:tgtEl>
                                          <p:spTgt spid="278"/>
                                        </p:tgtEl>
                                        <p:attrNameLst>
                                          <p:attrName>ppt_w</p:attrName>
                                        </p:attrNameLst>
                                      </p:cBhvr>
                                      <p:tavLst>
                                        <p:tav tm="0">
                                          <p:val>
                                            <p:strVal val="4/3*#ppt_w"/>
                                          </p:val>
                                        </p:tav>
                                        <p:tav tm="100000">
                                          <p:val>
                                            <p:strVal val="#ppt_w"/>
                                          </p:val>
                                        </p:tav>
                                      </p:tavLst>
                                    </p:anim>
                                    <p:anim calcmode="lin" valueType="num">
                                      <p:cBhvr>
                                        <p:cTn id="76" dur="500" fill="hold"/>
                                        <p:tgtEl>
                                          <p:spTgt spid="278"/>
                                        </p:tgtEl>
                                        <p:attrNameLst>
                                          <p:attrName>ppt_h</p:attrName>
                                        </p:attrNameLst>
                                      </p:cBhvr>
                                      <p:tavLst>
                                        <p:tav tm="0">
                                          <p:val>
                                            <p:strVal val="4/3*#ppt_h"/>
                                          </p:val>
                                        </p:tav>
                                        <p:tav tm="100000">
                                          <p:val>
                                            <p:strVal val="#ppt_h"/>
                                          </p:val>
                                        </p:tav>
                                      </p:tavLst>
                                    </p:anim>
                                  </p:childTnLst>
                                </p:cTn>
                              </p:par>
                            </p:childTnLst>
                          </p:cTn>
                        </p:par>
                        <p:par>
                          <p:cTn id="77" fill="hold">
                            <p:stCondLst>
                              <p:cond delay="9200"/>
                            </p:stCondLst>
                            <p:childTnLst>
                              <p:par>
                                <p:cTn id="78" presetID="21" presetClass="entr" presetSubtype="1" fill="hold" grpId="0" nodeType="afterEffect">
                                  <p:stCondLst>
                                    <p:cond delay="0"/>
                                  </p:stCondLst>
                                  <p:childTnLst>
                                    <p:set>
                                      <p:cBhvr>
                                        <p:cTn id="79" dur="1" fill="hold">
                                          <p:stCondLst>
                                            <p:cond delay="0"/>
                                          </p:stCondLst>
                                        </p:cTn>
                                        <p:tgtEl>
                                          <p:spTgt spid="277"/>
                                        </p:tgtEl>
                                        <p:attrNameLst>
                                          <p:attrName>style.visibility</p:attrName>
                                        </p:attrNameLst>
                                      </p:cBhvr>
                                      <p:to>
                                        <p:strVal val="visible"/>
                                      </p:to>
                                    </p:set>
                                    <p:animEffect transition="in" filter="wheel(1)">
                                      <p:cBhvr>
                                        <p:cTn id="80" dur="300"/>
                                        <p:tgtEl>
                                          <p:spTgt spid="277"/>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279"/>
                                        </p:tgtEl>
                                        <p:attrNameLst>
                                          <p:attrName>style.visibility</p:attrName>
                                        </p:attrNameLst>
                                      </p:cBhvr>
                                      <p:to>
                                        <p:strVal val="visible"/>
                                      </p:to>
                                    </p:set>
                                    <p:animEffect transition="in" filter="fade">
                                      <p:cBhvr>
                                        <p:cTn id="84" dur="500"/>
                                        <p:tgtEl>
                                          <p:spTgt spid="279"/>
                                        </p:tgtEl>
                                      </p:cBhvr>
                                    </p:animEffect>
                                  </p:childTnLst>
                                </p:cTn>
                              </p:par>
                            </p:childTnLst>
                          </p:cTn>
                        </p:par>
                        <p:par>
                          <p:cTn id="85" fill="hold">
                            <p:stCondLst>
                              <p:cond delay="10000"/>
                            </p:stCondLst>
                            <p:childTnLst>
                              <p:par>
                                <p:cTn id="86" presetID="22" presetClass="entr" presetSubtype="8" fill="hold" nodeType="afterEffect">
                                  <p:stCondLst>
                                    <p:cond delay="0"/>
                                  </p:stCondLst>
                                  <p:childTnLst>
                                    <p:set>
                                      <p:cBhvr>
                                        <p:cTn id="87" dur="1" fill="hold">
                                          <p:stCondLst>
                                            <p:cond delay="0"/>
                                          </p:stCondLst>
                                        </p:cTn>
                                        <p:tgtEl>
                                          <p:spTgt spid="260"/>
                                        </p:tgtEl>
                                        <p:attrNameLst>
                                          <p:attrName>style.visibility</p:attrName>
                                        </p:attrNameLst>
                                      </p:cBhvr>
                                      <p:to>
                                        <p:strVal val="visible"/>
                                      </p:to>
                                    </p:set>
                                    <p:animEffect transition="in" filter="wipe(left)">
                                      <p:cBhvr>
                                        <p:cTn id="88" dur="500"/>
                                        <p:tgtEl>
                                          <p:spTgt spid="260"/>
                                        </p:tgtEl>
                                      </p:cBhvr>
                                    </p:animEffect>
                                  </p:childTnLst>
                                </p:cTn>
                              </p:par>
                            </p:childTnLst>
                          </p:cTn>
                        </p:par>
                        <p:par>
                          <p:cTn id="89" fill="hold">
                            <p:stCondLst>
                              <p:cond delay="10500"/>
                            </p:stCondLst>
                            <p:childTnLst>
                              <p:par>
                                <p:cTn id="90" presetID="23" presetClass="entr" presetSubtype="288" fill="hold" grpId="0" nodeType="afterEffect">
                                  <p:stCondLst>
                                    <p:cond delay="0"/>
                                  </p:stCondLst>
                                  <p:childTnLst>
                                    <p:set>
                                      <p:cBhvr>
                                        <p:cTn id="91" dur="1" fill="hold">
                                          <p:stCondLst>
                                            <p:cond delay="0"/>
                                          </p:stCondLst>
                                        </p:cTn>
                                        <p:tgtEl>
                                          <p:spTgt spid="281"/>
                                        </p:tgtEl>
                                        <p:attrNameLst>
                                          <p:attrName>style.visibility</p:attrName>
                                        </p:attrNameLst>
                                      </p:cBhvr>
                                      <p:to>
                                        <p:strVal val="visible"/>
                                      </p:to>
                                    </p:set>
                                    <p:anim calcmode="lin" valueType="num">
                                      <p:cBhvr>
                                        <p:cTn id="92" dur="500" fill="hold"/>
                                        <p:tgtEl>
                                          <p:spTgt spid="281"/>
                                        </p:tgtEl>
                                        <p:attrNameLst>
                                          <p:attrName>ppt_w</p:attrName>
                                        </p:attrNameLst>
                                      </p:cBhvr>
                                      <p:tavLst>
                                        <p:tav tm="0">
                                          <p:val>
                                            <p:strVal val="4/3*#ppt_w"/>
                                          </p:val>
                                        </p:tav>
                                        <p:tav tm="100000">
                                          <p:val>
                                            <p:strVal val="#ppt_w"/>
                                          </p:val>
                                        </p:tav>
                                      </p:tavLst>
                                    </p:anim>
                                    <p:anim calcmode="lin" valueType="num">
                                      <p:cBhvr>
                                        <p:cTn id="93" dur="500" fill="hold"/>
                                        <p:tgtEl>
                                          <p:spTgt spid="281"/>
                                        </p:tgtEl>
                                        <p:attrNameLst>
                                          <p:attrName>ppt_h</p:attrName>
                                        </p:attrNameLst>
                                      </p:cBhvr>
                                      <p:tavLst>
                                        <p:tav tm="0">
                                          <p:val>
                                            <p:strVal val="4/3*#ppt_h"/>
                                          </p:val>
                                        </p:tav>
                                        <p:tav tm="100000">
                                          <p:val>
                                            <p:strVal val="#ppt_h"/>
                                          </p:val>
                                        </p:tav>
                                      </p:tavLst>
                                    </p:anim>
                                  </p:childTnLst>
                                </p:cTn>
                              </p:par>
                            </p:childTnLst>
                          </p:cTn>
                        </p:par>
                        <p:par>
                          <p:cTn id="94" fill="hold">
                            <p:stCondLst>
                              <p:cond delay="11000"/>
                            </p:stCondLst>
                            <p:childTnLst>
                              <p:par>
                                <p:cTn id="95" presetID="21" presetClass="entr" presetSubtype="1" fill="hold" grpId="0" nodeType="afterEffect">
                                  <p:stCondLst>
                                    <p:cond delay="0"/>
                                  </p:stCondLst>
                                  <p:childTnLst>
                                    <p:set>
                                      <p:cBhvr>
                                        <p:cTn id="96" dur="1" fill="hold">
                                          <p:stCondLst>
                                            <p:cond delay="0"/>
                                          </p:stCondLst>
                                        </p:cTn>
                                        <p:tgtEl>
                                          <p:spTgt spid="280"/>
                                        </p:tgtEl>
                                        <p:attrNameLst>
                                          <p:attrName>style.visibility</p:attrName>
                                        </p:attrNameLst>
                                      </p:cBhvr>
                                      <p:to>
                                        <p:strVal val="visible"/>
                                      </p:to>
                                    </p:set>
                                    <p:animEffect transition="in" filter="wheel(1)">
                                      <p:cBhvr>
                                        <p:cTn id="97" dur="300"/>
                                        <p:tgtEl>
                                          <p:spTgt spid="280"/>
                                        </p:tgtEl>
                                      </p:cBhvr>
                                    </p:animEffect>
                                  </p:childTnLst>
                                </p:cTn>
                              </p:par>
                            </p:childTnLst>
                          </p:cTn>
                        </p:par>
                        <p:par>
                          <p:cTn id="98" fill="hold">
                            <p:stCondLst>
                              <p:cond delay="11300"/>
                            </p:stCondLst>
                            <p:childTnLst>
                              <p:par>
                                <p:cTn id="99" presetID="10" presetClass="entr" presetSubtype="0" fill="hold" grpId="0" nodeType="afterEffect">
                                  <p:stCondLst>
                                    <p:cond delay="0"/>
                                  </p:stCondLst>
                                  <p:childTnLst>
                                    <p:set>
                                      <p:cBhvr>
                                        <p:cTn id="100" dur="1" fill="hold">
                                          <p:stCondLst>
                                            <p:cond delay="0"/>
                                          </p:stCondLst>
                                        </p:cTn>
                                        <p:tgtEl>
                                          <p:spTgt spid="282"/>
                                        </p:tgtEl>
                                        <p:attrNameLst>
                                          <p:attrName>style.visibility</p:attrName>
                                        </p:attrNameLst>
                                      </p:cBhvr>
                                      <p:to>
                                        <p:strVal val="visible"/>
                                      </p:to>
                                    </p:set>
                                    <p:animEffect transition="in" filter="fade">
                                      <p:cBhvr>
                                        <p:cTn id="101" dur="500"/>
                                        <p:tgtEl>
                                          <p:spTgt spid="282"/>
                                        </p:tgtEl>
                                      </p:cBhvr>
                                    </p:animEffect>
                                  </p:childTnLst>
                                </p:cTn>
                              </p:par>
                            </p:childTnLst>
                          </p:cTn>
                        </p:par>
                        <p:par>
                          <p:cTn id="102" fill="hold">
                            <p:stCondLst>
                              <p:cond delay="11800"/>
                            </p:stCondLst>
                            <p:childTnLst>
                              <p:par>
                                <p:cTn id="103" presetID="22" presetClass="entr" presetSubtype="8" fill="hold" nodeType="afterEffect">
                                  <p:stCondLst>
                                    <p:cond delay="0"/>
                                  </p:stCondLst>
                                  <p:childTnLst>
                                    <p:set>
                                      <p:cBhvr>
                                        <p:cTn id="104" dur="1" fill="hold">
                                          <p:stCondLst>
                                            <p:cond delay="0"/>
                                          </p:stCondLst>
                                        </p:cTn>
                                        <p:tgtEl>
                                          <p:spTgt spid="268"/>
                                        </p:tgtEl>
                                        <p:attrNameLst>
                                          <p:attrName>style.visibility</p:attrName>
                                        </p:attrNameLst>
                                      </p:cBhvr>
                                      <p:to>
                                        <p:strVal val="visible"/>
                                      </p:to>
                                    </p:set>
                                    <p:animEffect transition="in" filter="wipe(left)">
                                      <p:cBhvr>
                                        <p:cTn id="105"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271" grpId="0" animBg="1"/>
      <p:bldP spid="272" grpId="0" animBg="1"/>
      <p:bldP spid="273" grpId="0"/>
      <p:bldP spid="274" grpId="0" animBg="1"/>
      <p:bldP spid="275" grpId="0" animBg="1"/>
      <p:bldP spid="276" grpId="0"/>
      <p:bldP spid="277" grpId="0" animBg="1"/>
      <p:bldP spid="278" grpId="0" animBg="1"/>
      <p:bldP spid="279" grpId="0"/>
      <p:bldP spid="280" grpId="0" animBg="1"/>
      <p:bldP spid="281" grpId="0" animBg="1"/>
      <p:bldP spid="28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pic>
        <p:nvPicPr>
          <p:cNvPr id="50"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
                    </a14:imgEffect>
                  </a14:imgLayer>
                </a14:imgProps>
              </a:ext>
              <a:ext uri="{28A0092B-C50C-407E-A947-70E740481C1C}">
                <a14:useLocalDpi xmlns:a14="http://schemas.microsoft.com/office/drawing/2010/main" val="0"/>
              </a:ext>
            </a:extLst>
          </a:blip>
          <a:stretch>
            <a:fillRect/>
          </a:stretch>
        </p:blipFill>
        <p:spPr bwMode="auto">
          <a:xfrm>
            <a:off x="7770450" y="2008764"/>
            <a:ext cx="2714265" cy="152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 contrast="28000"/>
                    </a14:imgEffect>
                  </a14:imgLayer>
                </a14:imgProps>
              </a:ext>
              <a:ext uri="{28A0092B-C50C-407E-A947-70E740481C1C}">
                <a14:useLocalDpi xmlns:a14="http://schemas.microsoft.com/office/drawing/2010/main" val="0"/>
              </a:ext>
            </a:extLst>
          </a:blip>
          <a:stretch>
            <a:fillRect/>
          </a:stretch>
        </p:blipFill>
        <p:spPr bwMode="auto">
          <a:xfrm>
            <a:off x="1754165" y="1957101"/>
            <a:ext cx="2688471" cy="162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30000"/>
                    </a14:imgEffect>
                    <a14:imgEffect>
                      <a14:brightnessContrast bright="12000" contrast="21000"/>
                    </a14:imgEffect>
                  </a14:imgLayer>
                </a14:imgProps>
              </a:ext>
              <a:ext uri="{28A0092B-C50C-407E-A947-70E740481C1C}">
                <a14:useLocalDpi xmlns:a14="http://schemas.microsoft.com/office/drawing/2010/main" val="0"/>
              </a:ext>
            </a:extLst>
          </a:blip>
          <a:stretch>
            <a:fillRect/>
          </a:stretch>
        </p:blipFill>
        <p:spPr bwMode="auto">
          <a:xfrm>
            <a:off x="4704391" y="2008764"/>
            <a:ext cx="2714265" cy="152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圆角矩形 56"/>
          <p:cNvSpPr/>
          <p:nvPr/>
        </p:nvSpPr>
        <p:spPr>
          <a:xfrm>
            <a:off x="1728371" y="4835480"/>
            <a:ext cx="8733671" cy="969784"/>
          </a:xfrm>
          <a:prstGeom prst="roundRect">
            <a:avLst/>
          </a:prstGeom>
          <a:gradFill flip="none" rotWithShape="1">
            <a:gsLst>
              <a:gs pos="0">
                <a:schemeClr val="bg1"/>
              </a:gs>
              <a:gs pos="36000">
                <a:schemeClr val="bg1"/>
              </a:gs>
              <a:gs pos="100000">
                <a:schemeClr val="bg1">
                  <a:lumMod val="85000"/>
                </a:schemeClr>
              </a:gs>
            </a:gsLst>
            <a:lin ang="13500000" scaled="1"/>
            <a:tileRect/>
          </a:gradFill>
          <a:ln w="381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圆角矩形 57"/>
          <p:cNvSpPr/>
          <p:nvPr/>
        </p:nvSpPr>
        <p:spPr>
          <a:xfrm>
            <a:off x="1728371" y="1773449"/>
            <a:ext cx="2714265" cy="367303"/>
          </a:xfrm>
          <a:prstGeom prst="round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添加标题</a:t>
            </a:r>
          </a:p>
        </p:txBody>
      </p:sp>
      <p:sp>
        <p:nvSpPr>
          <p:cNvPr id="59" name="圆角矩形 58"/>
          <p:cNvSpPr/>
          <p:nvPr/>
        </p:nvSpPr>
        <p:spPr>
          <a:xfrm>
            <a:off x="4723441" y="1773449"/>
            <a:ext cx="2714265" cy="367303"/>
          </a:xfrm>
          <a:prstGeom prst="round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添加标题</a:t>
            </a:r>
          </a:p>
        </p:txBody>
      </p:sp>
      <p:sp>
        <p:nvSpPr>
          <p:cNvPr id="60" name="圆角矩形 59"/>
          <p:cNvSpPr/>
          <p:nvPr/>
        </p:nvSpPr>
        <p:spPr>
          <a:xfrm>
            <a:off x="7747777" y="1773449"/>
            <a:ext cx="2714265" cy="367303"/>
          </a:xfrm>
          <a:prstGeom prst="round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添加标题</a:t>
            </a:r>
          </a:p>
        </p:txBody>
      </p:sp>
      <p:sp>
        <p:nvSpPr>
          <p:cNvPr id="61" name="TextBox 60"/>
          <p:cNvSpPr txBox="1"/>
          <p:nvPr/>
        </p:nvSpPr>
        <p:spPr>
          <a:xfrm>
            <a:off x="1630713" y="3675504"/>
            <a:ext cx="2811925" cy="972574"/>
          </a:xfrm>
          <a:prstGeom prst="rect">
            <a:avLst/>
          </a:prstGeom>
          <a:noFill/>
        </p:spPr>
        <p:txBody>
          <a:bodyPr wrap="square" lIns="91415" tIns="45708" rIns="91415" bIns="45708" rtlCol="0">
            <a:spAutoFit/>
          </a:bodyPr>
          <a:lstStyle/>
          <a:p>
            <a:pPr algn="just">
              <a:lnSpc>
                <a:spcPct val="130000"/>
              </a:lnSpc>
              <a:defRPr/>
            </a:pPr>
            <a:r>
              <a:rPr lang="zh-CN" altLang="en-US" sz="1100" kern="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a:t>
            </a:r>
          </a:p>
        </p:txBody>
      </p:sp>
      <p:sp>
        <p:nvSpPr>
          <p:cNvPr id="62" name="TextBox 61"/>
          <p:cNvSpPr txBox="1"/>
          <p:nvPr/>
        </p:nvSpPr>
        <p:spPr>
          <a:xfrm>
            <a:off x="4709328" y="3675504"/>
            <a:ext cx="2728379" cy="752514"/>
          </a:xfrm>
          <a:prstGeom prst="rect">
            <a:avLst/>
          </a:prstGeom>
          <a:noFill/>
        </p:spPr>
        <p:txBody>
          <a:bodyPr wrap="square" lIns="91415" tIns="45708" rIns="91415" bIns="45708" rtlCol="0">
            <a:spAutoFit/>
          </a:bodyPr>
          <a:lstStyle/>
          <a:p>
            <a:pPr algn="just">
              <a:lnSpc>
                <a:spcPct val="130000"/>
              </a:lnSpc>
              <a:defRPr/>
            </a:pPr>
            <a:r>
              <a:rPr lang="zh-CN" altLang="en-US" sz="1100" kern="0" dirty="0">
                <a:solidFill>
                  <a:schemeClr val="bg1">
                    <a:lumMod val="50000"/>
                  </a:schemeClr>
                </a:solidFill>
                <a:cs typeface="+mn-ea"/>
                <a:sym typeface="+mn-lt"/>
              </a:rPr>
              <a:t>您的内容打在这里，或者通过复制您的文本后，在此框中选择粘贴，并选择只保留文字。</a:t>
            </a:r>
          </a:p>
        </p:txBody>
      </p:sp>
      <p:sp>
        <p:nvSpPr>
          <p:cNvPr id="63" name="TextBox 62"/>
          <p:cNvSpPr txBox="1"/>
          <p:nvPr/>
        </p:nvSpPr>
        <p:spPr>
          <a:xfrm>
            <a:off x="7747778" y="3675504"/>
            <a:ext cx="2714265" cy="752514"/>
          </a:xfrm>
          <a:prstGeom prst="rect">
            <a:avLst/>
          </a:prstGeom>
          <a:noFill/>
        </p:spPr>
        <p:txBody>
          <a:bodyPr wrap="square" lIns="91415" tIns="45708" rIns="91415" bIns="45708" rtlCol="0">
            <a:spAutoFit/>
          </a:bodyPr>
          <a:lstStyle/>
          <a:p>
            <a:pPr algn="just">
              <a:lnSpc>
                <a:spcPct val="130000"/>
              </a:lnSpc>
              <a:defRPr/>
            </a:pPr>
            <a:r>
              <a:rPr lang="zh-CN" altLang="en-US" sz="1100" kern="0" dirty="0">
                <a:solidFill>
                  <a:schemeClr val="bg1">
                    <a:lumMod val="50000"/>
                  </a:schemeClr>
                </a:solidFill>
                <a:cs typeface="+mn-ea"/>
                <a:sym typeface="+mn-lt"/>
              </a:rPr>
              <a:t>您的内容打在这里，或者通过复制您的文本后，在此框中选择粘贴，并选择只保留文字。</a:t>
            </a:r>
          </a:p>
        </p:txBody>
      </p:sp>
      <p:sp>
        <p:nvSpPr>
          <p:cNvPr id="64" name="矩形 30"/>
          <p:cNvSpPr>
            <a:spLocks noChangeArrowheads="1"/>
          </p:cNvSpPr>
          <p:nvPr/>
        </p:nvSpPr>
        <p:spPr bwMode="auto">
          <a:xfrm>
            <a:off x="3214886" y="5059061"/>
            <a:ext cx="5760640" cy="522279"/>
          </a:xfrm>
          <a:prstGeom prst="rect">
            <a:avLst/>
          </a:prstGeom>
          <a:noFill/>
          <a:ln w="9525">
            <a:noFill/>
            <a:miter lim="800000"/>
            <a:headEnd/>
            <a:tailEnd/>
          </a:ln>
        </p:spPr>
        <p:txBody>
          <a:bodyPr wrap="square" lIns="102889" tIns="51445" rIns="102889" bIns="51445">
            <a:spAutoFit/>
          </a:bodyPr>
          <a:lstStyle/>
          <a:p>
            <a:pPr algn="ctr">
              <a:lnSpc>
                <a:spcPct val="130000"/>
              </a:lnSpc>
              <a:defRPr/>
            </a:pPr>
            <a:r>
              <a:rPr lang="zh-CN" altLang="en-US" sz="1100" kern="0" dirty="0">
                <a:solidFill>
                  <a:schemeClr val="bg1">
                    <a:lumMod val="50000"/>
                  </a:schemeClr>
                </a:solidFill>
                <a:cs typeface="+mn-ea"/>
                <a:sym typeface="+mn-lt"/>
              </a:rPr>
              <a:t>您的内容打在这里，或者通过复制您的文本后，在此框中选择粘贴，并选择只保留文字。您的内容打在这里，或者通过复制您的文本后，在此框中选择粘贴。</a:t>
            </a:r>
          </a:p>
        </p:txBody>
      </p:sp>
    </p:spTree>
    <p:extLst>
      <p:ext uri="{BB962C8B-B14F-4D97-AF65-F5344CB8AC3E}">
        <p14:creationId xmlns:p14="http://schemas.microsoft.com/office/powerpoint/2010/main" val="144509887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0-#ppt_w/2"/>
                                          </p:val>
                                        </p:tav>
                                        <p:tav tm="100000">
                                          <p:val>
                                            <p:strVal val="#ppt_x"/>
                                          </p:val>
                                        </p:tav>
                                      </p:tavLst>
                                    </p:anim>
                                    <p:anim calcmode="lin" valueType="num">
                                      <p:cBhvr additive="base">
                                        <p:cTn id="25" dur="500" fill="hold"/>
                                        <p:tgtEl>
                                          <p:spTgt spid="50"/>
                                        </p:tgtEl>
                                        <p:attrNameLst>
                                          <p:attrName>ppt_y</p:attrName>
                                        </p:attrNameLst>
                                      </p:cBhvr>
                                      <p:tavLst>
                                        <p:tav tm="0">
                                          <p:val>
                                            <p:strVal val="#ppt_y"/>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ppt_x"/>
                                          </p:val>
                                        </p:tav>
                                        <p:tav tm="100000">
                                          <p:val>
                                            <p:strVal val="#ppt_x"/>
                                          </p:val>
                                        </p:tav>
                                      </p:tavLst>
                                    </p:anim>
                                    <p:anim calcmode="lin" valueType="num">
                                      <p:cBhvr additive="base">
                                        <p:cTn id="29" dur="500" fill="hold"/>
                                        <p:tgtEl>
                                          <p:spTgt spid="56"/>
                                        </p:tgtEl>
                                        <p:attrNameLst>
                                          <p:attrName>ppt_y</p:attrName>
                                        </p:attrNameLst>
                                      </p:cBhvr>
                                      <p:tavLst>
                                        <p:tav tm="0">
                                          <p:val>
                                            <p:strVal val="0-#ppt_h/2"/>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1+#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childTnLst>
                          </p:cTn>
                        </p:par>
                        <p:par>
                          <p:cTn id="34" fill="hold">
                            <p:stCondLst>
                              <p:cond delay="3100"/>
                            </p:stCondLst>
                            <p:childTnLst>
                              <p:par>
                                <p:cTn id="35" presetID="12" presetClass="entr" presetSubtype="1"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p:tgtEl>
                                          <p:spTgt spid="58"/>
                                        </p:tgtEl>
                                        <p:attrNameLst>
                                          <p:attrName>ppt_y</p:attrName>
                                        </p:attrNameLst>
                                      </p:cBhvr>
                                      <p:tavLst>
                                        <p:tav tm="0">
                                          <p:val>
                                            <p:strVal val="#ppt_y-#ppt_h*1.125000"/>
                                          </p:val>
                                        </p:tav>
                                        <p:tav tm="100000">
                                          <p:val>
                                            <p:strVal val="#ppt_y"/>
                                          </p:val>
                                        </p:tav>
                                      </p:tavLst>
                                    </p:anim>
                                    <p:animEffect transition="in" filter="wipe(down)">
                                      <p:cBhvr>
                                        <p:cTn id="38" dur="500"/>
                                        <p:tgtEl>
                                          <p:spTgt spid="58"/>
                                        </p:tgtEl>
                                      </p:cBhvr>
                                    </p:animEffect>
                                  </p:childTnLst>
                                </p:cTn>
                              </p:par>
                              <p:par>
                                <p:cTn id="39" presetID="12" presetClass="entr" presetSubtype="1"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500"/>
                                        <p:tgtEl>
                                          <p:spTgt spid="59"/>
                                        </p:tgtEl>
                                        <p:attrNameLst>
                                          <p:attrName>ppt_y</p:attrName>
                                        </p:attrNameLst>
                                      </p:cBhvr>
                                      <p:tavLst>
                                        <p:tav tm="0">
                                          <p:val>
                                            <p:strVal val="#ppt_y-#ppt_h*1.125000"/>
                                          </p:val>
                                        </p:tav>
                                        <p:tav tm="100000">
                                          <p:val>
                                            <p:strVal val="#ppt_y"/>
                                          </p:val>
                                        </p:tav>
                                      </p:tavLst>
                                    </p:anim>
                                    <p:animEffect transition="in" filter="wipe(down)">
                                      <p:cBhvr>
                                        <p:cTn id="42" dur="500"/>
                                        <p:tgtEl>
                                          <p:spTgt spid="59"/>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p:tgtEl>
                                          <p:spTgt spid="60"/>
                                        </p:tgtEl>
                                        <p:attrNameLst>
                                          <p:attrName>ppt_y</p:attrName>
                                        </p:attrNameLst>
                                      </p:cBhvr>
                                      <p:tavLst>
                                        <p:tav tm="0">
                                          <p:val>
                                            <p:strVal val="#ppt_y-#ppt_h*1.125000"/>
                                          </p:val>
                                        </p:tav>
                                        <p:tav tm="100000">
                                          <p:val>
                                            <p:strVal val="#ppt_y"/>
                                          </p:val>
                                        </p:tav>
                                      </p:tavLst>
                                    </p:anim>
                                    <p:animEffect transition="in" filter="wipe(down)">
                                      <p:cBhvr>
                                        <p:cTn id="46" dur="500"/>
                                        <p:tgtEl>
                                          <p:spTgt spid="60"/>
                                        </p:tgtEl>
                                      </p:cBhvr>
                                    </p:animEffect>
                                  </p:childTnLst>
                                </p:cTn>
                              </p:par>
                            </p:childTnLst>
                          </p:cTn>
                        </p:par>
                        <p:par>
                          <p:cTn id="47" fill="hold">
                            <p:stCondLst>
                              <p:cond delay="3600"/>
                            </p:stCondLst>
                            <p:childTnLst>
                              <p:par>
                                <p:cTn id="48" presetID="14" presetClass="entr" presetSubtype="10" fill="hold" grpId="0" nodeType="afterEffect">
                                  <p:stCondLst>
                                    <p:cond delay="0"/>
                                  </p:stCondLst>
                                  <p:iterate type="lt">
                                    <p:tmPct val="10000"/>
                                  </p:iterate>
                                  <p:childTnLst>
                                    <p:set>
                                      <p:cBhvr>
                                        <p:cTn id="49" dur="1" fill="hold">
                                          <p:stCondLst>
                                            <p:cond delay="0"/>
                                          </p:stCondLst>
                                        </p:cTn>
                                        <p:tgtEl>
                                          <p:spTgt spid="61"/>
                                        </p:tgtEl>
                                        <p:attrNameLst>
                                          <p:attrName>style.visibility</p:attrName>
                                        </p:attrNameLst>
                                      </p:cBhvr>
                                      <p:to>
                                        <p:strVal val="visible"/>
                                      </p:to>
                                    </p:set>
                                    <p:animEffect transition="in" filter="randombar(horizontal)">
                                      <p:cBhvr>
                                        <p:cTn id="50" dur="200"/>
                                        <p:tgtEl>
                                          <p:spTgt spid="61"/>
                                        </p:tgtEl>
                                      </p:cBhvr>
                                    </p:animEffect>
                                  </p:childTnLst>
                                </p:cTn>
                              </p:par>
                              <p:par>
                                <p:cTn id="51" presetID="14" presetClass="entr" presetSubtype="10" fill="hold" grpId="0" nodeType="withEffect">
                                  <p:stCondLst>
                                    <p:cond delay="0"/>
                                  </p:stCondLst>
                                  <p:iterate type="lt">
                                    <p:tmPct val="10000"/>
                                  </p:iterate>
                                  <p:childTnLst>
                                    <p:set>
                                      <p:cBhvr>
                                        <p:cTn id="52" dur="1" fill="hold">
                                          <p:stCondLst>
                                            <p:cond delay="0"/>
                                          </p:stCondLst>
                                        </p:cTn>
                                        <p:tgtEl>
                                          <p:spTgt spid="62"/>
                                        </p:tgtEl>
                                        <p:attrNameLst>
                                          <p:attrName>style.visibility</p:attrName>
                                        </p:attrNameLst>
                                      </p:cBhvr>
                                      <p:to>
                                        <p:strVal val="visible"/>
                                      </p:to>
                                    </p:set>
                                    <p:animEffect transition="in" filter="randombar(horizontal)">
                                      <p:cBhvr>
                                        <p:cTn id="53" dur="200"/>
                                        <p:tgtEl>
                                          <p:spTgt spid="62"/>
                                        </p:tgtEl>
                                      </p:cBhvr>
                                    </p:animEffect>
                                  </p:childTnLst>
                                </p:cTn>
                              </p:par>
                              <p:par>
                                <p:cTn id="54" presetID="14" presetClass="entr" presetSubtype="10" fill="hold" grpId="0" nodeType="withEffect">
                                  <p:stCondLst>
                                    <p:cond delay="0"/>
                                  </p:stCondLst>
                                  <p:iterate type="lt">
                                    <p:tmPct val="10000"/>
                                  </p:iterate>
                                  <p:childTnLst>
                                    <p:set>
                                      <p:cBhvr>
                                        <p:cTn id="55" dur="1" fill="hold">
                                          <p:stCondLst>
                                            <p:cond delay="0"/>
                                          </p:stCondLst>
                                        </p:cTn>
                                        <p:tgtEl>
                                          <p:spTgt spid="63"/>
                                        </p:tgtEl>
                                        <p:attrNameLst>
                                          <p:attrName>style.visibility</p:attrName>
                                        </p:attrNameLst>
                                      </p:cBhvr>
                                      <p:to>
                                        <p:strVal val="visible"/>
                                      </p:to>
                                    </p:set>
                                    <p:animEffect transition="in" filter="randombar(horizontal)">
                                      <p:cBhvr>
                                        <p:cTn id="56" dur="200"/>
                                        <p:tgtEl>
                                          <p:spTgt spid="63"/>
                                        </p:tgtEl>
                                      </p:cBhvr>
                                    </p:animEffect>
                                  </p:childTnLst>
                                </p:cTn>
                              </p:par>
                              <p:par>
                                <p:cTn id="57" presetID="2" presetClass="entr" presetSubtype="4" decel="10000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1000" fill="hold"/>
                                        <p:tgtEl>
                                          <p:spTgt spid="57"/>
                                        </p:tgtEl>
                                        <p:attrNameLst>
                                          <p:attrName>ppt_x</p:attrName>
                                        </p:attrNameLst>
                                      </p:cBhvr>
                                      <p:tavLst>
                                        <p:tav tm="0">
                                          <p:val>
                                            <p:strVal val="#ppt_x"/>
                                          </p:val>
                                        </p:tav>
                                        <p:tav tm="100000">
                                          <p:val>
                                            <p:strVal val="#ppt_x"/>
                                          </p:val>
                                        </p:tav>
                                      </p:tavLst>
                                    </p:anim>
                                    <p:anim calcmode="lin" valueType="num">
                                      <p:cBhvr additive="base">
                                        <p:cTn id="60" dur="1000" fill="hold"/>
                                        <p:tgtEl>
                                          <p:spTgt spid="57"/>
                                        </p:tgtEl>
                                        <p:attrNameLst>
                                          <p:attrName>ppt_y</p:attrName>
                                        </p:attrNameLst>
                                      </p:cBhvr>
                                      <p:tavLst>
                                        <p:tav tm="0">
                                          <p:val>
                                            <p:strVal val="1+#ppt_h/2"/>
                                          </p:val>
                                        </p:tav>
                                        <p:tav tm="100000">
                                          <p:val>
                                            <p:strVal val="#ppt_y"/>
                                          </p:val>
                                        </p:tav>
                                      </p:tavLst>
                                    </p:anim>
                                  </p:childTnLst>
                                </p:cTn>
                              </p:par>
                            </p:childTnLst>
                          </p:cTn>
                        </p:par>
                        <p:par>
                          <p:cTn id="61" fill="hold">
                            <p:stCondLst>
                              <p:cond delay="4980"/>
                            </p:stCondLst>
                            <p:childTnLst>
                              <p:par>
                                <p:cTn id="62" presetID="14" presetClass="entr" presetSubtype="10" fill="hold" grpId="0" nodeType="afterEffect">
                                  <p:stCondLst>
                                    <p:cond delay="0"/>
                                  </p:stCondLst>
                                  <p:iterate type="lt">
                                    <p:tmPct val="10000"/>
                                  </p:iterate>
                                  <p:childTnLst>
                                    <p:set>
                                      <p:cBhvr>
                                        <p:cTn id="63" dur="1" fill="hold">
                                          <p:stCondLst>
                                            <p:cond delay="0"/>
                                          </p:stCondLst>
                                        </p:cTn>
                                        <p:tgtEl>
                                          <p:spTgt spid="64"/>
                                        </p:tgtEl>
                                        <p:attrNameLst>
                                          <p:attrName>style.visibility</p:attrName>
                                        </p:attrNameLst>
                                      </p:cBhvr>
                                      <p:to>
                                        <p:strVal val="visible"/>
                                      </p:to>
                                    </p:set>
                                    <p:animEffect transition="in" filter="randombar(horizontal)">
                                      <p:cBhvr>
                                        <p:cTn id="64" dur="2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57" grpId="0" animBg="1"/>
      <p:bldP spid="58" grpId="0" animBg="1"/>
      <p:bldP spid="59" grpId="0" animBg="1"/>
      <p:bldP spid="60" grpId="0" animBg="1"/>
      <p:bldP spid="61" grpId="0"/>
      <p:bldP spid="62"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67138" y="369630"/>
            <a:ext cx="942567" cy="804941"/>
            <a:chOff x="-232427" y="-283585"/>
            <a:chExt cx="2596386" cy="2217283"/>
          </a:xfrm>
        </p:grpSpPr>
        <p:sp>
          <p:nvSpPr>
            <p:cNvPr id="57" name="椭圆 56"/>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58" name="椭圆 57"/>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64" name="椭圆 63"/>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65" name="椭圆 64"/>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66"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67" name="椭圆 66"/>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68" name="椭圆 67"/>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69"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70"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40" name="组合 39"/>
          <p:cNvGrpSpPr/>
          <p:nvPr/>
        </p:nvGrpSpPr>
        <p:grpSpPr>
          <a:xfrm>
            <a:off x="924653" y="2652039"/>
            <a:ext cx="2589994" cy="2295494"/>
            <a:chOff x="943748" y="2545721"/>
            <a:chExt cx="2814093" cy="2494111"/>
          </a:xfrm>
        </p:grpSpPr>
        <p:grpSp>
          <p:nvGrpSpPr>
            <p:cNvPr id="50" name="组合 49"/>
            <p:cNvGrpSpPr/>
            <p:nvPr/>
          </p:nvGrpSpPr>
          <p:grpSpPr>
            <a:xfrm>
              <a:off x="943748" y="2545721"/>
              <a:ext cx="2814093" cy="2494111"/>
              <a:chOff x="3047319" y="2392254"/>
              <a:chExt cx="3255222" cy="2885080"/>
            </a:xfrm>
          </p:grpSpPr>
          <p:sp>
            <p:nvSpPr>
              <p:cNvPr id="77" name="Freeform 5"/>
              <p:cNvSpPr>
                <a:spLocks/>
              </p:cNvSpPr>
              <p:nvPr/>
            </p:nvSpPr>
            <p:spPr bwMode="auto">
              <a:xfrm rot="10800000">
                <a:off x="3047319" y="2392254"/>
                <a:ext cx="3255222" cy="288508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0F0F0"/>
                  </a:gs>
                  <a:gs pos="73000">
                    <a:srgbClr val="ECECEC"/>
                  </a:gs>
                  <a:gs pos="100000">
                    <a:srgbClr val="D9D9D9"/>
                  </a:gs>
                </a:gsLst>
                <a:lin ang="2700000" scaled="1"/>
                <a:tileRect/>
              </a:gradFill>
              <a:ln w="25400">
                <a:gradFill flip="none" rotWithShape="1">
                  <a:gsLst>
                    <a:gs pos="100000">
                      <a:srgbClr val="B2B2B2"/>
                    </a:gs>
                    <a:gs pos="0">
                      <a:schemeClr val="bg1"/>
                    </a:gs>
                  </a:gsLst>
                  <a:lin ang="2700000" scaled="1"/>
                  <a:tileRect/>
                </a:gradFill>
              </a:ln>
              <a:effectLst>
                <a:innerShdw blurRad="152400" dist="635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8" name="Freeform 5"/>
              <p:cNvSpPr>
                <a:spLocks/>
              </p:cNvSpPr>
              <p:nvPr/>
            </p:nvSpPr>
            <p:spPr bwMode="auto">
              <a:xfrm rot="10800000">
                <a:off x="3349873" y="2660405"/>
                <a:ext cx="2650113" cy="234877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grpSp>
          <p:nvGrpSpPr>
            <p:cNvPr id="74" name="组合 73"/>
            <p:cNvGrpSpPr/>
            <p:nvPr/>
          </p:nvGrpSpPr>
          <p:grpSpPr>
            <a:xfrm>
              <a:off x="1677677" y="3185434"/>
              <a:ext cx="1315334" cy="1248051"/>
              <a:chOff x="4900755" y="3171783"/>
              <a:chExt cx="1315334" cy="1248051"/>
            </a:xfrm>
          </p:grpSpPr>
          <p:sp>
            <p:nvSpPr>
              <p:cNvPr id="75" name="KSO_Shape"/>
              <p:cNvSpPr>
                <a:spLocks/>
              </p:cNvSpPr>
              <p:nvPr/>
            </p:nvSpPr>
            <p:spPr bwMode="auto">
              <a:xfrm>
                <a:off x="5242728" y="3171783"/>
                <a:ext cx="672818" cy="705754"/>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76" name="矩形 75"/>
              <p:cNvSpPr/>
              <p:nvPr/>
            </p:nvSpPr>
            <p:spPr>
              <a:xfrm>
                <a:off x="4900755" y="3877537"/>
                <a:ext cx="1315334" cy="542297"/>
              </a:xfrm>
              <a:prstGeom prst="rect">
                <a:avLst/>
              </a:prstGeom>
            </p:spPr>
            <p:txBody>
              <a:bodyPr wrap="none">
                <a:spAutoFit/>
              </a:bodyPr>
              <a:lstStyle/>
              <a:p>
                <a:pPr algn="ctr">
                  <a:lnSpc>
                    <a:spcPct val="150000"/>
                  </a:lnSpc>
                </a:pPr>
                <a:r>
                  <a:rPr lang="zh-CN" altLang="en-US" sz="2000" dirty="0">
                    <a:solidFill>
                      <a:schemeClr val="bg1"/>
                    </a:solidFill>
                    <a:cs typeface="+mn-ea"/>
                    <a:sym typeface="+mn-lt"/>
                  </a:rPr>
                  <a:t>输入标题</a:t>
                </a:r>
                <a:endParaRPr lang="en-US" altLang="zh-CN" sz="2000" dirty="0">
                  <a:solidFill>
                    <a:schemeClr val="bg1"/>
                  </a:solidFill>
                  <a:cs typeface="+mn-ea"/>
                  <a:sym typeface="+mn-lt"/>
                </a:endParaRPr>
              </a:p>
            </p:txBody>
          </p:sp>
        </p:grpSp>
      </p:grpSp>
      <p:grpSp>
        <p:nvGrpSpPr>
          <p:cNvPr id="79" name="组合 78"/>
          <p:cNvGrpSpPr/>
          <p:nvPr/>
        </p:nvGrpSpPr>
        <p:grpSpPr>
          <a:xfrm>
            <a:off x="4539180" y="1873575"/>
            <a:ext cx="5887946" cy="1053466"/>
            <a:chOff x="3980318" y="1642239"/>
            <a:chExt cx="6397399" cy="1144619"/>
          </a:xfrm>
        </p:grpSpPr>
        <p:cxnSp>
          <p:nvCxnSpPr>
            <p:cNvPr id="80" name="直接连接符 79"/>
            <p:cNvCxnSpPr/>
            <p:nvPr/>
          </p:nvCxnSpPr>
          <p:spPr>
            <a:xfrm>
              <a:off x="3980318" y="2251530"/>
              <a:ext cx="12287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左中括号 80"/>
            <p:cNvSpPr/>
            <p:nvPr/>
          </p:nvSpPr>
          <p:spPr>
            <a:xfrm>
              <a:off x="5264605" y="1744778"/>
              <a:ext cx="123825" cy="1042080"/>
            </a:xfrm>
            <a:prstGeom prst="leftBracket">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200000"/>
                </a:lnSpc>
                <a:defRPr/>
              </a:pPr>
              <a:endParaRPr lang="zh-CN" altLang="en-US">
                <a:cs typeface="+mn-ea"/>
                <a:sym typeface="+mn-lt"/>
              </a:endParaRPr>
            </a:p>
          </p:txBody>
        </p:sp>
        <p:sp>
          <p:nvSpPr>
            <p:cNvPr id="82" name="Rectangle 5"/>
            <p:cNvSpPr>
              <a:spLocks/>
            </p:cNvSpPr>
            <p:nvPr/>
          </p:nvSpPr>
          <p:spPr bwMode="auto">
            <a:xfrm>
              <a:off x="5580519" y="1642239"/>
              <a:ext cx="4797198"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200000"/>
                </a:lnSpc>
                <a:spcBef>
                  <a:spcPct val="0"/>
                </a:spcBef>
                <a:spcAft>
                  <a:spcPct val="0"/>
                </a:spcAft>
              </a:pPr>
              <a:r>
                <a:rPr lang="zh-CN" altLang="en-US" sz="1200" dirty="0">
                  <a:solidFill>
                    <a:schemeClr val="bg1">
                      <a:lumMod val="50000"/>
                    </a:schemeClr>
                  </a:solidFill>
                  <a:cs typeface="+mn-ea"/>
                  <a:sym typeface="+mn-lt"/>
                </a:rPr>
                <a:t>此处添加详细文本描述，建议与标题相关并符合整体语言风格，语言描述尽量简洁生动。尽量将每页幻灯片的字数控制在  </a:t>
              </a:r>
              <a:r>
                <a:rPr lang="en-US" altLang="zh-CN" sz="1200" dirty="0">
                  <a:solidFill>
                    <a:schemeClr val="bg1">
                      <a:lumMod val="50000"/>
                    </a:schemeClr>
                  </a:solidFill>
                  <a:cs typeface="+mn-ea"/>
                  <a:sym typeface="+mn-lt"/>
                </a:rPr>
                <a:t>200</a:t>
              </a:r>
              <a:r>
                <a:rPr lang="zh-CN" altLang="en-US" sz="1200" dirty="0">
                  <a:solidFill>
                    <a:schemeClr val="bg1">
                      <a:lumMod val="50000"/>
                    </a:schemeClr>
                  </a:solidFill>
                  <a:cs typeface="+mn-ea"/>
                  <a:sym typeface="+mn-lt"/>
                </a:rPr>
                <a:t>字以内，据统计每页幻灯片的最好控制在</a:t>
              </a:r>
              <a:r>
                <a:rPr lang="en-US" altLang="zh-CN" sz="1200" dirty="0">
                  <a:solidFill>
                    <a:schemeClr val="bg1">
                      <a:lumMod val="50000"/>
                    </a:schemeClr>
                  </a:solidFill>
                  <a:cs typeface="+mn-ea"/>
                  <a:sym typeface="+mn-lt"/>
                </a:rPr>
                <a:t>5</a:t>
              </a:r>
              <a:r>
                <a:rPr lang="zh-CN" altLang="en-US" sz="1200" dirty="0">
                  <a:solidFill>
                    <a:schemeClr val="bg1">
                      <a:lumMod val="50000"/>
                    </a:schemeClr>
                  </a:solidFill>
                  <a:cs typeface="+mn-ea"/>
                  <a:sym typeface="+mn-lt"/>
                </a:rPr>
                <a:t>分钟之内。</a:t>
              </a:r>
              <a:endParaRPr lang="en-US" altLang="zh-CN" sz="1200" dirty="0">
                <a:solidFill>
                  <a:schemeClr val="bg1">
                    <a:lumMod val="50000"/>
                  </a:schemeClr>
                </a:solidFill>
                <a:cs typeface="+mn-ea"/>
                <a:sym typeface="+mn-lt"/>
              </a:endParaRPr>
            </a:p>
          </p:txBody>
        </p:sp>
      </p:grpSp>
      <p:cxnSp>
        <p:nvCxnSpPr>
          <p:cNvPr id="83" name="直接箭头连接符 82"/>
          <p:cNvCxnSpPr/>
          <p:nvPr/>
        </p:nvCxnSpPr>
        <p:spPr>
          <a:xfrm flipV="1">
            <a:off x="3493463" y="3808351"/>
            <a:ext cx="766440" cy="12838"/>
          </a:xfrm>
          <a:prstGeom prst="straightConnector1">
            <a:avLst/>
          </a:prstGeom>
          <a:ln w="190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2973095" y="2470873"/>
            <a:ext cx="537678" cy="322899"/>
            <a:chOff x="2132468" y="2251530"/>
            <a:chExt cx="584200" cy="350838"/>
          </a:xfrm>
        </p:grpSpPr>
        <p:cxnSp>
          <p:nvCxnSpPr>
            <p:cNvPr id="85" name="直接连接符 84"/>
            <p:cNvCxnSpPr/>
            <p:nvPr/>
          </p:nvCxnSpPr>
          <p:spPr bwMode="auto">
            <a:xfrm flipV="1">
              <a:off x="2132468" y="2251530"/>
              <a:ext cx="265112" cy="35083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bwMode="auto">
            <a:xfrm>
              <a:off x="2389643" y="2251530"/>
              <a:ext cx="3270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618420" y="3326717"/>
            <a:ext cx="5427078" cy="992414"/>
            <a:chOff x="5453518" y="3221121"/>
            <a:chExt cx="5896655" cy="1078284"/>
          </a:xfrm>
        </p:grpSpPr>
        <p:cxnSp>
          <p:nvCxnSpPr>
            <p:cNvPr id="88" name="直接连接符 87"/>
            <p:cNvCxnSpPr/>
            <p:nvPr/>
          </p:nvCxnSpPr>
          <p:spPr>
            <a:xfrm flipH="1">
              <a:off x="5453518" y="3806372"/>
              <a:ext cx="89376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左中括号 88"/>
            <p:cNvSpPr/>
            <p:nvPr/>
          </p:nvSpPr>
          <p:spPr>
            <a:xfrm>
              <a:off x="6411915" y="3309485"/>
              <a:ext cx="123825" cy="989920"/>
            </a:xfrm>
            <a:prstGeom prst="leftBracket">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200000"/>
                </a:lnSpc>
                <a:defRPr/>
              </a:pPr>
              <a:endParaRPr lang="zh-CN" altLang="en-US">
                <a:cs typeface="+mn-ea"/>
                <a:sym typeface="+mn-lt"/>
              </a:endParaRPr>
            </a:p>
          </p:txBody>
        </p:sp>
        <p:sp>
          <p:nvSpPr>
            <p:cNvPr id="90" name="Rectangle 5"/>
            <p:cNvSpPr>
              <a:spLocks/>
            </p:cNvSpPr>
            <p:nvPr/>
          </p:nvSpPr>
          <p:spPr bwMode="auto">
            <a:xfrm>
              <a:off x="6654802" y="3221121"/>
              <a:ext cx="4695371" cy="101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200000"/>
                </a:lnSpc>
                <a:spcBef>
                  <a:spcPct val="0"/>
                </a:spcBef>
                <a:spcAft>
                  <a:spcPct val="0"/>
                </a:spcAft>
              </a:pPr>
              <a:r>
                <a:rPr lang="zh-CN" altLang="en-US" sz="1200" dirty="0">
                  <a:solidFill>
                    <a:schemeClr val="bg1">
                      <a:lumMod val="50000"/>
                    </a:schemeClr>
                  </a:solidFill>
                  <a:cs typeface="+mn-ea"/>
                  <a:sym typeface="+mn-lt"/>
                </a:rPr>
                <a:t>此处添加详细文本描述，建议与标题相关并符合整体语言风格，语言描述尽量简洁生动。尽量将每页幻灯片的字数控制在  </a:t>
              </a:r>
              <a:r>
                <a:rPr lang="en-US" altLang="zh-CN" sz="1200" dirty="0">
                  <a:solidFill>
                    <a:schemeClr val="bg1">
                      <a:lumMod val="50000"/>
                    </a:schemeClr>
                  </a:solidFill>
                  <a:cs typeface="+mn-ea"/>
                  <a:sym typeface="+mn-lt"/>
                </a:rPr>
                <a:t>200</a:t>
              </a:r>
              <a:r>
                <a:rPr lang="zh-CN" altLang="en-US" sz="1200" dirty="0">
                  <a:solidFill>
                    <a:schemeClr val="bg1">
                      <a:lumMod val="50000"/>
                    </a:schemeClr>
                  </a:solidFill>
                  <a:cs typeface="+mn-ea"/>
                  <a:sym typeface="+mn-lt"/>
                </a:rPr>
                <a:t>字以内，据统计每页幻灯片的最好控制在</a:t>
              </a:r>
              <a:r>
                <a:rPr lang="en-US" altLang="zh-CN" sz="1200" dirty="0">
                  <a:solidFill>
                    <a:schemeClr val="bg1">
                      <a:lumMod val="50000"/>
                    </a:schemeClr>
                  </a:solidFill>
                  <a:cs typeface="+mn-ea"/>
                  <a:sym typeface="+mn-lt"/>
                </a:rPr>
                <a:t>5</a:t>
              </a:r>
              <a:r>
                <a:rPr lang="zh-CN" altLang="en-US" sz="1200" dirty="0">
                  <a:solidFill>
                    <a:schemeClr val="bg1">
                      <a:lumMod val="50000"/>
                    </a:schemeClr>
                  </a:solidFill>
                  <a:cs typeface="+mn-ea"/>
                  <a:sym typeface="+mn-lt"/>
                </a:rPr>
                <a:t>分钟之内。</a:t>
              </a:r>
              <a:endParaRPr lang="en-US" altLang="zh-CN" sz="1200" dirty="0">
                <a:solidFill>
                  <a:schemeClr val="bg1">
                    <a:lumMod val="50000"/>
                  </a:schemeClr>
                </a:solidFill>
                <a:cs typeface="+mn-ea"/>
                <a:sym typeface="+mn-lt"/>
              </a:endParaRPr>
            </a:p>
          </p:txBody>
        </p:sp>
      </p:grpSp>
      <p:grpSp>
        <p:nvGrpSpPr>
          <p:cNvPr id="91" name="组合 90"/>
          <p:cNvGrpSpPr/>
          <p:nvPr/>
        </p:nvGrpSpPr>
        <p:grpSpPr>
          <a:xfrm>
            <a:off x="4870097" y="4736290"/>
            <a:ext cx="5629335" cy="981727"/>
            <a:chOff x="4333875" y="4791038"/>
            <a:chExt cx="6116412" cy="1066672"/>
          </a:xfrm>
        </p:grpSpPr>
        <p:cxnSp>
          <p:nvCxnSpPr>
            <p:cNvPr id="92" name="直接连接符 91"/>
            <p:cNvCxnSpPr/>
            <p:nvPr/>
          </p:nvCxnSpPr>
          <p:spPr>
            <a:xfrm flipH="1">
              <a:off x="4333875" y="5361443"/>
              <a:ext cx="8937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左中括号 92"/>
            <p:cNvSpPr/>
            <p:nvPr/>
          </p:nvSpPr>
          <p:spPr>
            <a:xfrm>
              <a:off x="5327650" y="4865176"/>
              <a:ext cx="123825" cy="992534"/>
            </a:xfrm>
            <a:prstGeom prst="leftBracket">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200000"/>
                </a:lnSpc>
                <a:defRPr/>
              </a:pPr>
              <a:endParaRPr lang="zh-CN" altLang="en-US">
                <a:cs typeface="+mn-ea"/>
                <a:sym typeface="+mn-lt"/>
              </a:endParaRPr>
            </a:p>
          </p:txBody>
        </p:sp>
        <p:sp>
          <p:nvSpPr>
            <p:cNvPr id="94" name="Rectangle 5"/>
            <p:cNvSpPr>
              <a:spLocks/>
            </p:cNvSpPr>
            <p:nvPr/>
          </p:nvSpPr>
          <p:spPr bwMode="auto">
            <a:xfrm>
              <a:off x="5653089" y="4791038"/>
              <a:ext cx="4797198" cy="10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200000"/>
                </a:lnSpc>
                <a:spcBef>
                  <a:spcPct val="0"/>
                </a:spcBef>
                <a:spcAft>
                  <a:spcPct val="0"/>
                </a:spcAft>
              </a:pPr>
              <a:r>
                <a:rPr lang="zh-CN" altLang="en-US" sz="1200" dirty="0">
                  <a:solidFill>
                    <a:schemeClr val="bg1">
                      <a:lumMod val="50000"/>
                    </a:schemeClr>
                  </a:solidFill>
                  <a:cs typeface="+mn-ea"/>
                  <a:sym typeface="+mn-lt"/>
                </a:rPr>
                <a:t>此处添加详细文本描述，建议与标题相关并符合整体语言风格，语言描述尽量简洁生动。尽量将每页幻灯片的字数控制在  </a:t>
              </a:r>
              <a:r>
                <a:rPr lang="en-US" altLang="zh-CN" sz="1200" dirty="0">
                  <a:solidFill>
                    <a:schemeClr val="bg1">
                      <a:lumMod val="50000"/>
                    </a:schemeClr>
                  </a:solidFill>
                  <a:cs typeface="+mn-ea"/>
                  <a:sym typeface="+mn-lt"/>
                </a:rPr>
                <a:t>200</a:t>
              </a:r>
              <a:r>
                <a:rPr lang="zh-CN" altLang="en-US" sz="1200" dirty="0">
                  <a:solidFill>
                    <a:schemeClr val="bg1">
                      <a:lumMod val="50000"/>
                    </a:schemeClr>
                  </a:solidFill>
                  <a:cs typeface="+mn-ea"/>
                  <a:sym typeface="+mn-lt"/>
                </a:rPr>
                <a:t>字以内，据统计每页幻灯片的最好控制在</a:t>
              </a:r>
              <a:r>
                <a:rPr lang="en-US" altLang="zh-CN" sz="1200" dirty="0">
                  <a:solidFill>
                    <a:schemeClr val="bg1">
                      <a:lumMod val="50000"/>
                    </a:schemeClr>
                  </a:solidFill>
                  <a:cs typeface="+mn-ea"/>
                  <a:sym typeface="+mn-lt"/>
                </a:rPr>
                <a:t>5</a:t>
              </a:r>
              <a:r>
                <a:rPr lang="zh-CN" altLang="en-US" sz="1200" dirty="0">
                  <a:solidFill>
                    <a:schemeClr val="bg1">
                      <a:lumMod val="50000"/>
                    </a:schemeClr>
                  </a:solidFill>
                  <a:cs typeface="+mn-ea"/>
                  <a:sym typeface="+mn-lt"/>
                </a:rPr>
                <a:t>分钟之内。</a:t>
              </a:r>
              <a:endParaRPr lang="en-US" altLang="zh-CN" sz="1200" dirty="0">
                <a:solidFill>
                  <a:schemeClr val="bg1">
                    <a:lumMod val="50000"/>
                  </a:schemeClr>
                </a:solidFill>
                <a:cs typeface="+mn-ea"/>
                <a:sym typeface="+mn-lt"/>
              </a:endParaRPr>
            </a:p>
          </p:txBody>
        </p:sp>
      </p:grpSp>
      <p:grpSp>
        <p:nvGrpSpPr>
          <p:cNvPr id="95" name="组合 94"/>
          <p:cNvGrpSpPr/>
          <p:nvPr/>
        </p:nvGrpSpPr>
        <p:grpSpPr>
          <a:xfrm flipV="1">
            <a:off x="2976969" y="4823391"/>
            <a:ext cx="537678" cy="322899"/>
            <a:chOff x="2132468" y="2251530"/>
            <a:chExt cx="584200" cy="350838"/>
          </a:xfrm>
        </p:grpSpPr>
        <p:cxnSp>
          <p:nvCxnSpPr>
            <p:cNvPr id="96" name="直接连接符 95"/>
            <p:cNvCxnSpPr/>
            <p:nvPr/>
          </p:nvCxnSpPr>
          <p:spPr bwMode="auto">
            <a:xfrm flipV="1">
              <a:off x="2132468" y="2251530"/>
              <a:ext cx="265112" cy="35083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bwMode="auto">
            <a:xfrm>
              <a:off x="2389643" y="2251530"/>
              <a:ext cx="3270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3532640" y="1823539"/>
            <a:ext cx="1408007" cy="1247908"/>
            <a:chOff x="3628279" y="1777502"/>
            <a:chExt cx="1408007" cy="1247908"/>
          </a:xfrm>
        </p:grpSpPr>
        <p:grpSp>
          <p:nvGrpSpPr>
            <p:cNvPr id="99" name="组合 98"/>
            <p:cNvGrpSpPr/>
            <p:nvPr/>
          </p:nvGrpSpPr>
          <p:grpSpPr>
            <a:xfrm>
              <a:off x="3628279" y="1777502"/>
              <a:ext cx="1408007" cy="1247908"/>
              <a:chOff x="4065381" y="1654018"/>
              <a:chExt cx="1155488" cy="1024101"/>
            </a:xfrm>
          </p:grpSpPr>
          <p:sp>
            <p:nvSpPr>
              <p:cNvPr id="101" name="Freeform 5"/>
              <p:cNvSpPr>
                <a:spLocks/>
              </p:cNvSpPr>
              <p:nvPr/>
            </p:nvSpPr>
            <p:spPr bwMode="auto">
              <a:xfrm rot="10800000">
                <a:off x="4065381" y="1654018"/>
                <a:ext cx="1155488" cy="10241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0F0F0"/>
                  </a:gs>
                  <a:gs pos="73000">
                    <a:srgbClr val="ECECEC"/>
                  </a:gs>
                  <a:gs pos="100000">
                    <a:srgbClr val="D9D9D9"/>
                  </a:gs>
                </a:gsLst>
                <a:lin ang="2700000" scaled="1"/>
                <a:tileRect/>
              </a:gradFill>
              <a:ln w="25400">
                <a:gradFill flip="none" rotWithShape="1">
                  <a:gsLst>
                    <a:gs pos="100000">
                      <a:srgbClr val="B2B2B2"/>
                    </a:gs>
                    <a:gs pos="0">
                      <a:schemeClr val="bg1"/>
                    </a:gs>
                  </a:gsLst>
                  <a:lin ang="2700000" scaled="1"/>
                  <a:tileRect/>
                </a:gradFill>
              </a:ln>
              <a:effectLst>
                <a:innerShdw blurRad="152400" dist="635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sp>
            <p:nvSpPr>
              <p:cNvPr id="102" name="Freeform 5"/>
              <p:cNvSpPr>
                <a:spLocks/>
              </p:cNvSpPr>
              <p:nvPr/>
            </p:nvSpPr>
            <p:spPr bwMode="auto">
              <a:xfrm rot="10800000">
                <a:off x="4214765" y="1786416"/>
                <a:ext cx="856720" cy="75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sp>
          <p:nvSpPr>
            <p:cNvPr id="100" name="文本框 11"/>
            <p:cNvSpPr txBox="1"/>
            <p:nvPr/>
          </p:nvSpPr>
          <p:spPr>
            <a:xfrm>
              <a:off x="3944008" y="2219042"/>
              <a:ext cx="800170" cy="338530"/>
            </a:xfrm>
            <a:prstGeom prst="rect">
              <a:avLst/>
            </a:prstGeom>
            <a:noFill/>
          </p:spPr>
          <p:txBody>
            <a:bodyPr wrap="none" lIns="91415" tIns="45708" rIns="91415" bIns="45708" rtlCol="0">
              <a:spAutoFit/>
            </a:bodyPr>
            <a:lstStyle/>
            <a:p>
              <a:pPr lvl="0" algn="ctr"/>
              <a:r>
                <a:rPr lang="zh-CN" altLang="en-US" sz="1600" dirty="0">
                  <a:solidFill>
                    <a:schemeClr val="bg1"/>
                  </a:solidFill>
                  <a:cs typeface="+mn-ea"/>
                  <a:sym typeface="+mn-lt"/>
                </a:rPr>
                <a:t>小文字</a:t>
              </a:r>
            </a:p>
          </p:txBody>
        </p:sp>
      </p:grpSp>
      <p:grpSp>
        <p:nvGrpSpPr>
          <p:cNvPr id="103" name="组合 102"/>
          <p:cNvGrpSpPr/>
          <p:nvPr/>
        </p:nvGrpSpPr>
        <p:grpSpPr>
          <a:xfrm>
            <a:off x="4210414" y="3158437"/>
            <a:ext cx="1408007" cy="1247908"/>
            <a:chOff x="4306053" y="3112400"/>
            <a:chExt cx="1408007" cy="1247908"/>
          </a:xfrm>
        </p:grpSpPr>
        <p:grpSp>
          <p:nvGrpSpPr>
            <p:cNvPr id="104" name="组合 103"/>
            <p:cNvGrpSpPr/>
            <p:nvPr/>
          </p:nvGrpSpPr>
          <p:grpSpPr>
            <a:xfrm>
              <a:off x="4306053" y="3112400"/>
              <a:ext cx="1408007" cy="1247908"/>
              <a:chOff x="4065381" y="1654018"/>
              <a:chExt cx="1155488" cy="1024101"/>
            </a:xfrm>
          </p:grpSpPr>
          <p:sp>
            <p:nvSpPr>
              <p:cNvPr id="106" name="Freeform 5"/>
              <p:cNvSpPr>
                <a:spLocks/>
              </p:cNvSpPr>
              <p:nvPr/>
            </p:nvSpPr>
            <p:spPr bwMode="auto">
              <a:xfrm rot="10800000">
                <a:off x="4065381" y="1654018"/>
                <a:ext cx="1155488" cy="10241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0F0F0"/>
                  </a:gs>
                  <a:gs pos="73000">
                    <a:srgbClr val="ECECEC"/>
                  </a:gs>
                  <a:gs pos="100000">
                    <a:srgbClr val="D9D9D9"/>
                  </a:gs>
                </a:gsLst>
                <a:lin ang="2700000" scaled="1"/>
                <a:tileRect/>
              </a:gradFill>
              <a:ln w="25400">
                <a:gradFill flip="none" rotWithShape="1">
                  <a:gsLst>
                    <a:gs pos="100000">
                      <a:srgbClr val="B2B2B2"/>
                    </a:gs>
                    <a:gs pos="0">
                      <a:schemeClr val="bg1"/>
                    </a:gs>
                  </a:gsLst>
                  <a:lin ang="2700000" scaled="1"/>
                  <a:tileRect/>
                </a:gradFill>
              </a:ln>
              <a:effectLst>
                <a:innerShdw blurRad="152400" dist="635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sp>
            <p:nvSpPr>
              <p:cNvPr id="107" name="Freeform 5"/>
              <p:cNvSpPr>
                <a:spLocks/>
              </p:cNvSpPr>
              <p:nvPr/>
            </p:nvSpPr>
            <p:spPr bwMode="auto">
              <a:xfrm rot="10800000">
                <a:off x="4214765" y="1786416"/>
                <a:ext cx="856720" cy="75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sp>
          <p:nvSpPr>
            <p:cNvPr id="105" name="文本框 11"/>
            <p:cNvSpPr txBox="1"/>
            <p:nvPr/>
          </p:nvSpPr>
          <p:spPr>
            <a:xfrm>
              <a:off x="4614961" y="3579163"/>
              <a:ext cx="800169" cy="338530"/>
            </a:xfrm>
            <a:prstGeom prst="rect">
              <a:avLst/>
            </a:prstGeom>
            <a:noFill/>
          </p:spPr>
          <p:txBody>
            <a:bodyPr wrap="none" lIns="91415" tIns="45708" rIns="91415" bIns="45708" rtlCol="0">
              <a:spAutoFit/>
            </a:bodyPr>
            <a:lstStyle/>
            <a:p>
              <a:pPr lvl="0" algn="ctr"/>
              <a:r>
                <a:rPr lang="zh-CN" altLang="en-US" sz="1600" dirty="0">
                  <a:solidFill>
                    <a:schemeClr val="bg1"/>
                  </a:solidFill>
                  <a:cs typeface="+mn-ea"/>
                  <a:sym typeface="+mn-lt"/>
                </a:rPr>
                <a:t>小文字</a:t>
              </a:r>
            </a:p>
          </p:txBody>
        </p:sp>
      </p:grpSp>
      <p:grpSp>
        <p:nvGrpSpPr>
          <p:cNvPr id="108" name="组合 107"/>
          <p:cNvGrpSpPr/>
          <p:nvPr/>
        </p:nvGrpSpPr>
        <p:grpSpPr>
          <a:xfrm>
            <a:off x="3532640" y="4506378"/>
            <a:ext cx="1408007" cy="1247908"/>
            <a:chOff x="3628279" y="4460341"/>
            <a:chExt cx="1408007" cy="1247908"/>
          </a:xfrm>
        </p:grpSpPr>
        <p:grpSp>
          <p:nvGrpSpPr>
            <p:cNvPr id="109" name="组合 108"/>
            <p:cNvGrpSpPr/>
            <p:nvPr/>
          </p:nvGrpSpPr>
          <p:grpSpPr>
            <a:xfrm>
              <a:off x="3628279" y="4460341"/>
              <a:ext cx="1408007" cy="1247908"/>
              <a:chOff x="4065381" y="1654018"/>
              <a:chExt cx="1155488" cy="1024101"/>
            </a:xfrm>
          </p:grpSpPr>
          <p:sp>
            <p:nvSpPr>
              <p:cNvPr id="111" name="Freeform 5"/>
              <p:cNvSpPr>
                <a:spLocks/>
              </p:cNvSpPr>
              <p:nvPr/>
            </p:nvSpPr>
            <p:spPr bwMode="auto">
              <a:xfrm rot="10800000">
                <a:off x="4065381" y="1654018"/>
                <a:ext cx="1155488" cy="10241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0F0F0"/>
                  </a:gs>
                  <a:gs pos="73000">
                    <a:srgbClr val="ECECEC"/>
                  </a:gs>
                  <a:gs pos="100000">
                    <a:srgbClr val="D9D9D9"/>
                  </a:gs>
                </a:gsLst>
                <a:lin ang="2700000" scaled="1"/>
                <a:tileRect/>
              </a:gradFill>
              <a:ln w="25400">
                <a:gradFill flip="none" rotWithShape="1">
                  <a:gsLst>
                    <a:gs pos="100000">
                      <a:srgbClr val="B2B2B2"/>
                    </a:gs>
                    <a:gs pos="0">
                      <a:schemeClr val="bg1"/>
                    </a:gs>
                  </a:gsLst>
                  <a:lin ang="2700000" scaled="1"/>
                  <a:tileRect/>
                </a:gradFill>
              </a:ln>
              <a:effectLst>
                <a:innerShdw blurRad="152400" dist="63500" dir="27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sp>
            <p:nvSpPr>
              <p:cNvPr id="112" name="Freeform 5"/>
              <p:cNvSpPr>
                <a:spLocks/>
              </p:cNvSpPr>
              <p:nvPr/>
            </p:nvSpPr>
            <p:spPr bwMode="auto">
              <a:xfrm rot="10800000">
                <a:off x="4214765" y="1786416"/>
                <a:ext cx="856720" cy="75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endParaRPr lang="zh-CN" altLang="en-US" sz="2000" b="1">
                  <a:solidFill>
                    <a:schemeClr val="bg1"/>
                  </a:solidFill>
                  <a:cs typeface="+mn-ea"/>
                  <a:sym typeface="+mn-lt"/>
                </a:endParaRPr>
              </a:p>
            </p:txBody>
          </p:sp>
        </p:grpSp>
        <p:sp>
          <p:nvSpPr>
            <p:cNvPr id="110" name="文本框 11"/>
            <p:cNvSpPr txBox="1"/>
            <p:nvPr/>
          </p:nvSpPr>
          <p:spPr>
            <a:xfrm>
              <a:off x="3889737" y="4930988"/>
              <a:ext cx="800169" cy="338530"/>
            </a:xfrm>
            <a:prstGeom prst="rect">
              <a:avLst/>
            </a:prstGeom>
            <a:noFill/>
          </p:spPr>
          <p:txBody>
            <a:bodyPr wrap="none" lIns="91415" tIns="45708" rIns="91415" bIns="45708" rtlCol="0">
              <a:spAutoFit/>
            </a:bodyPr>
            <a:lstStyle/>
            <a:p>
              <a:pPr lvl="0" algn="ctr"/>
              <a:r>
                <a:rPr lang="zh-CN" altLang="en-US" sz="1600" dirty="0">
                  <a:solidFill>
                    <a:schemeClr val="bg1"/>
                  </a:solidFill>
                  <a:cs typeface="+mn-ea"/>
                  <a:sym typeface="+mn-lt"/>
                </a:rPr>
                <a:t>小文字</a:t>
              </a:r>
            </a:p>
          </p:txBody>
        </p:sp>
      </p:grpSp>
    </p:spTree>
    <p:extLst>
      <p:ext uri="{BB962C8B-B14F-4D97-AF65-F5344CB8AC3E}">
        <p14:creationId xmlns:p14="http://schemas.microsoft.com/office/powerpoint/2010/main" val="147857726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1+#ppt_w/2"/>
                                          </p:val>
                                        </p:tav>
                                        <p:tav tm="100000">
                                          <p:val>
                                            <p:strVal val="#ppt_x"/>
                                          </p:val>
                                        </p:tav>
                                      </p:tavLst>
                                    </p:anim>
                                    <p:anim calcmode="lin" valueType="num">
                                      <p:cBhvr additive="base">
                                        <p:cTn id="16" dur="500" fill="hold"/>
                                        <p:tgtEl>
                                          <p:spTgt spid="69"/>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fill="hold"/>
                                        <p:tgtEl>
                                          <p:spTgt spid="70"/>
                                        </p:tgtEl>
                                        <p:attrNameLst>
                                          <p:attrName>ppt_x</p:attrName>
                                        </p:attrNameLst>
                                      </p:cBhvr>
                                      <p:tavLst>
                                        <p:tav tm="0">
                                          <p:val>
                                            <p:strVal val="1+#ppt_w/2"/>
                                          </p:val>
                                        </p:tav>
                                        <p:tav tm="100000">
                                          <p:val>
                                            <p:strVal val="#ppt_x"/>
                                          </p:val>
                                        </p:tav>
                                      </p:tavLst>
                                    </p:anim>
                                    <p:anim calcmode="lin" valueType="num">
                                      <p:cBhvr additive="base">
                                        <p:cTn id="21" dur="500" fill="hold"/>
                                        <p:tgtEl>
                                          <p:spTgt spid="70"/>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3" presetClass="entr" presetSubtype="288"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strVal val="4/3*#ppt_w"/>
                                          </p:val>
                                        </p:tav>
                                        <p:tav tm="100000">
                                          <p:val>
                                            <p:strVal val="#ppt_w"/>
                                          </p:val>
                                        </p:tav>
                                      </p:tavLst>
                                    </p:anim>
                                    <p:anim calcmode="lin" valueType="num">
                                      <p:cBhvr>
                                        <p:cTn id="26" dur="500" fill="hold"/>
                                        <p:tgtEl>
                                          <p:spTgt spid="40"/>
                                        </p:tgtEl>
                                        <p:attrNameLst>
                                          <p:attrName>ppt_h</p:attrName>
                                        </p:attrNameLst>
                                      </p:cBhvr>
                                      <p:tavLst>
                                        <p:tav tm="0">
                                          <p:val>
                                            <p:strVal val="4/3*#ppt_h"/>
                                          </p:val>
                                        </p:tav>
                                        <p:tav tm="100000">
                                          <p:val>
                                            <p:strVal val="#ppt_h"/>
                                          </p:val>
                                        </p:tav>
                                      </p:tavLst>
                                    </p:anim>
                                  </p:childTnLst>
                                </p:cTn>
                              </p:par>
                            </p:childTnLst>
                          </p:cTn>
                        </p:par>
                        <p:par>
                          <p:cTn id="27" fill="hold">
                            <p:stCondLst>
                              <p:cond delay="3600"/>
                            </p:stCondLst>
                            <p:childTnLst>
                              <p:par>
                                <p:cTn id="28" presetID="22" presetClass="entr" presetSubtype="8" fill="hold" nodeType="after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left)">
                                      <p:cBhvr>
                                        <p:cTn id="30" dur="500"/>
                                        <p:tgtEl>
                                          <p:spTgt spid="84"/>
                                        </p:tgtEl>
                                      </p:cBhvr>
                                    </p:animEffect>
                                  </p:childTnLst>
                                </p:cTn>
                              </p:par>
                            </p:childTnLst>
                          </p:cTn>
                        </p:par>
                        <p:par>
                          <p:cTn id="31" fill="hold">
                            <p:stCondLst>
                              <p:cond delay="4100"/>
                            </p:stCondLst>
                            <p:childTnLst>
                              <p:par>
                                <p:cTn id="32" presetID="23" presetClass="entr" presetSubtype="288" fill="hold" nodeType="afterEffect">
                                  <p:stCondLst>
                                    <p:cond delay="0"/>
                                  </p:stCondLst>
                                  <p:childTnLst>
                                    <p:set>
                                      <p:cBhvr>
                                        <p:cTn id="33" dur="1" fill="hold">
                                          <p:stCondLst>
                                            <p:cond delay="0"/>
                                          </p:stCondLst>
                                        </p:cTn>
                                        <p:tgtEl>
                                          <p:spTgt spid="98"/>
                                        </p:tgtEl>
                                        <p:attrNameLst>
                                          <p:attrName>style.visibility</p:attrName>
                                        </p:attrNameLst>
                                      </p:cBhvr>
                                      <p:to>
                                        <p:strVal val="visible"/>
                                      </p:to>
                                    </p:set>
                                    <p:anim calcmode="lin" valueType="num">
                                      <p:cBhvr>
                                        <p:cTn id="34" dur="500" fill="hold"/>
                                        <p:tgtEl>
                                          <p:spTgt spid="98"/>
                                        </p:tgtEl>
                                        <p:attrNameLst>
                                          <p:attrName>ppt_w</p:attrName>
                                        </p:attrNameLst>
                                      </p:cBhvr>
                                      <p:tavLst>
                                        <p:tav tm="0">
                                          <p:val>
                                            <p:strVal val="4/3*#ppt_w"/>
                                          </p:val>
                                        </p:tav>
                                        <p:tav tm="100000">
                                          <p:val>
                                            <p:strVal val="#ppt_w"/>
                                          </p:val>
                                        </p:tav>
                                      </p:tavLst>
                                    </p:anim>
                                    <p:anim calcmode="lin" valueType="num">
                                      <p:cBhvr>
                                        <p:cTn id="35" dur="500" fill="hold"/>
                                        <p:tgtEl>
                                          <p:spTgt spid="98"/>
                                        </p:tgtEl>
                                        <p:attrNameLst>
                                          <p:attrName>ppt_h</p:attrName>
                                        </p:attrNameLst>
                                      </p:cBhvr>
                                      <p:tavLst>
                                        <p:tav tm="0">
                                          <p:val>
                                            <p:strVal val="4/3*#ppt_h"/>
                                          </p:val>
                                        </p:tav>
                                        <p:tav tm="100000">
                                          <p:val>
                                            <p:strVal val="#ppt_h"/>
                                          </p:val>
                                        </p:tav>
                                      </p:tavLst>
                                    </p:anim>
                                  </p:childTnLst>
                                </p:cTn>
                              </p:par>
                            </p:childTnLst>
                          </p:cTn>
                        </p:par>
                        <p:par>
                          <p:cTn id="36" fill="hold">
                            <p:stCondLst>
                              <p:cond delay="4600"/>
                            </p:stCondLst>
                            <p:childTnLst>
                              <p:par>
                                <p:cTn id="37" presetID="22" presetClass="entr" presetSubtype="8" fill="hold" nodeType="after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5100"/>
                            </p:stCondLst>
                            <p:childTnLst>
                              <p:par>
                                <p:cTn id="41" presetID="23" presetClass="entr" presetSubtype="288" fill="hold" nodeType="afterEffect">
                                  <p:stCondLst>
                                    <p:cond delay="0"/>
                                  </p:stCondLst>
                                  <p:childTnLst>
                                    <p:set>
                                      <p:cBhvr>
                                        <p:cTn id="42" dur="1" fill="hold">
                                          <p:stCondLst>
                                            <p:cond delay="0"/>
                                          </p:stCondLst>
                                        </p:cTn>
                                        <p:tgtEl>
                                          <p:spTgt spid="103"/>
                                        </p:tgtEl>
                                        <p:attrNameLst>
                                          <p:attrName>style.visibility</p:attrName>
                                        </p:attrNameLst>
                                      </p:cBhvr>
                                      <p:to>
                                        <p:strVal val="visible"/>
                                      </p:to>
                                    </p:set>
                                    <p:anim calcmode="lin" valueType="num">
                                      <p:cBhvr>
                                        <p:cTn id="43" dur="500" fill="hold"/>
                                        <p:tgtEl>
                                          <p:spTgt spid="103"/>
                                        </p:tgtEl>
                                        <p:attrNameLst>
                                          <p:attrName>ppt_w</p:attrName>
                                        </p:attrNameLst>
                                      </p:cBhvr>
                                      <p:tavLst>
                                        <p:tav tm="0">
                                          <p:val>
                                            <p:strVal val="4/3*#ppt_w"/>
                                          </p:val>
                                        </p:tav>
                                        <p:tav tm="100000">
                                          <p:val>
                                            <p:strVal val="#ppt_w"/>
                                          </p:val>
                                        </p:tav>
                                      </p:tavLst>
                                    </p:anim>
                                    <p:anim calcmode="lin" valueType="num">
                                      <p:cBhvr>
                                        <p:cTn id="44" dur="500" fill="hold"/>
                                        <p:tgtEl>
                                          <p:spTgt spid="103"/>
                                        </p:tgtEl>
                                        <p:attrNameLst>
                                          <p:attrName>ppt_h</p:attrName>
                                        </p:attrNameLst>
                                      </p:cBhvr>
                                      <p:tavLst>
                                        <p:tav tm="0">
                                          <p:val>
                                            <p:strVal val="4/3*#ppt_h"/>
                                          </p:val>
                                        </p:tav>
                                        <p:tav tm="100000">
                                          <p:val>
                                            <p:strVal val="#ppt_h"/>
                                          </p:val>
                                        </p:tav>
                                      </p:tavLst>
                                    </p:anim>
                                  </p:childTnLst>
                                </p:cTn>
                              </p:par>
                            </p:childTnLst>
                          </p:cTn>
                        </p:par>
                        <p:par>
                          <p:cTn id="45" fill="hold">
                            <p:stCondLst>
                              <p:cond delay="5600"/>
                            </p:stCondLst>
                            <p:childTnLst>
                              <p:par>
                                <p:cTn id="46" presetID="22" presetClass="entr" presetSubtype="8"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ipe(left)">
                                      <p:cBhvr>
                                        <p:cTn id="48" dur="500"/>
                                        <p:tgtEl>
                                          <p:spTgt spid="95"/>
                                        </p:tgtEl>
                                      </p:cBhvr>
                                    </p:animEffect>
                                  </p:childTnLst>
                                </p:cTn>
                              </p:par>
                            </p:childTnLst>
                          </p:cTn>
                        </p:par>
                        <p:par>
                          <p:cTn id="49" fill="hold">
                            <p:stCondLst>
                              <p:cond delay="6100"/>
                            </p:stCondLst>
                            <p:childTnLst>
                              <p:par>
                                <p:cTn id="50" presetID="23" presetClass="entr" presetSubtype="288" fill="hold" nodeType="afterEffect">
                                  <p:stCondLst>
                                    <p:cond delay="0"/>
                                  </p:stCondLst>
                                  <p:childTnLst>
                                    <p:set>
                                      <p:cBhvr>
                                        <p:cTn id="51" dur="1" fill="hold">
                                          <p:stCondLst>
                                            <p:cond delay="0"/>
                                          </p:stCondLst>
                                        </p:cTn>
                                        <p:tgtEl>
                                          <p:spTgt spid="108"/>
                                        </p:tgtEl>
                                        <p:attrNameLst>
                                          <p:attrName>style.visibility</p:attrName>
                                        </p:attrNameLst>
                                      </p:cBhvr>
                                      <p:to>
                                        <p:strVal val="visible"/>
                                      </p:to>
                                    </p:set>
                                    <p:anim calcmode="lin" valueType="num">
                                      <p:cBhvr>
                                        <p:cTn id="52" dur="500" fill="hold"/>
                                        <p:tgtEl>
                                          <p:spTgt spid="108"/>
                                        </p:tgtEl>
                                        <p:attrNameLst>
                                          <p:attrName>ppt_w</p:attrName>
                                        </p:attrNameLst>
                                      </p:cBhvr>
                                      <p:tavLst>
                                        <p:tav tm="0">
                                          <p:val>
                                            <p:strVal val="4/3*#ppt_w"/>
                                          </p:val>
                                        </p:tav>
                                        <p:tav tm="100000">
                                          <p:val>
                                            <p:strVal val="#ppt_w"/>
                                          </p:val>
                                        </p:tav>
                                      </p:tavLst>
                                    </p:anim>
                                    <p:anim calcmode="lin" valueType="num">
                                      <p:cBhvr>
                                        <p:cTn id="53" dur="500" fill="hold"/>
                                        <p:tgtEl>
                                          <p:spTgt spid="108"/>
                                        </p:tgtEl>
                                        <p:attrNameLst>
                                          <p:attrName>ppt_h</p:attrName>
                                        </p:attrNameLst>
                                      </p:cBhvr>
                                      <p:tavLst>
                                        <p:tav tm="0">
                                          <p:val>
                                            <p:strVal val="4/3*#ppt_h"/>
                                          </p:val>
                                        </p:tav>
                                        <p:tav tm="100000">
                                          <p:val>
                                            <p:strVal val="#ppt_h"/>
                                          </p:val>
                                        </p:tav>
                                      </p:tavLst>
                                    </p:anim>
                                  </p:childTnLst>
                                </p:cTn>
                              </p:par>
                            </p:childTnLst>
                          </p:cTn>
                        </p:par>
                        <p:par>
                          <p:cTn id="54" fill="hold">
                            <p:stCondLst>
                              <p:cond delay="6600"/>
                            </p:stCondLst>
                            <p:childTnLst>
                              <p:par>
                                <p:cTn id="55" presetID="22" presetClass="entr" presetSubtype="8" fill="hold" nodeType="after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left)">
                                      <p:cBhvr>
                                        <p:cTn id="57" dur="500"/>
                                        <p:tgtEl>
                                          <p:spTgt spid="79"/>
                                        </p:tgtEl>
                                      </p:cBhvr>
                                    </p:animEffect>
                                  </p:childTnLst>
                                </p:cTn>
                              </p:par>
                            </p:childTnLst>
                          </p:cTn>
                        </p:par>
                        <p:par>
                          <p:cTn id="58" fill="hold">
                            <p:stCondLst>
                              <p:cond delay="7100"/>
                            </p:stCondLst>
                            <p:childTnLst>
                              <p:par>
                                <p:cTn id="59" presetID="22" presetClass="entr" presetSubtype="8" fill="hold"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500"/>
                                        <p:tgtEl>
                                          <p:spTgt spid="87"/>
                                        </p:tgtEl>
                                      </p:cBhvr>
                                    </p:animEffect>
                                  </p:childTnLst>
                                </p:cTn>
                              </p:par>
                            </p:childTnLst>
                          </p:cTn>
                        </p:par>
                        <p:par>
                          <p:cTn id="62" fill="hold">
                            <p:stCondLst>
                              <p:cond delay="7600"/>
                            </p:stCondLst>
                            <p:childTnLst>
                              <p:par>
                                <p:cTn id="63" presetID="22" presetClass="entr" presetSubtype="8" fill="hold" nodeType="afterEffect">
                                  <p:stCondLst>
                                    <p:cond delay="0"/>
                                  </p:stCondLst>
                                  <p:childTnLst>
                                    <p:set>
                                      <p:cBhvr>
                                        <p:cTn id="64" dur="1" fill="hold">
                                          <p:stCondLst>
                                            <p:cond delay="0"/>
                                          </p:stCondLst>
                                        </p:cTn>
                                        <p:tgtEl>
                                          <p:spTgt spid="91"/>
                                        </p:tgtEl>
                                        <p:attrNameLst>
                                          <p:attrName>style.visibility</p:attrName>
                                        </p:attrNameLst>
                                      </p:cBhvr>
                                      <p:to>
                                        <p:strVal val="visible"/>
                                      </p:to>
                                    </p:set>
                                    <p:animEffect transition="in" filter="wipe(left)">
                                      <p:cBhvr>
                                        <p:cTn id="6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4" name="Group 1"/>
          <p:cNvGrpSpPr>
            <a:grpSpLocks/>
          </p:cNvGrpSpPr>
          <p:nvPr/>
        </p:nvGrpSpPr>
        <p:grpSpPr bwMode="auto">
          <a:xfrm>
            <a:off x="4170364" y="2106181"/>
            <a:ext cx="6802436" cy="816304"/>
            <a:chOff x="3048000" y="1612117"/>
            <a:chExt cx="5261983" cy="612746"/>
          </a:xfrm>
        </p:grpSpPr>
        <p:sp>
          <p:nvSpPr>
            <p:cNvPr id="35" name="Rectangle 1436"/>
            <p:cNvSpPr>
              <a:spLocks noChangeArrowheads="1"/>
            </p:cNvSpPr>
            <p:nvPr/>
          </p:nvSpPr>
          <p:spPr bwMode="auto">
            <a:xfrm>
              <a:off x="3125306" y="1612117"/>
              <a:ext cx="1428472" cy="1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1" dirty="0">
                  <a:solidFill>
                    <a:schemeClr val="accent1"/>
                  </a:solidFill>
                  <a:cs typeface="+mn-ea"/>
                  <a:sym typeface="+mn-lt"/>
                </a:rPr>
                <a:t>请在此处添加小标题</a:t>
              </a:r>
            </a:p>
          </p:txBody>
        </p:sp>
        <p:sp>
          <p:nvSpPr>
            <p:cNvPr id="36" name="Content Placeholder 2"/>
            <p:cNvSpPr txBox="1">
              <a:spLocks/>
            </p:cNvSpPr>
            <p:nvPr/>
          </p:nvSpPr>
          <p:spPr>
            <a:xfrm>
              <a:off x="3048000" y="1819708"/>
              <a:ext cx="5261983" cy="40515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defRPr/>
              </a:pPr>
              <a:r>
                <a:rPr lang="zh-CN" altLang="en-US" sz="9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p>
          </p:txBody>
        </p:sp>
      </p:grpSp>
      <p:cxnSp>
        <p:nvCxnSpPr>
          <p:cNvPr id="37" name="Straight Connector 35"/>
          <p:cNvCxnSpPr/>
          <p:nvPr/>
        </p:nvCxnSpPr>
        <p:spPr>
          <a:xfrm flipV="1">
            <a:off x="3459163" y="2425597"/>
            <a:ext cx="479425" cy="0"/>
          </a:xfrm>
          <a:prstGeom prst="line">
            <a:avLst/>
          </a:prstGeom>
          <a:ln>
            <a:solidFill>
              <a:schemeClr val="tx1">
                <a:lumMod val="60000"/>
                <a:lumOff val="4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38" name="Group 2"/>
          <p:cNvGrpSpPr>
            <a:grpSpLocks/>
          </p:cNvGrpSpPr>
          <p:nvPr/>
        </p:nvGrpSpPr>
        <p:grpSpPr bwMode="auto">
          <a:xfrm>
            <a:off x="4170364" y="3117590"/>
            <a:ext cx="6802436" cy="785971"/>
            <a:chOff x="3048000" y="2371008"/>
            <a:chExt cx="5261983" cy="589977"/>
          </a:xfrm>
        </p:grpSpPr>
        <p:sp>
          <p:nvSpPr>
            <p:cNvPr id="39" name="Rectangle 1436"/>
            <p:cNvSpPr>
              <a:spLocks noChangeArrowheads="1"/>
            </p:cNvSpPr>
            <p:nvPr/>
          </p:nvSpPr>
          <p:spPr bwMode="auto">
            <a:xfrm>
              <a:off x="3093559" y="2371008"/>
              <a:ext cx="1428473" cy="1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sz="1600" b="1" dirty="0">
                  <a:solidFill>
                    <a:schemeClr val="accent1"/>
                  </a:solidFill>
                  <a:cs typeface="+mn-ea"/>
                  <a:sym typeface="+mn-lt"/>
                </a:rPr>
                <a:t>请在此处添加小标题</a:t>
              </a:r>
            </a:p>
          </p:txBody>
        </p:sp>
        <p:sp>
          <p:nvSpPr>
            <p:cNvPr id="40" name="Content Placeholder 2"/>
            <p:cNvSpPr txBox="1">
              <a:spLocks/>
            </p:cNvSpPr>
            <p:nvPr/>
          </p:nvSpPr>
          <p:spPr>
            <a:xfrm>
              <a:off x="3048000" y="2555830"/>
              <a:ext cx="5261983" cy="40515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zh-CN" altLang="en-US" sz="9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p>
          </p:txBody>
        </p:sp>
      </p:grpSp>
      <p:cxnSp>
        <p:nvCxnSpPr>
          <p:cNvPr id="41" name="Straight Connector 40"/>
          <p:cNvCxnSpPr/>
          <p:nvPr/>
        </p:nvCxnSpPr>
        <p:spPr>
          <a:xfrm flipV="1">
            <a:off x="3459163" y="3408259"/>
            <a:ext cx="479425" cy="0"/>
          </a:xfrm>
          <a:prstGeom prst="line">
            <a:avLst/>
          </a:prstGeom>
          <a:ln>
            <a:solidFill>
              <a:schemeClr val="tx1">
                <a:lumMod val="60000"/>
                <a:lumOff val="4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2" name="Group 3"/>
          <p:cNvGrpSpPr>
            <a:grpSpLocks/>
          </p:cNvGrpSpPr>
          <p:nvPr/>
        </p:nvGrpSpPr>
        <p:grpSpPr bwMode="auto">
          <a:xfrm>
            <a:off x="4170364" y="4062309"/>
            <a:ext cx="6802436" cy="800100"/>
            <a:chOff x="3048000" y="3079272"/>
            <a:chExt cx="5261983" cy="600583"/>
          </a:xfrm>
        </p:grpSpPr>
        <p:sp>
          <p:nvSpPr>
            <p:cNvPr id="43" name="Rectangle 1436"/>
            <p:cNvSpPr>
              <a:spLocks noChangeArrowheads="1"/>
            </p:cNvSpPr>
            <p:nvPr/>
          </p:nvSpPr>
          <p:spPr bwMode="auto">
            <a:xfrm>
              <a:off x="3093559" y="3079272"/>
              <a:ext cx="1428473" cy="1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sz="1600" b="1" dirty="0">
                  <a:solidFill>
                    <a:schemeClr val="accent1"/>
                  </a:solidFill>
                  <a:cs typeface="+mn-ea"/>
                  <a:sym typeface="+mn-lt"/>
                </a:rPr>
                <a:t>请在此处添加小标题</a:t>
              </a:r>
            </a:p>
          </p:txBody>
        </p:sp>
        <p:sp>
          <p:nvSpPr>
            <p:cNvPr id="44" name="Content Placeholder 2"/>
            <p:cNvSpPr txBox="1">
              <a:spLocks/>
            </p:cNvSpPr>
            <p:nvPr/>
          </p:nvSpPr>
          <p:spPr>
            <a:xfrm>
              <a:off x="3048000" y="3274700"/>
              <a:ext cx="5261983" cy="40515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zh-CN" altLang="en-US" sz="9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p>
          </p:txBody>
        </p:sp>
      </p:grpSp>
      <p:cxnSp>
        <p:nvCxnSpPr>
          <p:cNvPr id="45" name="Straight Connector 43"/>
          <p:cNvCxnSpPr/>
          <p:nvPr/>
        </p:nvCxnSpPr>
        <p:spPr>
          <a:xfrm flipV="1">
            <a:off x="3459163" y="4367109"/>
            <a:ext cx="479425" cy="0"/>
          </a:xfrm>
          <a:prstGeom prst="line">
            <a:avLst/>
          </a:prstGeom>
          <a:ln>
            <a:solidFill>
              <a:schemeClr val="tx1">
                <a:lumMod val="60000"/>
                <a:lumOff val="4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6" name="Group 4"/>
          <p:cNvGrpSpPr>
            <a:grpSpLocks/>
          </p:cNvGrpSpPr>
          <p:nvPr/>
        </p:nvGrpSpPr>
        <p:grpSpPr bwMode="auto">
          <a:xfrm>
            <a:off x="4170364" y="5047991"/>
            <a:ext cx="6802436" cy="800259"/>
            <a:chOff x="3048000" y="3818142"/>
            <a:chExt cx="5261983" cy="600702"/>
          </a:xfrm>
        </p:grpSpPr>
        <p:sp>
          <p:nvSpPr>
            <p:cNvPr id="47" name="Rectangle 1436"/>
            <p:cNvSpPr>
              <a:spLocks noChangeArrowheads="1"/>
            </p:cNvSpPr>
            <p:nvPr/>
          </p:nvSpPr>
          <p:spPr bwMode="auto">
            <a:xfrm>
              <a:off x="3090529" y="3818142"/>
              <a:ext cx="1428473" cy="18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sz="1600" b="1" dirty="0">
                  <a:solidFill>
                    <a:schemeClr val="accent1"/>
                  </a:solidFill>
                  <a:cs typeface="+mn-ea"/>
                  <a:sym typeface="+mn-lt"/>
                </a:rPr>
                <a:t>请在此处添加小标题</a:t>
              </a:r>
            </a:p>
          </p:txBody>
        </p:sp>
        <p:sp>
          <p:nvSpPr>
            <p:cNvPr id="48" name="Content Placeholder 2"/>
            <p:cNvSpPr txBox="1">
              <a:spLocks/>
            </p:cNvSpPr>
            <p:nvPr/>
          </p:nvSpPr>
          <p:spPr>
            <a:xfrm>
              <a:off x="3048000" y="4013689"/>
              <a:ext cx="5261983" cy="40515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zh-CN" altLang="en-US" sz="9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a:t>
              </a:r>
            </a:p>
          </p:txBody>
        </p:sp>
      </p:grpSp>
      <p:cxnSp>
        <p:nvCxnSpPr>
          <p:cNvPr id="49" name="Straight Connector 46"/>
          <p:cNvCxnSpPr/>
          <p:nvPr/>
        </p:nvCxnSpPr>
        <p:spPr>
          <a:xfrm flipV="1">
            <a:off x="3459163" y="5351359"/>
            <a:ext cx="479425" cy="0"/>
          </a:xfrm>
          <a:prstGeom prst="line">
            <a:avLst/>
          </a:prstGeom>
          <a:ln>
            <a:solidFill>
              <a:schemeClr val="tx1">
                <a:lumMod val="60000"/>
                <a:lumOff val="4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363510" y="2002782"/>
            <a:ext cx="2135958" cy="854383"/>
            <a:chOff x="1363510" y="2002782"/>
            <a:chExt cx="2135958" cy="854383"/>
          </a:xfrm>
        </p:grpSpPr>
        <p:sp>
          <p:nvSpPr>
            <p:cNvPr id="3" name="任意多边形 2"/>
            <p:cNvSpPr/>
            <p:nvPr/>
          </p:nvSpPr>
          <p:spPr>
            <a:xfrm>
              <a:off x="1363510" y="2002782"/>
              <a:ext cx="2135958" cy="854383"/>
            </a:xfrm>
            <a:custGeom>
              <a:avLst/>
              <a:gdLst>
                <a:gd name="connsiteX0" fmla="*/ 0 w 2135958"/>
                <a:gd name="connsiteY0" fmla="*/ 0 h 854383"/>
                <a:gd name="connsiteX1" fmla="*/ 1708767 w 2135958"/>
                <a:gd name="connsiteY1" fmla="*/ 0 h 854383"/>
                <a:gd name="connsiteX2" fmla="*/ 2135958 w 2135958"/>
                <a:gd name="connsiteY2" fmla="*/ 427192 h 854383"/>
                <a:gd name="connsiteX3" fmla="*/ 1708767 w 2135958"/>
                <a:gd name="connsiteY3" fmla="*/ 854383 h 854383"/>
                <a:gd name="connsiteX4" fmla="*/ 0 w 2135958"/>
                <a:gd name="connsiteY4" fmla="*/ 854383 h 854383"/>
                <a:gd name="connsiteX5" fmla="*/ 427192 w 2135958"/>
                <a:gd name="connsiteY5" fmla="*/ 427192 h 854383"/>
                <a:gd name="connsiteX6" fmla="*/ 0 w 2135958"/>
                <a:gd name="connsiteY6" fmla="*/ 0 h 85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958" h="854383">
                  <a:moveTo>
                    <a:pt x="0" y="0"/>
                  </a:moveTo>
                  <a:lnTo>
                    <a:pt x="1708767" y="0"/>
                  </a:lnTo>
                  <a:lnTo>
                    <a:pt x="2135958" y="427192"/>
                  </a:lnTo>
                  <a:lnTo>
                    <a:pt x="1708767" y="854383"/>
                  </a:lnTo>
                  <a:lnTo>
                    <a:pt x="0" y="854383"/>
                  </a:lnTo>
                  <a:lnTo>
                    <a:pt x="427192" y="427192"/>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a:p>
              <a:pPr algn="ctr"/>
              <a:endParaRPr lang="en-US" sz="1050" dirty="0">
                <a:solidFill>
                  <a:schemeClr val="accent1"/>
                </a:solidFill>
                <a:cs typeface="+mn-ea"/>
                <a:sym typeface="+mn-lt"/>
              </a:endParaRPr>
            </a:p>
            <a:p>
              <a:pPr algn="ctr"/>
              <a:r>
                <a:rPr lang="en-US" sz="1050" dirty="0">
                  <a:solidFill>
                    <a:schemeClr val="bg1"/>
                  </a:solidFill>
                  <a:cs typeface="+mn-ea"/>
                  <a:sym typeface="+mn-lt"/>
                </a:rPr>
                <a:t>Brainstorm</a:t>
              </a:r>
            </a:p>
          </p:txBody>
        </p:sp>
        <p:sp>
          <p:nvSpPr>
            <p:cNvPr id="51" name="Freeform 6"/>
            <p:cNvSpPr>
              <a:spLocks noEditPoints="1"/>
            </p:cNvSpPr>
            <p:nvPr/>
          </p:nvSpPr>
          <p:spPr bwMode="auto">
            <a:xfrm>
              <a:off x="2235200" y="2155722"/>
              <a:ext cx="320675" cy="342900"/>
            </a:xfrm>
            <a:custGeom>
              <a:avLst/>
              <a:gdLst>
                <a:gd name="T0" fmla="*/ 57246 w 376"/>
                <a:gd name="T1" fmla="*/ 2561 h 401"/>
                <a:gd name="T2" fmla="*/ 52974 w 376"/>
                <a:gd name="T3" fmla="*/ 2561 h 401"/>
                <a:gd name="T4" fmla="*/ 0 w 376"/>
                <a:gd name="T5" fmla="*/ 135743 h 401"/>
                <a:gd name="T6" fmla="*/ 55537 w 376"/>
                <a:gd name="T7" fmla="*/ 190381 h 401"/>
                <a:gd name="T8" fmla="*/ 110220 w 376"/>
                <a:gd name="T9" fmla="*/ 135743 h 401"/>
                <a:gd name="T10" fmla="*/ 57246 w 376"/>
                <a:gd name="T11" fmla="*/ 2561 h 401"/>
                <a:gd name="T12" fmla="*/ 267434 w 376"/>
                <a:gd name="T13" fmla="*/ 2561 h 401"/>
                <a:gd name="T14" fmla="*/ 264016 w 376"/>
                <a:gd name="T15" fmla="*/ 2561 h 401"/>
                <a:gd name="T16" fmla="*/ 210187 w 376"/>
                <a:gd name="T17" fmla="*/ 135743 h 401"/>
                <a:gd name="T18" fmla="*/ 265725 w 376"/>
                <a:gd name="T19" fmla="*/ 190381 h 401"/>
                <a:gd name="T20" fmla="*/ 321262 w 376"/>
                <a:gd name="T21" fmla="*/ 135743 h 401"/>
                <a:gd name="T22" fmla="*/ 267434 w 376"/>
                <a:gd name="T23" fmla="*/ 2561 h 401"/>
                <a:gd name="T24" fmla="*/ 158068 w 376"/>
                <a:gd name="T25" fmla="*/ 153671 h 401"/>
                <a:gd name="T26" fmla="*/ 105094 w 376"/>
                <a:gd name="T27" fmla="*/ 287706 h 401"/>
                <a:gd name="T28" fmla="*/ 160631 w 376"/>
                <a:gd name="T29" fmla="*/ 342345 h 401"/>
                <a:gd name="T30" fmla="*/ 216168 w 376"/>
                <a:gd name="T31" fmla="*/ 287706 h 401"/>
                <a:gd name="T32" fmla="*/ 162340 w 376"/>
                <a:gd name="T33" fmla="*/ 153671 h 401"/>
                <a:gd name="T34" fmla="*/ 158068 w 376"/>
                <a:gd name="T35" fmla="*/ 153671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lIns="121917" tIns="60958" rIns="121917" bIns="60958"/>
            <a:lstStyle/>
            <a:p>
              <a:endParaRPr lang="zh-CN" altLang="en-US">
                <a:cs typeface="+mn-ea"/>
                <a:sym typeface="+mn-lt"/>
              </a:endParaRPr>
            </a:p>
          </p:txBody>
        </p:sp>
      </p:grpSp>
      <p:grpSp>
        <p:nvGrpSpPr>
          <p:cNvPr id="12" name="组合 11"/>
          <p:cNvGrpSpPr/>
          <p:nvPr/>
        </p:nvGrpSpPr>
        <p:grpSpPr>
          <a:xfrm>
            <a:off x="1363510" y="2976779"/>
            <a:ext cx="2135958" cy="854383"/>
            <a:chOff x="1363510" y="2976779"/>
            <a:chExt cx="2135958" cy="854383"/>
          </a:xfrm>
        </p:grpSpPr>
        <p:sp>
          <p:nvSpPr>
            <p:cNvPr id="4" name="任意多边形 3"/>
            <p:cNvSpPr/>
            <p:nvPr/>
          </p:nvSpPr>
          <p:spPr>
            <a:xfrm>
              <a:off x="1363510" y="2976779"/>
              <a:ext cx="2135958" cy="854383"/>
            </a:xfrm>
            <a:custGeom>
              <a:avLst/>
              <a:gdLst>
                <a:gd name="connsiteX0" fmla="*/ 0 w 2135958"/>
                <a:gd name="connsiteY0" fmla="*/ 0 h 854383"/>
                <a:gd name="connsiteX1" fmla="*/ 1708767 w 2135958"/>
                <a:gd name="connsiteY1" fmla="*/ 0 h 854383"/>
                <a:gd name="connsiteX2" fmla="*/ 2135958 w 2135958"/>
                <a:gd name="connsiteY2" fmla="*/ 427192 h 854383"/>
                <a:gd name="connsiteX3" fmla="*/ 1708767 w 2135958"/>
                <a:gd name="connsiteY3" fmla="*/ 854383 h 854383"/>
                <a:gd name="connsiteX4" fmla="*/ 0 w 2135958"/>
                <a:gd name="connsiteY4" fmla="*/ 854383 h 854383"/>
                <a:gd name="connsiteX5" fmla="*/ 427192 w 2135958"/>
                <a:gd name="connsiteY5" fmla="*/ 427192 h 854383"/>
                <a:gd name="connsiteX6" fmla="*/ 0 w 2135958"/>
                <a:gd name="connsiteY6" fmla="*/ 0 h 85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958" h="854383">
                  <a:moveTo>
                    <a:pt x="0" y="0"/>
                  </a:moveTo>
                  <a:lnTo>
                    <a:pt x="1708767" y="0"/>
                  </a:lnTo>
                  <a:lnTo>
                    <a:pt x="2135958" y="427192"/>
                  </a:lnTo>
                  <a:lnTo>
                    <a:pt x="1708767" y="854383"/>
                  </a:lnTo>
                  <a:lnTo>
                    <a:pt x="0" y="854383"/>
                  </a:lnTo>
                  <a:lnTo>
                    <a:pt x="427192" y="427192"/>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a:p>
              <a:pPr algn="ctr"/>
              <a:endParaRPr lang="en-US" sz="1050" dirty="0">
                <a:solidFill>
                  <a:schemeClr val="accent1"/>
                </a:solidFill>
                <a:cs typeface="+mn-ea"/>
                <a:sym typeface="+mn-lt"/>
              </a:endParaRPr>
            </a:p>
            <a:p>
              <a:pPr algn="ctr"/>
              <a:r>
                <a:rPr lang="en-US" sz="1000" dirty="0">
                  <a:solidFill>
                    <a:schemeClr val="bg1"/>
                  </a:solidFill>
                  <a:cs typeface="+mn-ea"/>
                  <a:sym typeface="+mn-lt"/>
                </a:rPr>
                <a:t>Conceptualization</a:t>
              </a:r>
            </a:p>
          </p:txBody>
        </p:sp>
        <p:sp>
          <p:nvSpPr>
            <p:cNvPr id="52" name="Freeform 11"/>
            <p:cNvSpPr>
              <a:spLocks noEditPoints="1"/>
            </p:cNvSpPr>
            <p:nvPr/>
          </p:nvSpPr>
          <p:spPr bwMode="auto">
            <a:xfrm>
              <a:off x="2178050" y="3082822"/>
              <a:ext cx="414338" cy="414337"/>
            </a:xfrm>
            <a:custGeom>
              <a:avLst/>
              <a:gdLst>
                <a:gd name="T0" fmla="*/ 372644 w 400"/>
                <a:gd name="T1" fmla="*/ 190733 h 400"/>
                <a:gd name="T2" fmla="*/ 372644 w 400"/>
                <a:gd name="T3" fmla="*/ 223904 h 400"/>
                <a:gd name="T4" fmla="*/ 414049 w 400"/>
                <a:gd name="T5" fmla="*/ 207319 h 400"/>
                <a:gd name="T6" fmla="*/ 207025 w 400"/>
                <a:gd name="T7" fmla="*/ 93293 h 400"/>
                <a:gd name="T8" fmla="*/ 207025 w 400"/>
                <a:gd name="T9" fmla="*/ 321344 h 400"/>
                <a:gd name="T10" fmla="*/ 207025 w 400"/>
                <a:gd name="T11" fmla="*/ 93293 h 400"/>
                <a:gd name="T12" fmla="*/ 124215 w 400"/>
                <a:gd name="T13" fmla="*/ 207319 h 400"/>
                <a:gd name="T14" fmla="*/ 289834 w 400"/>
                <a:gd name="T15" fmla="*/ 207319 h 400"/>
                <a:gd name="T16" fmla="*/ 61072 w 400"/>
                <a:gd name="T17" fmla="*/ 207319 h 400"/>
                <a:gd name="T18" fmla="*/ 20702 w 400"/>
                <a:gd name="T19" fmla="*/ 190733 h 400"/>
                <a:gd name="T20" fmla="*/ 20702 w 400"/>
                <a:gd name="T21" fmla="*/ 223904 h 400"/>
                <a:gd name="T22" fmla="*/ 61072 w 400"/>
                <a:gd name="T23" fmla="*/ 207319 h 400"/>
                <a:gd name="T24" fmla="*/ 223586 w 400"/>
                <a:gd name="T25" fmla="*/ 41464 h 400"/>
                <a:gd name="T26" fmla="*/ 207025 w 400"/>
                <a:gd name="T27" fmla="*/ 0 h 400"/>
                <a:gd name="T28" fmla="*/ 190463 w 400"/>
                <a:gd name="T29" fmla="*/ 41464 h 400"/>
                <a:gd name="T30" fmla="*/ 207025 w 400"/>
                <a:gd name="T31" fmla="*/ 352441 h 400"/>
                <a:gd name="T32" fmla="*/ 190463 w 400"/>
                <a:gd name="T33" fmla="*/ 393905 h 400"/>
                <a:gd name="T34" fmla="*/ 223586 w 400"/>
                <a:gd name="T35" fmla="*/ 393905 h 400"/>
                <a:gd name="T36" fmla="*/ 207025 w 400"/>
                <a:gd name="T37" fmla="*/ 352441 h 400"/>
                <a:gd name="T38" fmla="*/ 362293 w 400"/>
                <a:gd name="T39" fmla="*/ 51830 h 400"/>
                <a:gd name="T40" fmla="*/ 320888 w 400"/>
                <a:gd name="T41" fmla="*/ 69452 h 400"/>
                <a:gd name="T42" fmla="*/ 344696 w 400"/>
                <a:gd name="T43" fmla="*/ 92257 h 400"/>
                <a:gd name="T44" fmla="*/ 68318 w 400"/>
                <a:gd name="T45" fmla="*/ 322380 h 400"/>
                <a:gd name="T46" fmla="*/ 51756 w 400"/>
                <a:gd name="T47" fmla="*/ 362807 h 400"/>
                <a:gd name="T48" fmla="*/ 92126 w 400"/>
                <a:gd name="T49" fmla="*/ 345185 h 400"/>
                <a:gd name="T50" fmla="*/ 68318 w 400"/>
                <a:gd name="T51" fmla="*/ 322380 h 400"/>
                <a:gd name="T52" fmla="*/ 51756 w 400"/>
                <a:gd name="T53" fmla="*/ 51830 h 400"/>
                <a:gd name="T54" fmla="*/ 68318 w 400"/>
                <a:gd name="T55" fmla="*/ 92257 h 400"/>
                <a:gd name="T56" fmla="*/ 92126 w 400"/>
                <a:gd name="T57" fmla="*/ 69452 h 400"/>
                <a:gd name="T58" fmla="*/ 320888 w 400"/>
                <a:gd name="T59" fmla="*/ 345185 h 400"/>
                <a:gd name="T60" fmla="*/ 362293 w 400"/>
                <a:gd name="T61" fmla="*/ 362807 h 400"/>
                <a:gd name="T62" fmla="*/ 344696 w 400"/>
                <a:gd name="T63" fmla="*/ 322380 h 400"/>
                <a:gd name="T64" fmla="*/ 320888 w 400"/>
                <a:gd name="T65" fmla="*/ 345185 h 4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17" tIns="60958" rIns="121917" bIns="60958"/>
            <a:lstStyle/>
            <a:p>
              <a:endParaRPr lang="zh-CN" altLang="en-US">
                <a:cs typeface="+mn-ea"/>
                <a:sym typeface="+mn-lt"/>
              </a:endParaRPr>
            </a:p>
          </p:txBody>
        </p:sp>
      </p:grpSp>
      <p:grpSp>
        <p:nvGrpSpPr>
          <p:cNvPr id="13" name="组合 12"/>
          <p:cNvGrpSpPr/>
          <p:nvPr/>
        </p:nvGrpSpPr>
        <p:grpSpPr>
          <a:xfrm>
            <a:off x="1363510" y="3950776"/>
            <a:ext cx="2135958" cy="854383"/>
            <a:chOff x="1363510" y="3950776"/>
            <a:chExt cx="2135958" cy="854383"/>
          </a:xfrm>
        </p:grpSpPr>
        <p:sp>
          <p:nvSpPr>
            <p:cNvPr id="5" name="任意多边形 4"/>
            <p:cNvSpPr/>
            <p:nvPr/>
          </p:nvSpPr>
          <p:spPr>
            <a:xfrm>
              <a:off x="1363510" y="3950776"/>
              <a:ext cx="2135958" cy="854383"/>
            </a:xfrm>
            <a:custGeom>
              <a:avLst/>
              <a:gdLst>
                <a:gd name="connsiteX0" fmla="*/ 0 w 2135958"/>
                <a:gd name="connsiteY0" fmla="*/ 0 h 854383"/>
                <a:gd name="connsiteX1" fmla="*/ 1708767 w 2135958"/>
                <a:gd name="connsiteY1" fmla="*/ 0 h 854383"/>
                <a:gd name="connsiteX2" fmla="*/ 2135958 w 2135958"/>
                <a:gd name="connsiteY2" fmla="*/ 427192 h 854383"/>
                <a:gd name="connsiteX3" fmla="*/ 1708767 w 2135958"/>
                <a:gd name="connsiteY3" fmla="*/ 854383 h 854383"/>
                <a:gd name="connsiteX4" fmla="*/ 0 w 2135958"/>
                <a:gd name="connsiteY4" fmla="*/ 854383 h 854383"/>
                <a:gd name="connsiteX5" fmla="*/ 427192 w 2135958"/>
                <a:gd name="connsiteY5" fmla="*/ 427192 h 854383"/>
                <a:gd name="connsiteX6" fmla="*/ 0 w 2135958"/>
                <a:gd name="connsiteY6" fmla="*/ 0 h 85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958" h="854383">
                  <a:moveTo>
                    <a:pt x="0" y="0"/>
                  </a:moveTo>
                  <a:lnTo>
                    <a:pt x="1708767" y="0"/>
                  </a:lnTo>
                  <a:lnTo>
                    <a:pt x="2135958" y="427192"/>
                  </a:lnTo>
                  <a:lnTo>
                    <a:pt x="1708767" y="854383"/>
                  </a:lnTo>
                  <a:lnTo>
                    <a:pt x="0" y="854383"/>
                  </a:lnTo>
                  <a:lnTo>
                    <a:pt x="427192" y="427192"/>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a:p>
              <a:pPr algn="ctr"/>
              <a:endParaRPr lang="en-US" sz="1050" dirty="0">
                <a:solidFill>
                  <a:schemeClr val="accent1"/>
                </a:solidFill>
                <a:cs typeface="+mn-ea"/>
                <a:sym typeface="+mn-lt"/>
              </a:endParaRPr>
            </a:p>
            <a:p>
              <a:pPr algn="ctr"/>
              <a:r>
                <a:rPr lang="en-US" sz="1050" dirty="0">
                  <a:solidFill>
                    <a:schemeClr val="bg1"/>
                  </a:solidFill>
                  <a:cs typeface="+mn-ea"/>
                  <a:sym typeface="+mn-lt"/>
                </a:rPr>
                <a:t>Proposal</a:t>
              </a:r>
            </a:p>
          </p:txBody>
        </p:sp>
        <p:sp>
          <p:nvSpPr>
            <p:cNvPr id="53" name="Freeform 21"/>
            <p:cNvSpPr>
              <a:spLocks noEditPoints="1"/>
            </p:cNvSpPr>
            <p:nvPr/>
          </p:nvSpPr>
          <p:spPr bwMode="auto">
            <a:xfrm>
              <a:off x="2254250" y="4073422"/>
              <a:ext cx="352425" cy="354012"/>
            </a:xfrm>
            <a:custGeom>
              <a:avLst/>
              <a:gdLst>
                <a:gd name="T0" fmla="*/ 341340 w 403"/>
                <a:gd name="T1" fmla="*/ 131420 h 404"/>
                <a:gd name="T2" fmla="*/ 210931 w 403"/>
                <a:gd name="T3" fmla="*/ 96375 h 404"/>
                <a:gd name="T4" fmla="*/ 188175 w 403"/>
                <a:gd name="T5" fmla="*/ 11390 h 404"/>
                <a:gd name="T6" fmla="*/ 170670 w 403"/>
                <a:gd name="T7" fmla="*/ 1752 h 404"/>
                <a:gd name="T8" fmla="*/ 12253 w 403"/>
                <a:gd name="T9" fmla="*/ 44683 h 404"/>
                <a:gd name="T10" fmla="*/ 1750 w 403"/>
                <a:gd name="T11" fmla="*/ 61330 h 404"/>
                <a:gd name="T12" fmla="*/ 58640 w 403"/>
                <a:gd name="T13" fmla="*/ 272478 h 404"/>
                <a:gd name="T14" fmla="*/ 75270 w 403"/>
                <a:gd name="T15" fmla="*/ 282116 h 404"/>
                <a:gd name="T16" fmla="*/ 139162 w 403"/>
                <a:gd name="T17" fmla="*/ 264593 h 404"/>
                <a:gd name="T18" fmla="*/ 130409 w 403"/>
                <a:gd name="T19" fmla="*/ 297010 h 404"/>
                <a:gd name="T20" fmla="*/ 140037 w 403"/>
                <a:gd name="T21" fmla="*/ 313657 h 404"/>
                <a:gd name="T22" fmla="*/ 281824 w 403"/>
                <a:gd name="T23" fmla="*/ 351331 h 404"/>
                <a:gd name="T24" fmla="*/ 299329 w 403"/>
                <a:gd name="T25" fmla="*/ 342569 h 404"/>
                <a:gd name="T26" fmla="*/ 350968 w 403"/>
                <a:gd name="T27" fmla="*/ 148067 h 404"/>
                <a:gd name="T28" fmla="*/ 341340 w 403"/>
                <a:gd name="T29" fmla="*/ 131420 h 404"/>
                <a:gd name="T30" fmla="*/ 29758 w 403"/>
                <a:gd name="T31" fmla="*/ 65710 h 404"/>
                <a:gd name="T32" fmla="*/ 167169 w 403"/>
                <a:gd name="T33" fmla="*/ 28912 h 404"/>
                <a:gd name="T34" fmla="*/ 217932 w 403"/>
                <a:gd name="T35" fmla="*/ 218158 h 404"/>
                <a:gd name="T36" fmla="*/ 80521 w 403"/>
                <a:gd name="T37" fmla="*/ 254956 h 404"/>
                <a:gd name="T38" fmla="*/ 29758 w 403"/>
                <a:gd name="T39" fmla="*/ 65710 h 404"/>
                <a:gd name="T40" fmla="*/ 275698 w 403"/>
                <a:gd name="T41" fmla="*/ 325047 h 404"/>
                <a:gd name="T42" fmla="*/ 156666 w 403"/>
                <a:gd name="T43" fmla="*/ 292629 h 404"/>
                <a:gd name="T44" fmla="*/ 166294 w 403"/>
                <a:gd name="T45" fmla="*/ 257584 h 404"/>
                <a:gd name="T46" fmla="*/ 234562 w 403"/>
                <a:gd name="T47" fmla="*/ 239185 h 404"/>
                <a:gd name="T48" fmla="*/ 244189 w 403"/>
                <a:gd name="T49" fmla="*/ 222539 h 404"/>
                <a:gd name="T50" fmla="*/ 217932 w 403"/>
                <a:gd name="T51" fmla="*/ 124411 h 404"/>
                <a:gd name="T52" fmla="*/ 322085 w 403"/>
                <a:gd name="T53" fmla="*/ 152448 h 404"/>
                <a:gd name="T54" fmla="*/ 275698 w 403"/>
                <a:gd name="T55" fmla="*/ 325047 h 4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17" tIns="60958" rIns="121917" bIns="60958"/>
            <a:lstStyle/>
            <a:p>
              <a:endParaRPr lang="zh-CN" altLang="en-US">
                <a:cs typeface="+mn-ea"/>
                <a:sym typeface="+mn-lt"/>
              </a:endParaRPr>
            </a:p>
          </p:txBody>
        </p:sp>
      </p:grpSp>
      <p:grpSp>
        <p:nvGrpSpPr>
          <p:cNvPr id="14" name="组合 13"/>
          <p:cNvGrpSpPr/>
          <p:nvPr/>
        </p:nvGrpSpPr>
        <p:grpSpPr>
          <a:xfrm>
            <a:off x="1363510" y="4924774"/>
            <a:ext cx="2135958" cy="854383"/>
            <a:chOff x="1363510" y="4924774"/>
            <a:chExt cx="2135958" cy="854383"/>
          </a:xfrm>
        </p:grpSpPr>
        <p:sp>
          <p:nvSpPr>
            <p:cNvPr id="6" name="任意多边形 5"/>
            <p:cNvSpPr/>
            <p:nvPr/>
          </p:nvSpPr>
          <p:spPr>
            <a:xfrm>
              <a:off x="1363510" y="4924774"/>
              <a:ext cx="2135958" cy="854383"/>
            </a:xfrm>
            <a:custGeom>
              <a:avLst/>
              <a:gdLst>
                <a:gd name="connsiteX0" fmla="*/ 0 w 2135958"/>
                <a:gd name="connsiteY0" fmla="*/ 0 h 854383"/>
                <a:gd name="connsiteX1" fmla="*/ 1708767 w 2135958"/>
                <a:gd name="connsiteY1" fmla="*/ 0 h 854383"/>
                <a:gd name="connsiteX2" fmla="*/ 2135958 w 2135958"/>
                <a:gd name="connsiteY2" fmla="*/ 427192 h 854383"/>
                <a:gd name="connsiteX3" fmla="*/ 1708767 w 2135958"/>
                <a:gd name="connsiteY3" fmla="*/ 854383 h 854383"/>
                <a:gd name="connsiteX4" fmla="*/ 0 w 2135958"/>
                <a:gd name="connsiteY4" fmla="*/ 854383 h 854383"/>
                <a:gd name="connsiteX5" fmla="*/ 427192 w 2135958"/>
                <a:gd name="connsiteY5" fmla="*/ 427192 h 854383"/>
                <a:gd name="connsiteX6" fmla="*/ 0 w 2135958"/>
                <a:gd name="connsiteY6" fmla="*/ 0 h 85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958" h="854383">
                  <a:moveTo>
                    <a:pt x="0" y="0"/>
                  </a:moveTo>
                  <a:lnTo>
                    <a:pt x="1708767" y="0"/>
                  </a:lnTo>
                  <a:lnTo>
                    <a:pt x="2135958" y="427192"/>
                  </a:lnTo>
                  <a:lnTo>
                    <a:pt x="1708767" y="854383"/>
                  </a:lnTo>
                  <a:lnTo>
                    <a:pt x="0" y="854383"/>
                  </a:lnTo>
                  <a:lnTo>
                    <a:pt x="427192" y="427192"/>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a:p>
              <a:pPr algn="ctr"/>
              <a:endParaRPr lang="en-US" sz="1050" dirty="0">
                <a:solidFill>
                  <a:schemeClr val="accent1"/>
                </a:solidFill>
                <a:cs typeface="+mn-ea"/>
                <a:sym typeface="+mn-lt"/>
              </a:endParaRPr>
            </a:p>
            <a:p>
              <a:pPr algn="ctr"/>
              <a:r>
                <a:rPr lang="en-US" sz="1050" dirty="0">
                  <a:solidFill>
                    <a:schemeClr val="bg1"/>
                  </a:solidFill>
                  <a:cs typeface="+mn-ea"/>
                  <a:sym typeface="+mn-lt"/>
                </a:rPr>
                <a:t>Revisions</a:t>
              </a:r>
            </a:p>
          </p:txBody>
        </p:sp>
        <p:sp>
          <p:nvSpPr>
            <p:cNvPr id="54" name="Freeform 26"/>
            <p:cNvSpPr>
              <a:spLocks/>
            </p:cNvSpPr>
            <p:nvPr/>
          </p:nvSpPr>
          <p:spPr bwMode="auto">
            <a:xfrm>
              <a:off x="2292350" y="5111647"/>
              <a:ext cx="288925" cy="300037"/>
            </a:xfrm>
            <a:custGeom>
              <a:avLst/>
              <a:gdLst>
                <a:gd name="T0" fmla="*/ 109149 w 274"/>
                <a:gd name="T1" fmla="*/ 301239 h 284"/>
                <a:gd name="T2" fmla="*/ 84776 w 274"/>
                <a:gd name="T3" fmla="*/ 289571 h 284"/>
                <a:gd name="T4" fmla="*/ 9537 w 274"/>
                <a:gd name="T5" fmla="*/ 188805 h 284"/>
                <a:gd name="T6" fmla="*/ 14836 w 274"/>
                <a:gd name="T7" fmla="*/ 147437 h 284"/>
                <a:gd name="T8" fmla="*/ 56164 w 274"/>
                <a:gd name="T9" fmla="*/ 153802 h 284"/>
                <a:gd name="T10" fmla="*/ 105970 w 274"/>
                <a:gd name="T11" fmla="*/ 219565 h 284"/>
                <a:gd name="T12" fmla="*/ 232074 w 274"/>
                <a:gd name="T13" fmla="*/ 18032 h 284"/>
                <a:gd name="T14" fmla="*/ 272343 w 274"/>
                <a:gd name="T15" fmla="*/ 8486 h 284"/>
                <a:gd name="T16" fmla="*/ 281880 w 274"/>
                <a:gd name="T17" fmla="*/ 49853 h 284"/>
                <a:gd name="T18" fmla="*/ 133522 w 274"/>
                <a:gd name="T19" fmla="*/ 287450 h 284"/>
                <a:gd name="T20" fmla="*/ 110209 w 274"/>
                <a:gd name="T21" fmla="*/ 301239 h 284"/>
                <a:gd name="T22" fmla="*/ 109149 w 274"/>
                <a:gd name="T23" fmla="*/ 301239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17" tIns="60958" rIns="121917" bIns="60958"/>
            <a:lstStyle/>
            <a:p>
              <a:endParaRPr lang="zh-CN" altLang="en-US">
                <a:cs typeface="+mn-ea"/>
                <a:sym typeface="+mn-lt"/>
              </a:endParaRPr>
            </a:p>
          </p:txBody>
        </p:sp>
      </p:grpSp>
    </p:spTree>
    <p:extLst>
      <p:ext uri="{BB962C8B-B14F-4D97-AF65-F5344CB8AC3E}">
        <p14:creationId xmlns:p14="http://schemas.microsoft.com/office/powerpoint/2010/main" val="109355801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4"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par>
                          <p:cTn id="27" fill="hold">
                            <p:stCondLst>
                              <p:cond delay="3600"/>
                            </p:stCondLst>
                            <p:childTnLst>
                              <p:par>
                                <p:cTn id="28" presetID="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par>
                          <p:cTn id="32" fill="hold">
                            <p:stCondLst>
                              <p:cond delay="4100"/>
                            </p:stCondLst>
                            <p:childTnLst>
                              <p:par>
                                <p:cTn id="33" presetID="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4600"/>
                            </p:stCondLst>
                            <p:childTnLst>
                              <p:par>
                                <p:cTn id="38" presetID="2" presetClass="entr" presetSubtype="4"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par>
                          <p:cTn id="42" fill="hold">
                            <p:stCondLst>
                              <p:cond delay="5100"/>
                            </p:stCondLst>
                            <p:childTnLst>
                              <p:par>
                                <p:cTn id="43" presetID="22" presetClass="entr" presetSubtype="8"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childTnLst>
                          </p:cTn>
                        </p:par>
                        <p:par>
                          <p:cTn id="46" fill="hold">
                            <p:stCondLst>
                              <p:cond delay="5600"/>
                            </p:stCondLst>
                            <p:childTnLst>
                              <p:par>
                                <p:cTn id="47" presetID="10" presetClass="entr" presetSubtype="0"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6100"/>
                            </p:stCondLst>
                            <p:childTnLst>
                              <p:par>
                                <p:cTn id="51" presetID="22" presetClass="entr" presetSubtype="8"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childTnLst>
                          </p:cTn>
                        </p:par>
                        <p:par>
                          <p:cTn id="54" fill="hold">
                            <p:stCondLst>
                              <p:cond delay="6600"/>
                            </p:stCondLst>
                            <p:childTnLst>
                              <p:par>
                                <p:cTn id="55" presetID="10" presetClass="entr" presetSubtype="0"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par>
                          <p:cTn id="58" fill="hold">
                            <p:stCondLst>
                              <p:cond delay="7100"/>
                            </p:stCondLst>
                            <p:childTnLst>
                              <p:par>
                                <p:cTn id="59" presetID="22" presetClass="entr" presetSubtype="8" fill="hold" nodeType="after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childTnLst>
                          </p:cTn>
                        </p:par>
                        <p:par>
                          <p:cTn id="62" fill="hold">
                            <p:stCondLst>
                              <p:cond delay="7600"/>
                            </p:stCondLst>
                            <p:childTnLst>
                              <p:par>
                                <p:cTn id="63" presetID="10" presetClass="entr" presetSubtype="0" fill="hold"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par>
                          <p:cTn id="66" fill="hold">
                            <p:stCondLst>
                              <p:cond delay="8100"/>
                            </p:stCondLst>
                            <p:childTnLst>
                              <p:par>
                                <p:cTn id="67" presetID="22" presetClass="entr" presetSubtype="8" fill="hold" nodeType="after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left)">
                                      <p:cBhvr>
                                        <p:cTn id="69" dur="500"/>
                                        <p:tgtEl>
                                          <p:spTgt spid="49"/>
                                        </p:tgtEl>
                                      </p:cBhvr>
                                    </p:animEffect>
                                  </p:childTnLst>
                                </p:cTn>
                              </p:par>
                            </p:childTnLst>
                          </p:cTn>
                        </p:par>
                        <p:par>
                          <p:cTn id="70" fill="hold">
                            <p:stCondLst>
                              <p:cond delay="8600"/>
                            </p:stCondLst>
                            <p:childTnLst>
                              <p:par>
                                <p:cTn id="71" presetID="10" presetClass="entr" presetSubtype="0" fill="hold"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grpSp>
        <p:nvGrpSpPr>
          <p:cNvPr id="39" name="组合 38"/>
          <p:cNvGrpSpPr/>
          <p:nvPr/>
        </p:nvGrpSpPr>
        <p:grpSpPr>
          <a:xfrm>
            <a:off x="3780013" y="1729815"/>
            <a:ext cx="5719073" cy="380737"/>
            <a:chOff x="3002037" y="1465798"/>
            <a:chExt cx="7067433" cy="380648"/>
          </a:xfrm>
          <a:solidFill>
            <a:schemeClr val="accent2"/>
          </a:solidFill>
        </p:grpSpPr>
        <p:sp>
          <p:nvSpPr>
            <p:cNvPr id="40" name="矩形 39"/>
            <p:cNvSpPr/>
            <p:nvPr/>
          </p:nvSpPr>
          <p:spPr bwMode="auto">
            <a:xfrm>
              <a:off x="3002037" y="1465798"/>
              <a:ext cx="7067433" cy="369332"/>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solidFill>
                  <a:schemeClr val="bg1"/>
                </a:solidFill>
                <a:cs typeface="+mn-ea"/>
                <a:sym typeface="+mn-lt"/>
              </a:endParaRPr>
            </a:p>
          </p:txBody>
        </p:sp>
        <p:sp>
          <p:nvSpPr>
            <p:cNvPr id="41" name="TextBox 40"/>
            <p:cNvSpPr txBox="1"/>
            <p:nvPr/>
          </p:nvSpPr>
          <p:spPr>
            <a:xfrm>
              <a:off x="3033222" y="1474123"/>
              <a:ext cx="5688633" cy="372323"/>
            </a:xfrm>
            <a:prstGeom prst="rect">
              <a:avLst/>
            </a:prstGeom>
            <a:no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1400">
                  <a:solidFill>
                    <a:schemeClr val="bg1"/>
                  </a:solidFill>
                  <a:latin typeface="微软雅黑" pitchFamily="34" charset="-122"/>
                  <a:ea typeface="微软雅黑" pitchFamily="34" charset="-122"/>
                </a:defRPr>
              </a:lvl1pPr>
            </a:lstStyle>
            <a:p>
              <a:pPr algn="l"/>
              <a:r>
                <a:rPr lang="zh-CN" altLang="en-US" dirty="0">
                  <a:latin typeface="+mn-lt"/>
                  <a:ea typeface="+mn-ea"/>
                  <a:cs typeface="+mn-ea"/>
                  <a:sym typeface="+mn-lt"/>
                </a:rPr>
                <a:t>单击此处添加标题</a:t>
              </a:r>
            </a:p>
          </p:txBody>
        </p:sp>
      </p:grpSp>
      <p:grpSp>
        <p:nvGrpSpPr>
          <p:cNvPr id="42" name="组合 41"/>
          <p:cNvGrpSpPr/>
          <p:nvPr/>
        </p:nvGrpSpPr>
        <p:grpSpPr>
          <a:xfrm>
            <a:off x="3780013" y="3999404"/>
            <a:ext cx="5719074" cy="389666"/>
            <a:chOff x="3002037" y="3922395"/>
            <a:chExt cx="7067433" cy="389575"/>
          </a:xfrm>
          <a:solidFill>
            <a:schemeClr val="accent5"/>
          </a:solidFill>
        </p:grpSpPr>
        <p:sp>
          <p:nvSpPr>
            <p:cNvPr id="43" name="矩形 42"/>
            <p:cNvSpPr/>
            <p:nvPr/>
          </p:nvSpPr>
          <p:spPr bwMode="auto">
            <a:xfrm>
              <a:off x="3002037" y="3922395"/>
              <a:ext cx="7067433" cy="369332"/>
            </a:xfrm>
            <a:prstGeom prst="rect">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4" name="TextBox 43"/>
            <p:cNvSpPr txBox="1"/>
            <p:nvPr/>
          </p:nvSpPr>
          <p:spPr>
            <a:xfrm>
              <a:off x="3023807" y="3939647"/>
              <a:ext cx="4085844" cy="372323"/>
            </a:xfrm>
            <a:prstGeom prst="rect">
              <a:avLst/>
            </a:prstGeom>
            <a:no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defPPr>
                <a:defRPr lang="zh-CN"/>
              </a:defPPr>
              <a:lvl1pPr defTabSz="914263" fontAlgn="base">
                <a:spcBef>
                  <a:spcPct val="0"/>
                </a:spcBef>
                <a:spcAft>
                  <a:spcPct val="0"/>
                </a:spcAft>
                <a:buFont typeface="Arial" pitchFamily="34" charset="0"/>
                <a:defRPr sz="1400" b="1">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latin typeface="+mn-lt"/>
                  <a:ea typeface="+mn-ea"/>
                  <a:cs typeface="+mn-ea"/>
                  <a:sym typeface="+mn-lt"/>
                </a:rPr>
                <a:t>单击此处添加标题</a:t>
              </a:r>
            </a:p>
          </p:txBody>
        </p:sp>
      </p:grpSp>
      <p:sp>
        <p:nvSpPr>
          <p:cNvPr id="45" name="TextBox 44"/>
          <p:cNvSpPr txBox="1"/>
          <p:nvPr/>
        </p:nvSpPr>
        <p:spPr>
          <a:xfrm>
            <a:off x="3780012" y="2314339"/>
            <a:ext cx="5719074" cy="1200329"/>
          </a:xfrm>
          <a:prstGeom prst="rect">
            <a:avLst/>
          </a:prstGeom>
          <a:noFill/>
        </p:spPr>
        <p:txBody>
          <a:bodyPr wrap="square" rtlCol="0">
            <a:spAutoFit/>
          </a:bodyPr>
          <a:lstStyle/>
          <a:p>
            <a:pPr>
              <a:lnSpc>
                <a:spcPct val="150000"/>
              </a:lnSpc>
            </a:pPr>
            <a:r>
              <a:rPr lang="zh-CN" altLang="en-US" sz="1200" dirty="0">
                <a:solidFill>
                  <a:schemeClr val="bg1">
                    <a:lumMod val="50000"/>
                  </a:schemeClr>
                </a:solidFill>
                <a:cs typeface="+mn-ea"/>
                <a:sym typeface="+mn-lt"/>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在此录入上述图表的综合描述说明，在此录入上述图表的综合描述说明。</a:t>
            </a:r>
          </a:p>
        </p:txBody>
      </p:sp>
      <p:sp>
        <p:nvSpPr>
          <p:cNvPr id="46" name="TextBox 45"/>
          <p:cNvSpPr txBox="1"/>
          <p:nvPr/>
        </p:nvSpPr>
        <p:spPr>
          <a:xfrm>
            <a:off x="3780013" y="4542973"/>
            <a:ext cx="5719073" cy="1200329"/>
          </a:xfrm>
          <a:prstGeom prst="rect">
            <a:avLst/>
          </a:prstGeom>
          <a:noFill/>
        </p:spPr>
        <p:txBody>
          <a:bodyPr wrap="square" rtlCol="0">
            <a:spAutoFit/>
          </a:bodyPr>
          <a:lstStyle/>
          <a:p>
            <a:pPr>
              <a:lnSpc>
                <a:spcPct val="150000"/>
              </a:lnSpc>
            </a:pPr>
            <a:r>
              <a:rPr lang="zh-CN" altLang="en-US" sz="1200" dirty="0">
                <a:solidFill>
                  <a:schemeClr val="bg1">
                    <a:lumMod val="50000"/>
                  </a:schemeClr>
                </a:solidFill>
                <a:cs typeface="+mn-ea"/>
                <a:sym typeface="+mn-lt"/>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在此录入上述图表的综合描述说明，在此录入上述图表的综合描述说明。</a:t>
            </a:r>
          </a:p>
        </p:txBody>
      </p:sp>
      <p:sp>
        <p:nvSpPr>
          <p:cNvPr id="47" name="等腰三角形 2"/>
          <p:cNvSpPr/>
          <p:nvPr/>
        </p:nvSpPr>
        <p:spPr bwMode="auto">
          <a:xfrm rot="2747878">
            <a:off x="2270183" y="1972605"/>
            <a:ext cx="1323334" cy="153061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48" name="TextBox 47"/>
          <p:cNvSpPr txBox="1"/>
          <p:nvPr/>
        </p:nvSpPr>
        <p:spPr>
          <a:xfrm>
            <a:off x="2412037" y="2560812"/>
            <a:ext cx="858334" cy="492458"/>
          </a:xfrm>
          <a:prstGeom prst="rect">
            <a:avLst/>
          </a:prstGeom>
          <a:no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dirty="0">
                <a:latin typeface="+mn-lt"/>
                <a:ea typeface="+mn-ea"/>
                <a:cs typeface="+mn-ea"/>
                <a:sym typeface="+mn-lt"/>
              </a:rPr>
              <a:t>添加</a:t>
            </a:r>
            <a:endParaRPr lang="en-US" altLang="zh-CN" dirty="0">
              <a:latin typeface="+mn-lt"/>
              <a:ea typeface="+mn-ea"/>
              <a:cs typeface="+mn-ea"/>
              <a:sym typeface="+mn-lt"/>
            </a:endParaRPr>
          </a:p>
          <a:p>
            <a:r>
              <a:rPr lang="zh-CN" altLang="en-US" dirty="0">
                <a:latin typeface="+mn-lt"/>
                <a:ea typeface="+mn-ea"/>
                <a:cs typeface="+mn-ea"/>
                <a:sym typeface="+mn-lt"/>
              </a:rPr>
              <a:t>标题</a:t>
            </a:r>
          </a:p>
        </p:txBody>
      </p:sp>
      <p:sp>
        <p:nvSpPr>
          <p:cNvPr id="49" name="等腰三角形 2"/>
          <p:cNvSpPr/>
          <p:nvPr/>
        </p:nvSpPr>
        <p:spPr bwMode="auto">
          <a:xfrm rot="3036074">
            <a:off x="2270183" y="4299668"/>
            <a:ext cx="1323336" cy="1530617"/>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0" name="TextBox 49"/>
          <p:cNvSpPr txBox="1"/>
          <p:nvPr/>
        </p:nvSpPr>
        <p:spPr>
          <a:xfrm>
            <a:off x="2412039" y="4879607"/>
            <a:ext cx="858334" cy="492458"/>
          </a:xfrm>
          <a:prstGeom prst="rect">
            <a:avLst/>
          </a:prstGeom>
          <a:no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dirty="0">
                <a:latin typeface="+mn-lt"/>
                <a:ea typeface="+mn-ea"/>
                <a:cs typeface="+mn-ea"/>
                <a:sym typeface="+mn-lt"/>
              </a:rPr>
              <a:t>添加</a:t>
            </a:r>
            <a:endParaRPr lang="en-US" altLang="zh-CN" dirty="0">
              <a:latin typeface="+mn-lt"/>
              <a:ea typeface="+mn-ea"/>
              <a:cs typeface="+mn-ea"/>
              <a:sym typeface="+mn-lt"/>
            </a:endParaRPr>
          </a:p>
          <a:p>
            <a:r>
              <a:rPr lang="zh-CN" altLang="en-US" dirty="0">
                <a:latin typeface="+mn-lt"/>
                <a:ea typeface="+mn-ea"/>
                <a:cs typeface="+mn-ea"/>
                <a:sym typeface="+mn-lt"/>
              </a:rPr>
              <a:t>标题</a:t>
            </a:r>
          </a:p>
        </p:txBody>
      </p:sp>
    </p:spTree>
    <p:extLst>
      <p:ext uri="{BB962C8B-B14F-4D97-AF65-F5344CB8AC3E}">
        <p14:creationId xmlns:p14="http://schemas.microsoft.com/office/powerpoint/2010/main" val="324593399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6"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down)">
                                      <p:cBhvr>
                                        <p:cTn id="25" dur="290">
                                          <p:stCondLst>
                                            <p:cond delay="0"/>
                                          </p:stCondLst>
                                        </p:cTn>
                                        <p:tgtEl>
                                          <p:spTgt spid="48"/>
                                        </p:tgtEl>
                                      </p:cBhvr>
                                    </p:animEffect>
                                    <p:anim calcmode="lin" valueType="num">
                                      <p:cBhvr>
                                        <p:cTn id="26" dur="911"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48"/>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48"/>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48"/>
                                        </p:tgtEl>
                                        <p:attrNameLst>
                                          <p:attrName>ppt_y</p:attrName>
                                        </p:attrNameLst>
                                      </p:cBhvr>
                                      <p:tavLst>
                                        <p:tav tm="0" fmla="#ppt_y-sin(pi*$)/81">
                                          <p:val>
                                            <p:fltVal val="0"/>
                                          </p:val>
                                        </p:tav>
                                        <p:tav tm="100000">
                                          <p:val>
                                            <p:fltVal val="1"/>
                                          </p:val>
                                        </p:tav>
                                      </p:tavLst>
                                    </p:anim>
                                    <p:animScale>
                                      <p:cBhvr>
                                        <p:cTn id="31" dur="13">
                                          <p:stCondLst>
                                            <p:cond delay="325"/>
                                          </p:stCondLst>
                                        </p:cTn>
                                        <p:tgtEl>
                                          <p:spTgt spid="48"/>
                                        </p:tgtEl>
                                      </p:cBhvr>
                                      <p:to x="100000" y="60000"/>
                                    </p:animScale>
                                    <p:animScale>
                                      <p:cBhvr>
                                        <p:cTn id="32" dur="83" decel="50000">
                                          <p:stCondLst>
                                            <p:cond delay="338"/>
                                          </p:stCondLst>
                                        </p:cTn>
                                        <p:tgtEl>
                                          <p:spTgt spid="48"/>
                                        </p:tgtEl>
                                      </p:cBhvr>
                                      <p:to x="100000" y="100000"/>
                                    </p:animScale>
                                    <p:animScale>
                                      <p:cBhvr>
                                        <p:cTn id="33" dur="13">
                                          <p:stCondLst>
                                            <p:cond delay="656"/>
                                          </p:stCondLst>
                                        </p:cTn>
                                        <p:tgtEl>
                                          <p:spTgt spid="48"/>
                                        </p:tgtEl>
                                      </p:cBhvr>
                                      <p:to x="100000" y="80000"/>
                                    </p:animScale>
                                    <p:animScale>
                                      <p:cBhvr>
                                        <p:cTn id="34" dur="83" decel="50000">
                                          <p:stCondLst>
                                            <p:cond delay="669"/>
                                          </p:stCondLst>
                                        </p:cTn>
                                        <p:tgtEl>
                                          <p:spTgt spid="48"/>
                                        </p:tgtEl>
                                      </p:cBhvr>
                                      <p:to x="100000" y="100000"/>
                                    </p:animScale>
                                    <p:animScale>
                                      <p:cBhvr>
                                        <p:cTn id="35" dur="13">
                                          <p:stCondLst>
                                            <p:cond delay="821"/>
                                          </p:stCondLst>
                                        </p:cTn>
                                        <p:tgtEl>
                                          <p:spTgt spid="48"/>
                                        </p:tgtEl>
                                      </p:cBhvr>
                                      <p:to x="100000" y="90000"/>
                                    </p:animScale>
                                    <p:animScale>
                                      <p:cBhvr>
                                        <p:cTn id="36" dur="83" decel="50000">
                                          <p:stCondLst>
                                            <p:cond delay="834"/>
                                          </p:stCondLst>
                                        </p:cTn>
                                        <p:tgtEl>
                                          <p:spTgt spid="48"/>
                                        </p:tgtEl>
                                      </p:cBhvr>
                                      <p:to x="100000" y="100000"/>
                                    </p:animScale>
                                    <p:animScale>
                                      <p:cBhvr>
                                        <p:cTn id="37" dur="13">
                                          <p:stCondLst>
                                            <p:cond delay="904"/>
                                          </p:stCondLst>
                                        </p:cTn>
                                        <p:tgtEl>
                                          <p:spTgt spid="48"/>
                                        </p:tgtEl>
                                      </p:cBhvr>
                                      <p:to x="100000" y="95000"/>
                                    </p:animScale>
                                    <p:animScale>
                                      <p:cBhvr>
                                        <p:cTn id="38" dur="83" decel="50000">
                                          <p:stCondLst>
                                            <p:cond delay="917"/>
                                          </p:stCondLst>
                                        </p:cTn>
                                        <p:tgtEl>
                                          <p:spTgt spid="48"/>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290">
                                          <p:stCondLst>
                                            <p:cond delay="0"/>
                                          </p:stCondLst>
                                        </p:cTn>
                                        <p:tgtEl>
                                          <p:spTgt spid="47"/>
                                        </p:tgtEl>
                                      </p:cBhvr>
                                    </p:animEffect>
                                    <p:anim calcmode="lin" valueType="num">
                                      <p:cBhvr>
                                        <p:cTn id="42"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47" dur="13">
                                          <p:stCondLst>
                                            <p:cond delay="325"/>
                                          </p:stCondLst>
                                        </p:cTn>
                                        <p:tgtEl>
                                          <p:spTgt spid="47"/>
                                        </p:tgtEl>
                                      </p:cBhvr>
                                      <p:to x="100000" y="60000"/>
                                    </p:animScale>
                                    <p:animScale>
                                      <p:cBhvr>
                                        <p:cTn id="48" dur="83" decel="50000">
                                          <p:stCondLst>
                                            <p:cond delay="338"/>
                                          </p:stCondLst>
                                        </p:cTn>
                                        <p:tgtEl>
                                          <p:spTgt spid="47"/>
                                        </p:tgtEl>
                                      </p:cBhvr>
                                      <p:to x="100000" y="100000"/>
                                    </p:animScale>
                                    <p:animScale>
                                      <p:cBhvr>
                                        <p:cTn id="49" dur="13">
                                          <p:stCondLst>
                                            <p:cond delay="656"/>
                                          </p:stCondLst>
                                        </p:cTn>
                                        <p:tgtEl>
                                          <p:spTgt spid="47"/>
                                        </p:tgtEl>
                                      </p:cBhvr>
                                      <p:to x="100000" y="80000"/>
                                    </p:animScale>
                                    <p:animScale>
                                      <p:cBhvr>
                                        <p:cTn id="50" dur="83" decel="50000">
                                          <p:stCondLst>
                                            <p:cond delay="669"/>
                                          </p:stCondLst>
                                        </p:cTn>
                                        <p:tgtEl>
                                          <p:spTgt spid="47"/>
                                        </p:tgtEl>
                                      </p:cBhvr>
                                      <p:to x="100000" y="100000"/>
                                    </p:animScale>
                                    <p:animScale>
                                      <p:cBhvr>
                                        <p:cTn id="51" dur="13">
                                          <p:stCondLst>
                                            <p:cond delay="821"/>
                                          </p:stCondLst>
                                        </p:cTn>
                                        <p:tgtEl>
                                          <p:spTgt spid="47"/>
                                        </p:tgtEl>
                                      </p:cBhvr>
                                      <p:to x="100000" y="90000"/>
                                    </p:animScale>
                                    <p:animScale>
                                      <p:cBhvr>
                                        <p:cTn id="52" dur="83" decel="50000">
                                          <p:stCondLst>
                                            <p:cond delay="834"/>
                                          </p:stCondLst>
                                        </p:cTn>
                                        <p:tgtEl>
                                          <p:spTgt spid="47"/>
                                        </p:tgtEl>
                                      </p:cBhvr>
                                      <p:to x="100000" y="100000"/>
                                    </p:animScale>
                                    <p:animScale>
                                      <p:cBhvr>
                                        <p:cTn id="53" dur="13">
                                          <p:stCondLst>
                                            <p:cond delay="904"/>
                                          </p:stCondLst>
                                        </p:cTn>
                                        <p:tgtEl>
                                          <p:spTgt spid="47"/>
                                        </p:tgtEl>
                                      </p:cBhvr>
                                      <p:to x="100000" y="95000"/>
                                    </p:animScale>
                                    <p:animScale>
                                      <p:cBhvr>
                                        <p:cTn id="54" dur="83" decel="50000">
                                          <p:stCondLst>
                                            <p:cond delay="917"/>
                                          </p:stCondLst>
                                        </p:cTn>
                                        <p:tgtEl>
                                          <p:spTgt spid="47"/>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down)">
                                      <p:cBhvr>
                                        <p:cTn id="57" dur="290">
                                          <p:stCondLst>
                                            <p:cond delay="0"/>
                                          </p:stCondLst>
                                        </p:cTn>
                                        <p:tgtEl>
                                          <p:spTgt spid="49"/>
                                        </p:tgtEl>
                                      </p:cBhvr>
                                    </p:animEffect>
                                    <p:anim calcmode="lin" valueType="num">
                                      <p:cBhvr>
                                        <p:cTn id="58" dur="911"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59" dur="332"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60" dur="332" tmFilter="0, 0; 0.125,0.2665; 0.25,0.4; 0.375,0.465; 0.5,0.5;  0.625,0.535; 0.75,0.6; 0.875,0.7335; 1,1">
                                          <p:stCondLst>
                                            <p:cond delay="332"/>
                                          </p:stCondLst>
                                        </p:cTn>
                                        <p:tgtEl>
                                          <p:spTgt spid="49"/>
                                        </p:tgtEl>
                                        <p:attrNameLst>
                                          <p:attrName>ppt_y</p:attrName>
                                        </p:attrNameLst>
                                      </p:cBhvr>
                                      <p:tavLst>
                                        <p:tav tm="0" fmla="#ppt_y-sin(pi*$)/9">
                                          <p:val>
                                            <p:fltVal val="0"/>
                                          </p:val>
                                        </p:tav>
                                        <p:tav tm="100000">
                                          <p:val>
                                            <p:fltVal val="1"/>
                                          </p:val>
                                        </p:tav>
                                      </p:tavLst>
                                    </p:anim>
                                    <p:anim calcmode="lin" valueType="num">
                                      <p:cBhvr>
                                        <p:cTn id="61" dur="166" tmFilter="0, 0; 0.125,0.2665; 0.25,0.4; 0.375,0.465; 0.5,0.5;  0.625,0.535; 0.75,0.6; 0.875,0.7335; 1,1">
                                          <p:stCondLst>
                                            <p:cond delay="662"/>
                                          </p:stCondLst>
                                        </p:cTn>
                                        <p:tgtEl>
                                          <p:spTgt spid="49"/>
                                        </p:tgtEl>
                                        <p:attrNameLst>
                                          <p:attrName>ppt_y</p:attrName>
                                        </p:attrNameLst>
                                      </p:cBhvr>
                                      <p:tavLst>
                                        <p:tav tm="0" fmla="#ppt_y-sin(pi*$)/27">
                                          <p:val>
                                            <p:fltVal val="0"/>
                                          </p:val>
                                        </p:tav>
                                        <p:tav tm="100000">
                                          <p:val>
                                            <p:fltVal val="1"/>
                                          </p:val>
                                        </p:tav>
                                      </p:tavLst>
                                    </p:anim>
                                    <p:anim calcmode="lin" valueType="num">
                                      <p:cBhvr>
                                        <p:cTn id="62" dur="82" tmFilter="0, 0; 0.125,0.2665; 0.25,0.4; 0.375,0.465; 0.5,0.5;  0.625,0.535; 0.75,0.6; 0.875,0.7335; 1,1">
                                          <p:stCondLst>
                                            <p:cond delay="828"/>
                                          </p:stCondLst>
                                        </p:cTn>
                                        <p:tgtEl>
                                          <p:spTgt spid="49"/>
                                        </p:tgtEl>
                                        <p:attrNameLst>
                                          <p:attrName>ppt_y</p:attrName>
                                        </p:attrNameLst>
                                      </p:cBhvr>
                                      <p:tavLst>
                                        <p:tav tm="0" fmla="#ppt_y-sin(pi*$)/81">
                                          <p:val>
                                            <p:fltVal val="0"/>
                                          </p:val>
                                        </p:tav>
                                        <p:tav tm="100000">
                                          <p:val>
                                            <p:fltVal val="1"/>
                                          </p:val>
                                        </p:tav>
                                      </p:tavLst>
                                    </p:anim>
                                    <p:animScale>
                                      <p:cBhvr>
                                        <p:cTn id="63" dur="13">
                                          <p:stCondLst>
                                            <p:cond delay="325"/>
                                          </p:stCondLst>
                                        </p:cTn>
                                        <p:tgtEl>
                                          <p:spTgt spid="49"/>
                                        </p:tgtEl>
                                      </p:cBhvr>
                                      <p:to x="100000" y="60000"/>
                                    </p:animScale>
                                    <p:animScale>
                                      <p:cBhvr>
                                        <p:cTn id="64" dur="83" decel="50000">
                                          <p:stCondLst>
                                            <p:cond delay="338"/>
                                          </p:stCondLst>
                                        </p:cTn>
                                        <p:tgtEl>
                                          <p:spTgt spid="49"/>
                                        </p:tgtEl>
                                      </p:cBhvr>
                                      <p:to x="100000" y="100000"/>
                                    </p:animScale>
                                    <p:animScale>
                                      <p:cBhvr>
                                        <p:cTn id="65" dur="13">
                                          <p:stCondLst>
                                            <p:cond delay="656"/>
                                          </p:stCondLst>
                                        </p:cTn>
                                        <p:tgtEl>
                                          <p:spTgt spid="49"/>
                                        </p:tgtEl>
                                      </p:cBhvr>
                                      <p:to x="100000" y="80000"/>
                                    </p:animScale>
                                    <p:animScale>
                                      <p:cBhvr>
                                        <p:cTn id="66" dur="83" decel="50000">
                                          <p:stCondLst>
                                            <p:cond delay="669"/>
                                          </p:stCondLst>
                                        </p:cTn>
                                        <p:tgtEl>
                                          <p:spTgt spid="49"/>
                                        </p:tgtEl>
                                      </p:cBhvr>
                                      <p:to x="100000" y="100000"/>
                                    </p:animScale>
                                    <p:animScale>
                                      <p:cBhvr>
                                        <p:cTn id="67" dur="13">
                                          <p:stCondLst>
                                            <p:cond delay="821"/>
                                          </p:stCondLst>
                                        </p:cTn>
                                        <p:tgtEl>
                                          <p:spTgt spid="49"/>
                                        </p:tgtEl>
                                      </p:cBhvr>
                                      <p:to x="100000" y="90000"/>
                                    </p:animScale>
                                    <p:animScale>
                                      <p:cBhvr>
                                        <p:cTn id="68" dur="83" decel="50000">
                                          <p:stCondLst>
                                            <p:cond delay="834"/>
                                          </p:stCondLst>
                                        </p:cTn>
                                        <p:tgtEl>
                                          <p:spTgt spid="49"/>
                                        </p:tgtEl>
                                      </p:cBhvr>
                                      <p:to x="100000" y="100000"/>
                                    </p:animScale>
                                    <p:animScale>
                                      <p:cBhvr>
                                        <p:cTn id="69" dur="13">
                                          <p:stCondLst>
                                            <p:cond delay="904"/>
                                          </p:stCondLst>
                                        </p:cTn>
                                        <p:tgtEl>
                                          <p:spTgt spid="49"/>
                                        </p:tgtEl>
                                      </p:cBhvr>
                                      <p:to x="100000" y="95000"/>
                                    </p:animScale>
                                    <p:animScale>
                                      <p:cBhvr>
                                        <p:cTn id="70" dur="83" decel="50000">
                                          <p:stCondLst>
                                            <p:cond delay="917"/>
                                          </p:stCondLst>
                                        </p:cTn>
                                        <p:tgtEl>
                                          <p:spTgt spid="49"/>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down)">
                                      <p:cBhvr>
                                        <p:cTn id="73" dur="290">
                                          <p:stCondLst>
                                            <p:cond delay="0"/>
                                          </p:stCondLst>
                                        </p:cTn>
                                        <p:tgtEl>
                                          <p:spTgt spid="50"/>
                                        </p:tgtEl>
                                      </p:cBhvr>
                                    </p:animEffect>
                                    <p:anim calcmode="lin" valueType="num">
                                      <p:cBhvr>
                                        <p:cTn id="74" dur="911"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75" dur="332"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76" dur="332" tmFilter="0, 0; 0.125,0.2665; 0.25,0.4; 0.375,0.465; 0.5,0.5;  0.625,0.535; 0.75,0.6; 0.875,0.7335; 1,1">
                                          <p:stCondLst>
                                            <p:cond delay="332"/>
                                          </p:stCondLst>
                                        </p:cTn>
                                        <p:tgtEl>
                                          <p:spTgt spid="50"/>
                                        </p:tgtEl>
                                        <p:attrNameLst>
                                          <p:attrName>ppt_y</p:attrName>
                                        </p:attrNameLst>
                                      </p:cBhvr>
                                      <p:tavLst>
                                        <p:tav tm="0" fmla="#ppt_y-sin(pi*$)/9">
                                          <p:val>
                                            <p:fltVal val="0"/>
                                          </p:val>
                                        </p:tav>
                                        <p:tav tm="100000">
                                          <p:val>
                                            <p:fltVal val="1"/>
                                          </p:val>
                                        </p:tav>
                                      </p:tavLst>
                                    </p:anim>
                                    <p:anim calcmode="lin" valueType="num">
                                      <p:cBhvr>
                                        <p:cTn id="77" dur="166" tmFilter="0, 0; 0.125,0.2665; 0.25,0.4; 0.375,0.465; 0.5,0.5;  0.625,0.535; 0.75,0.6; 0.875,0.7335; 1,1">
                                          <p:stCondLst>
                                            <p:cond delay="662"/>
                                          </p:stCondLst>
                                        </p:cTn>
                                        <p:tgtEl>
                                          <p:spTgt spid="50"/>
                                        </p:tgtEl>
                                        <p:attrNameLst>
                                          <p:attrName>ppt_y</p:attrName>
                                        </p:attrNameLst>
                                      </p:cBhvr>
                                      <p:tavLst>
                                        <p:tav tm="0" fmla="#ppt_y-sin(pi*$)/27">
                                          <p:val>
                                            <p:fltVal val="0"/>
                                          </p:val>
                                        </p:tav>
                                        <p:tav tm="100000">
                                          <p:val>
                                            <p:fltVal val="1"/>
                                          </p:val>
                                        </p:tav>
                                      </p:tavLst>
                                    </p:anim>
                                    <p:anim calcmode="lin" valueType="num">
                                      <p:cBhvr>
                                        <p:cTn id="78" dur="82" tmFilter="0, 0; 0.125,0.2665; 0.25,0.4; 0.375,0.465; 0.5,0.5;  0.625,0.535; 0.75,0.6; 0.875,0.7335; 1,1">
                                          <p:stCondLst>
                                            <p:cond delay="828"/>
                                          </p:stCondLst>
                                        </p:cTn>
                                        <p:tgtEl>
                                          <p:spTgt spid="50"/>
                                        </p:tgtEl>
                                        <p:attrNameLst>
                                          <p:attrName>ppt_y</p:attrName>
                                        </p:attrNameLst>
                                      </p:cBhvr>
                                      <p:tavLst>
                                        <p:tav tm="0" fmla="#ppt_y-sin(pi*$)/81">
                                          <p:val>
                                            <p:fltVal val="0"/>
                                          </p:val>
                                        </p:tav>
                                        <p:tav tm="100000">
                                          <p:val>
                                            <p:fltVal val="1"/>
                                          </p:val>
                                        </p:tav>
                                      </p:tavLst>
                                    </p:anim>
                                    <p:animScale>
                                      <p:cBhvr>
                                        <p:cTn id="79" dur="13">
                                          <p:stCondLst>
                                            <p:cond delay="325"/>
                                          </p:stCondLst>
                                        </p:cTn>
                                        <p:tgtEl>
                                          <p:spTgt spid="50"/>
                                        </p:tgtEl>
                                      </p:cBhvr>
                                      <p:to x="100000" y="60000"/>
                                    </p:animScale>
                                    <p:animScale>
                                      <p:cBhvr>
                                        <p:cTn id="80" dur="83" decel="50000">
                                          <p:stCondLst>
                                            <p:cond delay="338"/>
                                          </p:stCondLst>
                                        </p:cTn>
                                        <p:tgtEl>
                                          <p:spTgt spid="50"/>
                                        </p:tgtEl>
                                      </p:cBhvr>
                                      <p:to x="100000" y="100000"/>
                                    </p:animScale>
                                    <p:animScale>
                                      <p:cBhvr>
                                        <p:cTn id="81" dur="13">
                                          <p:stCondLst>
                                            <p:cond delay="656"/>
                                          </p:stCondLst>
                                        </p:cTn>
                                        <p:tgtEl>
                                          <p:spTgt spid="50"/>
                                        </p:tgtEl>
                                      </p:cBhvr>
                                      <p:to x="100000" y="80000"/>
                                    </p:animScale>
                                    <p:animScale>
                                      <p:cBhvr>
                                        <p:cTn id="82" dur="83" decel="50000">
                                          <p:stCondLst>
                                            <p:cond delay="669"/>
                                          </p:stCondLst>
                                        </p:cTn>
                                        <p:tgtEl>
                                          <p:spTgt spid="50"/>
                                        </p:tgtEl>
                                      </p:cBhvr>
                                      <p:to x="100000" y="100000"/>
                                    </p:animScale>
                                    <p:animScale>
                                      <p:cBhvr>
                                        <p:cTn id="83" dur="13">
                                          <p:stCondLst>
                                            <p:cond delay="821"/>
                                          </p:stCondLst>
                                        </p:cTn>
                                        <p:tgtEl>
                                          <p:spTgt spid="50"/>
                                        </p:tgtEl>
                                      </p:cBhvr>
                                      <p:to x="100000" y="90000"/>
                                    </p:animScale>
                                    <p:animScale>
                                      <p:cBhvr>
                                        <p:cTn id="84" dur="83" decel="50000">
                                          <p:stCondLst>
                                            <p:cond delay="834"/>
                                          </p:stCondLst>
                                        </p:cTn>
                                        <p:tgtEl>
                                          <p:spTgt spid="50"/>
                                        </p:tgtEl>
                                      </p:cBhvr>
                                      <p:to x="100000" y="100000"/>
                                    </p:animScale>
                                    <p:animScale>
                                      <p:cBhvr>
                                        <p:cTn id="85" dur="13">
                                          <p:stCondLst>
                                            <p:cond delay="904"/>
                                          </p:stCondLst>
                                        </p:cTn>
                                        <p:tgtEl>
                                          <p:spTgt spid="50"/>
                                        </p:tgtEl>
                                      </p:cBhvr>
                                      <p:to x="100000" y="95000"/>
                                    </p:animScale>
                                    <p:animScale>
                                      <p:cBhvr>
                                        <p:cTn id="86" dur="83" decel="50000">
                                          <p:stCondLst>
                                            <p:cond delay="917"/>
                                          </p:stCondLst>
                                        </p:cTn>
                                        <p:tgtEl>
                                          <p:spTgt spid="50"/>
                                        </p:tgtEl>
                                      </p:cBhvr>
                                      <p:to x="100000" y="100000"/>
                                    </p:animScale>
                                  </p:childTnLst>
                                </p:cTn>
                              </p:par>
                            </p:childTnLst>
                          </p:cTn>
                        </p:par>
                        <p:par>
                          <p:cTn id="87" fill="hold">
                            <p:stCondLst>
                              <p:cond delay="4100"/>
                            </p:stCondLst>
                            <p:childTnLst>
                              <p:par>
                                <p:cTn id="88" presetID="22" presetClass="entr" presetSubtype="8"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left)">
                                      <p:cBhvr>
                                        <p:cTn id="90" dur="1000"/>
                                        <p:tgtEl>
                                          <p:spTgt spid="39"/>
                                        </p:tgtEl>
                                      </p:cBhvr>
                                    </p:animEffect>
                                  </p:childTnLst>
                                </p:cTn>
                              </p:par>
                              <p:par>
                                <p:cTn id="91" presetID="12" presetClass="entr" presetSubtype="4" fill="hold" grpId="0" nodeType="withEffect">
                                  <p:stCondLst>
                                    <p:cond delay="0"/>
                                  </p:stCondLst>
                                  <p:iterate type="lt">
                                    <p:tmPct val="5983"/>
                                  </p:iterate>
                                  <p:childTnLst>
                                    <p:set>
                                      <p:cBhvr>
                                        <p:cTn id="92" dur="1" fill="hold">
                                          <p:stCondLst>
                                            <p:cond delay="0"/>
                                          </p:stCondLst>
                                        </p:cTn>
                                        <p:tgtEl>
                                          <p:spTgt spid="45"/>
                                        </p:tgtEl>
                                        <p:attrNameLst>
                                          <p:attrName>style.visibility</p:attrName>
                                        </p:attrNameLst>
                                      </p:cBhvr>
                                      <p:to>
                                        <p:strVal val="visible"/>
                                      </p:to>
                                    </p:set>
                                    <p:anim calcmode="lin" valueType="num">
                                      <p:cBhvr additive="base">
                                        <p:cTn id="93" dur="300"/>
                                        <p:tgtEl>
                                          <p:spTgt spid="45"/>
                                        </p:tgtEl>
                                        <p:attrNameLst>
                                          <p:attrName>ppt_y</p:attrName>
                                        </p:attrNameLst>
                                      </p:cBhvr>
                                      <p:tavLst>
                                        <p:tav tm="0">
                                          <p:val>
                                            <p:strVal val="#ppt_y+#ppt_h*1.125000"/>
                                          </p:val>
                                        </p:tav>
                                        <p:tav tm="100000">
                                          <p:val>
                                            <p:strVal val="#ppt_y"/>
                                          </p:val>
                                        </p:tav>
                                      </p:tavLst>
                                    </p:anim>
                                    <p:animEffect transition="in" filter="wipe(up)">
                                      <p:cBhvr>
                                        <p:cTn id="94" dur="300"/>
                                        <p:tgtEl>
                                          <p:spTgt spid="45"/>
                                        </p:tgtEl>
                                      </p:cBhvr>
                                    </p:animEffect>
                                  </p:childTnLst>
                                </p:cTn>
                              </p:par>
                              <p:par>
                                <p:cTn id="95" presetID="22" presetClass="entr" presetSubtype="8" fill="hold" nodeType="withEffect">
                                  <p:stCondLst>
                                    <p:cond delay="1000"/>
                                  </p:stCondLst>
                                  <p:childTnLst>
                                    <p:set>
                                      <p:cBhvr>
                                        <p:cTn id="96" dur="1" fill="hold">
                                          <p:stCondLst>
                                            <p:cond delay="0"/>
                                          </p:stCondLst>
                                        </p:cTn>
                                        <p:tgtEl>
                                          <p:spTgt spid="42"/>
                                        </p:tgtEl>
                                        <p:attrNameLst>
                                          <p:attrName>style.visibility</p:attrName>
                                        </p:attrNameLst>
                                      </p:cBhvr>
                                      <p:to>
                                        <p:strVal val="visible"/>
                                      </p:to>
                                    </p:set>
                                    <p:animEffect transition="in" filter="wipe(left)">
                                      <p:cBhvr>
                                        <p:cTn id="97" dur="1000"/>
                                        <p:tgtEl>
                                          <p:spTgt spid="42"/>
                                        </p:tgtEl>
                                      </p:cBhvr>
                                    </p:animEffect>
                                  </p:childTnLst>
                                </p:cTn>
                              </p:par>
                              <p:par>
                                <p:cTn id="98" presetID="12" presetClass="entr" presetSubtype="4" fill="hold" grpId="0" nodeType="withEffect">
                                  <p:stCondLst>
                                    <p:cond delay="1000"/>
                                  </p:stCondLst>
                                  <p:iterate type="lt">
                                    <p:tmPct val="5983"/>
                                  </p:iterate>
                                  <p:childTnLst>
                                    <p:set>
                                      <p:cBhvr>
                                        <p:cTn id="99" dur="1" fill="hold">
                                          <p:stCondLst>
                                            <p:cond delay="0"/>
                                          </p:stCondLst>
                                        </p:cTn>
                                        <p:tgtEl>
                                          <p:spTgt spid="46"/>
                                        </p:tgtEl>
                                        <p:attrNameLst>
                                          <p:attrName>style.visibility</p:attrName>
                                        </p:attrNameLst>
                                      </p:cBhvr>
                                      <p:to>
                                        <p:strVal val="visible"/>
                                      </p:to>
                                    </p:set>
                                    <p:anim calcmode="lin" valueType="num">
                                      <p:cBhvr additive="base">
                                        <p:cTn id="100" dur="300"/>
                                        <p:tgtEl>
                                          <p:spTgt spid="46"/>
                                        </p:tgtEl>
                                        <p:attrNameLst>
                                          <p:attrName>ppt_y</p:attrName>
                                        </p:attrNameLst>
                                      </p:cBhvr>
                                      <p:tavLst>
                                        <p:tav tm="0">
                                          <p:val>
                                            <p:strVal val="#ppt_y+#ppt_h*1.125000"/>
                                          </p:val>
                                        </p:tav>
                                        <p:tav tm="100000">
                                          <p:val>
                                            <p:strVal val="#ppt_y"/>
                                          </p:val>
                                        </p:tav>
                                      </p:tavLst>
                                    </p:anim>
                                    <p:animEffect transition="in" filter="wipe(up)">
                                      <p:cBhvr>
                                        <p:cTn id="101" dur="3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45" grpId="0"/>
      <p:bldP spid="46" grpId="0"/>
      <p:bldP spid="47" grpId="0" animBg="1"/>
      <p:bldP spid="48" grpId="0"/>
      <p:bldP spid="49" grpId="0" animBg="1"/>
      <p:bldP spid="5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63" name="任意多边形 62"/>
          <p:cNvSpPr/>
          <p:nvPr/>
        </p:nvSpPr>
        <p:spPr>
          <a:xfrm flipH="1">
            <a:off x="3356798" y="4909057"/>
            <a:ext cx="5869899" cy="1223748"/>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任意多边形 63"/>
          <p:cNvSpPr/>
          <p:nvPr/>
        </p:nvSpPr>
        <p:spPr>
          <a:xfrm flipH="1">
            <a:off x="3356798" y="2750079"/>
            <a:ext cx="5869899" cy="1223748"/>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任意多边形 64"/>
          <p:cNvSpPr/>
          <p:nvPr/>
        </p:nvSpPr>
        <p:spPr>
          <a:xfrm>
            <a:off x="2773094" y="3831594"/>
            <a:ext cx="5869899" cy="1223748"/>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任意多边形 65"/>
          <p:cNvSpPr/>
          <p:nvPr/>
        </p:nvSpPr>
        <p:spPr>
          <a:xfrm>
            <a:off x="3354905" y="5990574"/>
            <a:ext cx="5288089" cy="1223748"/>
          </a:xfrm>
          <a:custGeom>
            <a:avLst/>
            <a:gdLst>
              <a:gd name="connsiteX0" fmla="*/ 0 w 5521552"/>
              <a:gd name="connsiteY0" fmla="*/ 1125265 h 1277774"/>
              <a:gd name="connsiteX1" fmla="*/ 7858 w 5521552"/>
              <a:gd name="connsiteY1" fmla="*/ 1126057 h 1277774"/>
              <a:gd name="connsiteX2" fmla="*/ 7858 w 5521552"/>
              <a:gd name="connsiteY2" fmla="*/ 1277774 h 1277774"/>
              <a:gd name="connsiteX3" fmla="*/ 0 w 5521552"/>
              <a:gd name="connsiteY3" fmla="*/ 1276982 h 1277774"/>
              <a:gd name="connsiteX4" fmla="*/ 32640 w 5521552"/>
              <a:gd name="connsiteY4" fmla="*/ 0 h 1277774"/>
              <a:gd name="connsiteX5" fmla="*/ 5501591 w 5521552"/>
              <a:gd name="connsiteY5" fmla="*/ 0 h 1277774"/>
              <a:gd name="connsiteX6" fmla="*/ 5521552 w 5521552"/>
              <a:gd name="connsiteY6" fmla="*/ 2012 h 1277774"/>
              <a:gd name="connsiteX7" fmla="*/ 5521552 w 5521552"/>
              <a:gd name="connsiteY7" fmla="*/ 149955 h 1277774"/>
              <a:gd name="connsiteX8" fmla="*/ 5472887 w 5521552"/>
              <a:gd name="connsiteY8" fmla="*/ 145049 h 1277774"/>
              <a:gd name="connsiteX9" fmla="*/ 61343 w 5521552"/>
              <a:gd name="connsiteY9" fmla="*/ 145049 h 1277774"/>
              <a:gd name="connsiteX10" fmla="*/ 0 w 5521552"/>
              <a:gd name="connsiteY10" fmla="*/ 151233 h 1277774"/>
              <a:gd name="connsiteX11" fmla="*/ 0 w 5521552"/>
              <a:gd name="connsiteY11" fmla="*/ 3291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21552" h="1277774">
                <a:moveTo>
                  <a:pt x="0" y="1125265"/>
                </a:moveTo>
                <a:lnTo>
                  <a:pt x="7858" y="1126057"/>
                </a:lnTo>
                <a:lnTo>
                  <a:pt x="7858" y="1277774"/>
                </a:lnTo>
                <a:lnTo>
                  <a:pt x="0" y="1276982"/>
                </a:lnTo>
                <a:close/>
                <a:moveTo>
                  <a:pt x="32640" y="0"/>
                </a:moveTo>
                <a:lnTo>
                  <a:pt x="5501591" y="0"/>
                </a:lnTo>
                <a:lnTo>
                  <a:pt x="5521552" y="2012"/>
                </a:lnTo>
                <a:lnTo>
                  <a:pt x="5521552" y="149955"/>
                </a:lnTo>
                <a:lnTo>
                  <a:pt x="5472887" y="145049"/>
                </a:lnTo>
                <a:lnTo>
                  <a:pt x="61343" y="145049"/>
                </a:lnTo>
                <a:lnTo>
                  <a:pt x="0" y="151233"/>
                </a:lnTo>
                <a:lnTo>
                  <a:pt x="0" y="3291"/>
                </a:lnTo>
                <a:close/>
              </a:path>
            </a:pathLst>
          </a:cu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任意多边形 66"/>
          <p:cNvSpPr/>
          <p:nvPr/>
        </p:nvSpPr>
        <p:spPr>
          <a:xfrm>
            <a:off x="2800443" y="1661837"/>
            <a:ext cx="5869899" cy="1223748"/>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3F3F3"/>
          </a:solidFill>
          <a:ln w="22225">
            <a:gradFill>
              <a:gsLst>
                <a:gs pos="0">
                  <a:schemeClr val="bg1">
                    <a:lumMod val="85000"/>
                  </a:schemeClr>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8" name="组合 67"/>
          <p:cNvGrpSpPr/>
          <p:nvPr/>
        </p:nvGrpSpPr>
        <p:grpSpPr>
          <a:xfrm>
            <a:off x="8254848" y="2740819"/>
            <a:ext cx="1226141" cy="1226140"/>
            <a:chOff x="8101114" y="2570729"/>
            <a:chExt cx="1226141" cy="1226140"/>
          </a:xfrm>
        </p:grpSpPr>
        <p:grpSp>
          <p:nvGrpSpPr>
            <p:cNvPr id="71" name="组合 70"/>
            <p:cNvGrpSpPr/>
            <p:nvPr/>
          </p:nvGrpSpPr>
          <p:grpSpPr>
            <a:xfrm>
              <a:off x="8101114" y="2570729"/>
              <a:ext cx="1226141" cy="1226140"/>
              <a:chOff x="2082060" y="4326575"/>
              <a:chExt cx="1280274" cy="1280272"/>
            </a:xfrm>
          </p:grpSpPr>
          <p:sp>
            <p:nvSpPr>
              <p:cNvPr id="98" name="椭圆 97"/>
              <p:cNvSpPr/>
              <p:nvPr/>
            </p:nvSpPr>
            <p:spPr>
              <a:xfrm>
                <a:off x="2082060" y="4326575"/>
                <a:ext cx="1280274" cy="128027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9" name="椭圆 98"/>
              <p:cNvSpPr/>
              <p:nvPr/>
            </p:nvSpPr>
            <p:spPr>
              <a:xfrm>
                <a:off x="2220839" y="4480358"/>
                <a:ext cx="985420" cy="985419"/>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grpSp>
        <p:grpSp>
          <p:nvGrpSpPr>
            <p:cNvPr id="72" name="Group 11"/>
            <p:cNvGrpSpPr>
              <a:grpSpLocks noChangeAspect="1"/>
            </p:cNvGrpSpPr>
            <p:nvPr/>
          </p:nvGrpSpPr>
          <p:grpSpPr bwMode="auto">
            <a:xfrm>
              <a:off x="8437945" y="2934119"/>
              <a:ext cx="573806" cy="498762"/>
              <a:chOff x="4838" y="1902"/>
              <a:chExt cx="497" cy="432"/>
            </a:xfrm>
            <a:solidFill>
              <a:schemeClr val="tx1">
                <a:lumMod val="50000"/>
                <a:lumOff val="50000"/>
              </a:schemeClr>
            </a:solidFill>
          </p:grpSpPr>
          <p:sp>
            <p:nvSpPr>
              <p:cNvPr id="80"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1"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2"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00" name="组合 99"/>
          <p:cNvGrpSpPr/>
          <p:nvPr/>
        </p:nvGrpSpPr>
        <p:grpSpPr>
          <a:xfrm>
            <a:off x="2536333" y="3826297"/>
            <a:ext cx="1226141" cy="1226140"/>
            <a:chOff x="2894841" y="3656207"/>
            <a:chExt cx="1226141" cy="1226140"/>
          </a:xfrm>
        </p:grpSpPr>
        <p:grpSp>
          <p:nvGrpSpPr>
            <p:cNvPr id="101" name="组合 100"/>
            <p:cNvGrpSpPr/>
            <p:nvPr/>
          </p:nvGrpSpPr>
          <p:grpSpPr>
            <a:xfrm>
              <a:off x="2894841" y="3656207"/>
              <a:ext cx="1226141" cy="1226140"/>
              <a:chOff x="2082060" y="4326575"/>
              <a:chExt cx="1280274" cy="1280272"/>
            </a:xfrm>
          </p:grpSpPr>
          <p:sp>
            <p:nvSpPr>
              <p:cNvPr id="107" name="椭圆 106"/>
              <p:cNvSpPr/>
              <p:nvPr/>
            </p:nvSpPr>
            <p:spPr>
              <a:xfrm>
                <a:off x="2082060" y="4326575"/>
                <a:ext cx="1280274" cy="128027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108" name="椭圆 107"/>
              <p:cNvSpPr/>
              <p:nvPr/>
            </p:nvSpPr>
            <p:spPr>
              <a:xfrm>
                <a:off x="2220839" y="4480358"/>
                <a:ext cx="985420" cy="985419"/>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grpSp>
        <p:grpSp>
          <p:nvGrpSpPr>
            <p:cNvPr id="102" name="Group 4"/>
            <p:cNvGrpSpPr>
              <a:grpSpLocks noChangeAspect="1"/>
            </p:cNvGrpSpPr>
            <p:nvPr/>
          </p:nvGrpSpPr>
          <p:grpSpPr bwMode="auto">
            <a:xfrm>
              <a:off x="3324796" y="3977888"/>
              <a:ext cx="366231" cy="537771"/>
              <a:chOff x="3540" y="531"/>
              <a:chExt cx="348" cy="511"/>
            </a:xfrm>
            <a:solidFill>
              <a:schemeClr val="tx1">
                <a:lumMod val="50000"/>
                <a:lumOff val="50000"/>
              </a:schemeClr>
            </a:solidFill>
          </p:grpSpPr>
          <p:sp>
            <p:nvSpPr>
              <p:cNvPr id="103" name="Freeform 5"/>
              <p:cNvSpPr>
                <a:spLocks/>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6"/>
              <p:cNvSpPr>
                <a:spLocks/>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7"/>
              <p:cNvSpPr>
                <a:spLocks/>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09" name="组合 108"/>
          <p:cNvGrpSpPr/>
          <p:nvPr/>
        </p:nvGrpSpPr>
        <p:grpSpPr>
          <a:xfrm>
            <a:off x="2577611" y="1648757"/>
            <a:ext cx="1226141" cy="1226140"/>
            <a:chOff x="2923419" y="1478667"/>
            <a:chExt cx="1226141" cy="1226140"/>
          </a:xfrm>
        </p:grpSpPr>
        <p:grpSp>
          <p:nvGrpSpPr>
            <p:cNvPr id="110" name="组合 109"/>
            <p:cNvGrpSpPr/>
            <p:nvPr/>
          </p:nvGrpSpPr>
          <p:grpSpPr>
            <a:xfrm>
              <a:off x="2923419" y="1478667"/>
              <a:ext cx="1226141" cy="1226140"/>
              <a:chOff x="2082060" y="4326575"/>
              <a:chExt cx="1280274" cy="1280272"/>
            </a:xfrm>
          </p:grpSpPr>
          <p:sp>
            <p:nvSpPr>
              <p:cNvPr id="112" name="椭圆 111"/>
              <p:cNvSpPr/>
              <p:nvPr/>
            </p:nvSpPr>
            <p:spPr>
              <a:xfrm>
                <a:off x="2082060" y="4326575"/>
                <a:ext cx="1280274" cy="128027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13" name="椭圆 112"/>
              <p:cNvSpPr/>
              <p:nvPr/>
            </p:nvSpPr>
            <p:spPr>
              <a:xfrm>
                <a:off x="2220839" y="4480358"/>
                <a:ext cx="985420" cy="985419"/>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grpSp>
        <p:sp>
          <p:nvSpPr>
            <p:cNvPr id="111" name="Freeform 32"/>
            <p:cNvSpPr>
              <a:spLocks noEditPoints="1"/>
            </p:cNvSpPr>
            <p:nvPr/>
          </p:nvSpPr>
          <p:spPr bwMode="auto">
            <a:xfrm>
              <a:off x="3279544" y="1917940"/>
              <a:ext cx="485619" cy="347594"/>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组合 113"/>
          <p:cNvGrpSpPr/>
          <p:nvPr/>
        </p:nvGrpSpPr>
        <p:grpSpPr>
          <a:xfrm>
            <a:off x="8301805" y="4902311"/>
            <a:ext cx="1226141" cy="1226140"/>
            <a:chOff x="8097271" y="4732221"/>
            <a:chExt cx="1226141" cy="1226140"/>
          </a:xfrm>
        </p:grpSpPr>
        <p:grpSp>
          <p:nvGrpSpPr>
            <p:cNvPr id="115" name="组合 114"/>
            <p:cNvGrpSpPr/>
            <p:nvPr/>
          </p:nvGrpSpPr>
          <p:grpSpPr>
            <a:xfrm>
              <a:off x="8097271" y="4732221"/>
              <a:ext cx="1226141" cy="1226140"/>
              <a:chOff x="2082060" y="4326575"/>
              <a:chExt cx="1280274" cy="1280272"/>
            </a:xfrm>
          </p:grpSpPr>
          <p:sp>
            <p:nvSpPr>
              <p:cNvPr id="150" name="椭圆 149"/>
              <p:cNvSpPr/>
              <p:nvPr/>
            </p:nvSpPr>
            <p:spPr>
              <a:xfrm>
                <a:off x="2082060" y="4326575"/>
                <a:ext cx="1280274" cy="1280272"/>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151" name="椭圆 150"/>
              <p:cNvSpPr/>
              <p:nvPr/>
            </p:nvSpPr>
            <p:spPr>
              <a:xfrm>
                <a:off x="2220839" y="4480358"/>
                <a:ext cx="985420" cy="985419"/>
              </a:xfrm>
              <a:prstGeom prst="ellipse">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headEnd/>
                <a:tailEnd/>
              </a:ln>
              <a:effectLst>
                <a:outerShdw blurRad="228600" dist="101600" dir="5400000" algn="t" rotWithShape="0">
                  <a:schemeClr val="tx1">
                    <a:lumMod val="85000"/>
                    <a:lumOff val="15000"/>
                    <a:alpha val="33000"/>
                  </a:schemeClr>
                </a:outerShdw>
              </a:effectLst>
            </p:spPr>
            <p:txBody>
              <a:bodyPr vert="horz" wrap="square" lIns="91440" tIns="45720" rIns="91440" bIns="45720" numCol="1" anchor="t" anchorCtr="0" compatLnSpc="1">
                <a:prstTxWarp prst="textNoShape">
                  <a:avLst/>
                </a:prstTxWarp>
              </a:bodyPr>
              <a:lstStyle/>
              <a:p>
                <a:endParaRPr lang="zh-CN" altLang="en-US">
                  <a:solidFill>
                    <a:srgbClr val="00AABC"/>
                  </a:solidFill>
                  <a:cs typeface="+mn-ea"/>
                  <a:sym typeface="+mn-lt"/>
                </a:endParaRPr>
              </a:p>
            </p:txBody>
          </p:sp>
        </p:grpSp>
        <p:grpSp>
          <p:nvGrpSpPr>
            <p:cNvPr id="116" name="组合 115"/>
            <p:cNvGrpSpPr/>
            <p:nvPr/>
          </p:nvGrpSpPr>
          <p:grpSpPr>
            <a:xfrm>
              <a:off x="8457253" y="5071488"/>
              <a:ext cx="503962" cy="568741"/>
              <a:chOff x="10815638" y="1174750"/>
              <a:chExt cx="728663" cy="822325"/>
            </a:xfrm>
            <a:solidFill>
              <a:schemeClr val="tx1">
                <a:lumMod val="50000"/>
                <a:lumOff val="50000"/>
              </a:schemeClr>
            </a:solidFill>
          </p:grpSpPr>
          <p:sp>
            <p:nvSpPr>
              <p:cNvPr id="148"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Freeform 34"/>
              <p:cNvSpPr>
                <a:spLocks/>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152" name="组合 151"/>
          <p:cNvGrpSpPr/>
          <p:nvPr/>
        </p:nvGrpSpPr>
        <p:grpSpPr>
          <a:xfrm>
            <a:off x="3803752" y="1907884"/>
            <a:ext cx="4446534" cy="707886"/>
            <a:chOff x="4305325" y="1737794"/>
            <a:chExt cx="4446534" cy="707886"/>
          </a:xfrm>
        </p:grpSpPr>
        <p:sp>
          <p:nvSpPr>
            <p:cNvPr id="153" name="文本框 112"/>
            <p:cNvSpPr txBox="1"/>
            <p:nvPr/>
          </p:nvSpPr>
          <p:spPr>
            <a:xfrm>
              <a:off x="5027861" y="1795099"/>
              <a:ext cx="1693508" cy="261610"/>
            </a:xfrm>
            <a:prstGeom prst="rect">
              <a:avLst/>
            </a:prstGeom>
            <a:noFill/>
          </p:spPr>
          <p:txBody>
            <a:bodyPr wrap="square" rtlCol="0">
              <a:spAutoFit/>
            </a:bodyPr>
            <a:lstStyle/>
            <a:p>
              <a:r>
                <a:rPr lang="zh-CN" altLang="en-US" sz="1100" dirty="0">
                  <a:solidFill>
                    <a:schemeClr val="accent1"/>
                  </a:solidFill>
                  <a:cs typeface="+mn-ea"/>
                  <a:sym typeface="+mn-lt"/>
                </a:rPr>
                <a:t>初步完成目标</a:t>
              </a:r>
            </a:p>
          </p:txBody>
        </p:sp>
        <p:sp>
          <p:nvSpPr>
            <p:cNvPr id="154" name="文本框 114"/>
            <p:cNvSpPr txBox="1"/>
            <p:nvPr/>
          </p:nvSpPr>
          <p:spPr>
            <a:xfrm>
              <a:off x="4305325" y="1737794"/>
              <a:ext cx="841735" cy="707886"/>
            </a:xfrm>
            <a:prstGeom prst="rect">
              <a:avLst/>
            </a:prstGeom>
            <a:noFill/>
          </p:spPr>
          <p:txBody>
            <a:bodyPr wrap="square" rtlCol="0">
              <a:spAutoFit/>
            </a:bodyPr>
            <a:lstStyle/>
            <a:p>
              <a:pPr algn="ctr"/>
              <a:r>
                <a:rPr lang="en-US" altLang="zh-CN" sz="4000" dirty="0">
                  <a:solidFill>
                    <a:schemeClr val="accent1"/>
                  </a:solidFill>
                  <a:cs typeface="+mn-ea"/>
                  <a:sym typeface="+mn-lt"/>
                </a:rPr>
                <a:t>01</a:t>
              </a:r>
              <a:endParaRPr lang="zh-CN" altLang="en-US" sz="4000" dirty="0">
                <a:solidFill>
                  <a:schemeClr val="accent1"/>
                </a:solidFill>
                <a:cs typeface="+mn-ea"/>
                <a:sym typeface="+mn-lt"/>
              </a:endParaRPr>
            </a:p>
          </p:txBody>
        </p:sp>
        <p:sp>
          <p:nvSpPr>
            <p:cNvPr id="155" name="Rectangle 5"/>
            <p:cNvSpPr>
              <a:spLocks/>
            </p:cNvSpPr>
            <p:nvPr/>
          </p:nvSpPr>
          <p:spPr bwMode="auto">
            <a:xfrm>
              <a:off x="5121902" y="1985961"/>
              <a:ext cx="3629957" cy="45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800" dirty="0">
                  <a:solidFill>
                    <a:schemeClr val="tx1">
                      <a:lumMod val="50000"/>
                      <a:lumOff val="50000"/>
                    </a:schemeClr>
                  </a:solidFill>
                  <a:cs typeface="+mn-ea"/>
                  <a:sym typeface="+mn-lt"/>
                </a:rPr>
                <a:t>200</a:t>
              </a:r>
              <a:r>
                <a:rPr lang="zh-CN" altLang="en-US" sz="800" dirty="0">
                  <a:solidFill>
                    <a:schemeClr val="tx1">
                      <a:lumMod val="50000"/>
                      <a:lumOff val="50000"/>
                    </a:schemeClr>
                  </a:solidFill>
                  <a:cs typeface="+mn-ea"/>
                  <a:sym typeface="+mn-lt"/>
                </a:rPr>
                <a:t>字以内。</a:t>
              </a:r>
              <a:endParaRPr lang="en-US" altLang="zh-CN" sz="800" dirty="0">
                <a:solidFill>
                  <a:schemeClr val="tx1">
                    <a:lumMod val="50000"/>
                    <a:lumOff val="50000"/>
                  </a:schemeClr>
                </a:solidFill>
                <a:cs typeface="+mn-ea"/>
                <a:sym typeface="+mn-lt"/>
              </a:endParaRPr>
            </a:p>
          </p:txBody>
        </p:sp>
      </p:grpSp>
      <p:grpSp>
        <p:nvGrpSpPr>
          <p:cNvPr id="156" name="组合 155"/>
          <p:cNvGrpSpPr/>
          <p:nvPr/>
        </p:nvGrpSpPr>
        <p:grpSpPr>
          <a:xfrm>
            <a:off x="3783039" y="3020265"/>
            <a:ext cx="4518766" cy="707886"/>
            <a:chOff x="3660466" y="2850175"/>
            <a:chExt cx="4518766" cy="707886"/>
          </a:xfrm>
        </p:grpSpPr>
        <p:sp>
          <p:nvSpPr>
            <p:cNvPr id="157" name="文本框 116"/>
            <p:cNvSpPr txBox="1"/>
            <p:nvPr/>
          </p:nvSpPr>
          <p:spPr>
            <a:xfrm>
              <a:off x="5691254" y="2904561"/>
              <a:ext cx="1693507" cy="261610"/>
            </a:xfrm>
            <a:prstGeom prst="rect">
              <a:avLst/>
            </a:prstGeom>
            <a:noFill/>
          </p:spPr>
          <p:txBody>
            <a:bodyPr wrap="square" rtlCol="0">
              <a:spAutoFit/>
            </a:bodyPr>
            <a:lstStyle/>
            <a:p>
              <a:pPr algn="r"/>
              <a:r>
                <a:rPr lang="zh-CN" altLang="en-US" sz="1100" dirty="0">
                  <a:solidFill>
                    <a:schemeClr val="accent1"/>
                  </a:solidFill>
                  <a:cs typeface="+mn-ea"/>
                  <a:sym typeface="+mn-lt"/>
                </a:rPr>
                <a:t>中段完成目标</a:t>
              </a:r>
            </a:p>
          </p:txBody>
        </p:sp>
        <p:sp>
          <p:nvSpPr>
            <p:cNvPr id="158" name="文本框 118"/>
            <p:cNvSpPr txBox="1"/>
            <p:nvPr/>
          </p:nvSpPr>
          <p:spPr>
            <a:xfrm>
              <a:off x="7337496" y="2850175"/>
              <a:ext cx="841736" cy="707886"/>
            </a:xfrm>
            <a:prstGeom prst="rect">
              <a:avLst/>
            </a:prstGeom>
            <a:noFill/>
          </p:spPr>
          <p:txBody>
            <a:bodyPr wrap="square" rtlCol="0">
              <a:spAutoFit/>
            </a:bodyPr>
            <a:lstStyle/>
            <a:p>
              <a:pPr algn="ctr"/>
              <a:r>
                <a:rPr lang="en-US" altLang="zh-CN" sz="4000" dirty="0">
                  <a:solidFill>
                    <a:schemeClr val="accent1"/>
                  </a:solidFill>
                  <a:cs typeface="+mn-ea"/>
                  <a:sym typeface="+mn-lt"/>
                </a:rPr>
                <a:t>01</a:t>
              </a:r>
              <a:endParaRPr lang="zh-CN" altLang="en-US" sz="4000" dirty="0">
                <a:solidFill>
                  <a:schemeClr val="accent1"/>
                </a:solidFill>
                <a:cs typeface="+mn-ea"/>
                <a:sym typeface="+mn-lt"/>
              </a:endParaRPr>
            </a:p>
          </p:txBody>
        </p:sp>
        <p:sp>
          <p:nvSpPr>
            <p:cNvPr id="159" name="Rectangle 5"/>
            <p:cNvSpPr>
              <a:spLocks/>
            </p:cNvSpPr>
            <p:nvPr/>
          </p:nvSpPr>
          <p:spPr bwMode="auto">
            <a:xfrm>
              <a:off x="3660466" y="3117632"/>
              <a:ext cx="3629957" cy="3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8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800" dirty="0">
                  <a:solidFill>
                    <a:schemeClr val="tx1">
                      <a:lumMod val="50000"/>
                      <a:lumOff val="50000"/>
                    </a:schemeClr>
                  </a:solidFill>
                  <a:cs typeface="+mn-ea"/>
                  <a:sym typeface="+mn-lt"/>
                </a:rPr>
                <a:t>200</a:t>
              </a:r>
              <a:r>
                <a:rPr lang="zh-CN" altLang="en-US" sz="800" dirty="0">
                  <a:solidFill>
                    <a:schemeClr val="tx1">
                      <a:lumMod val="50000"/>
                      <a:lumOff val="50000"/>
                    </a:schemeClr>
                  </a:solidFill>
                  <a:cs typeface="+mn-ea"/>
                  <a:sym typeface="+mn-lt"/>
                </a:rPr>
                <a:t>字以内</a:t>
              </a:r>
              <a:endParaRPr lang="en-US" altLang="zh-CN" sz="800" dirty="0">
                <a:solidFill>
                  <a:schemeClr val="tx1">
                    <a:lumMod val="50000"/>
                    <a:lumOff val="50000"/>
                  </a:schemeClr>
                </a:solidFill>
                <a:cs typeface="+mn-ea"/>
                <a:sym typeface="+mn-lt"/>
              </a:endParaRPr>
            </a:p>
          </p:txBody>
        </p:sp>
      </p:grpSp>
      <p:grpSp>
        <p:nvGrpSpPr>
          <p:cNvPr id="160" name="组合 159"/>
          <p:cNvGrpSpPr/>
          <p:nvPr/>
        </p:nvGrpSpPr>
        <p:grpSpPr>
          <a:xfrm>
            <a:off x="3803752" y="4107854"/>
            <a:ext cx="4474692" cy="707886"/>
            <a:chOff x="4305325" y="3937764"/>
            <a:chExt cx="4474692" cy="707886"/>
          </a:xfrm>
        </p:grpSpPr>
        <p:sp>
          <p:nvSpPr>
            <p:cNvPr id="161" name="文本框 120"/>
            <p:cNvSpPr txBox="1"/>
            <p:nvPr/>
          </p:nvSpPr>
          <p:spPr>
            <a:xfrm>
              <a:off x="5074781" y="3989040"/>
              <a:ext cx="1693507" cy="261610"/>
            </a:xfrm>
            <a:prstGeom prst="rect">
              <a:avLst/>
            </a:prstGeom>
            <a:noFill/>
          </p:spPr>
          <p:txBody>
            <a:bodyPr wrap="square" rtlCol="0">
              <a:spAutoFit/>
            </a:bodyPr>
            <a:lstStyle/>
            <a:p>
              <a:r>
                <a:rPr lang="zh-CN" altLang="en-US" sz="1100" dirty="0">
                  <a:solidFill>
                    <a:schemeClr val="accent1"/>
                  </a:solidFill>
                  <a:cs typeface="+mn-ea"/>
                  <a:sym typeface="+mn-lt"/>
                </a:rPr>
                <a:t>思考调整</a:t>
              </a:r>
            </a:p>
          </p:txBody>
        </p:sp>
        <p:sp>
          <p:nvSpPr>
            <p:cNvPr id="162" name="文本框 122"/>
            <p:cNvSpPr txBox="1"/>
            <p:nvPr/>
          </p:nvSpPr>
          <p:spPr>
            <a:xfrm>
              <a:off x="4305325" y="3937764"/>
              <a:ext cx="841735" cy="707886"/>
            </a:xfrm>
            <a:prstGeom prst="rect">
              <a:avLst/>
            </a:prstGeom>
            <a:noFill/>
          </p:spPr>
          <p:txBody>
            <a:bodyPr wrap="square" rtlCol="0">
              <a:spAutoFit/>
            </a:bodyPr>
            <a:lstStyle/>
            <a:p>
              <a:pPr algn="ctr"/>
              <a:r>
                <a:rPr lang="en-US" altLang="zh-CN" sz="4000" dirty="0">
                  <a:solidFill>
                    <a:schemeClr val="accent1"/>
                  </a:solidFill>
                  <a:cs typeface="+mn-ea"/>
                  <a:sym typeface="+mn-lt"/>
                </a:rPr>
                <a:t>01</a:t>
              </a:r>
              <a:endParaRPr lang="zh-CN" altLang="en-US" sz="4000" dirty="0">
                <a:solidFill>
                  <a:schemeClr val="accent1"/>
                </a:solidFill>
                <a:cs typeface="+mn-ea"/>
                <a:sym typeface="+mn-lt"/>
              </a:endParaRPr>
            </a:p>
          </p:txBody>
        </p:sp>
        <p:sp>
          <p:nvSpPr>
            <p:cNvPr id="163" name="Rectangle 5"/>
            <p:cNvSpPr>
              <a:spLocks/>
            </p:cNvSpPr>
            <p:nvPr/>
          </p:nvSpPr>
          <p:spPr bwMode="auto">
            <a:xfrm>
              <a:off x="5150060" y="4215277"/>
              <a:ext cx="3629957" cy="43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8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800" dirty="0">
                  <a:solidFill>
                    <a:schemeClr val="tx1">
                      <a:lumMod val="50000"/>
                      <a:lumOff val="50000"/>
                    </a:schemeClr>
                  </a:solidFill>
                  <a:cs typeface="+mn-ea"/>
                  <a:sym typeface="+mn-lt"/>
                </a:rPr>
                <a:t>200</a:t>
              </a:r>
              <a:r>
                <a:rPr lang="zh-CN" altLang="en-US" sz="800" dirty="0">
                  <a:solidFill>
                    <a:schemeClr val="tx1">
                      <a:lumMod val="50000"/>
                      <a:lumOff val="50000"/>
                    </a:schemeClr>
                  </a:solidFill>
                  <a:cs typeface="+mn-ea"/>
                  <a:sym typeface="+mn-lt"/>
                </a:rPr>
                <a:t>字以内。</a:t>
              </a:r>
              <a:endParaRPr lang="en-US" altLang="zh-CN" sz="800" dirty="0">
                <a:solidFill>
                  <a:schemeClr val="tx1">
                    <a:lumMod val="50000"/>
                    <a:lumOff val="50000"/>
                  </a:schemeClr>
                </a:solidFill>
                <a:cs typeface="+mn-ea"/>
                <a:sym typeface="+mn-lt"/>
              </a:endParaRPr>
            </a:p>
          </p:txBody>
        </p:sp>
      </p:grpSp>
      <p:grpSp>
        <p:nvGrpSpPr>
          <p:cNvPr id="164" name="组合 163"/>
          <p:cNvGrpSpPr/>
          <p:nvPr/>
        </p:nvGrpSpPr>
        <p:grpSpPr>
          <a:xfrm>
            <a:off x="3879357" y="5162577"/>
            <a:ext cx="4422448" cy="707886"/>
            <a:chOff x="3756784" y="4992487"/>
            <a:chExt cx="4422448" cy="707886"/>
          </a:xfrm>
        </p:grpSpPr>
        <p:sp>
          <p:nvSpPr>
            <p:cNvPr id="165" name="文本框 124"/>
            <p:cNvSpPr txBox="1"/>
            <p:nvPr/>
          </p:nvSpPr>
          <p:spPr>
            <a:xfrm>
              <a:off x="5778730" y="5051636"/>
              <a:ext cx="1693507" cy="261610"/>
            </a:xfrm>
            <a:prstGeom prst="rect">
              <a:avLst/>
            </a:prstGeom>
            <a:noFill/>
          </p:spPr>
          <p:txBody>
            <a:bodyPr wrap="square" rtlCol="0">
              <a:spAutoFit/>
            </a:bodyPr>
            <a:lstStyle/>
            <a:p>
              <a:pPr algn="r"/>
              <a:r>
                <a:rPr lang="zh-CN" altLang="en-US" sz="1100" dirty="0">
                  <a:solidFill>
                    <a:schemeClr val="accent1"/>
                  </a:solidFill>
                  <a:cs typeface="+mn-ea"/>
                  <a:sym typeface="+mn-lt"/>
                </a:rPr>
                <a:t>最终目标</a:t>
              </a:r>
            </a:p>
          </p:txBody>
        </p:sp>
        <p:sp>
          <p:nvSpPr>
            <p:cNvPr id="166" name="文本框 126"/>
            <p:cNvSpPr txBox="1"/>
            <p:nvPr/>
          </p:nvSpPr>
          <p:spPr>
            <a:xfrm>
              <a:off x="7337496" y="4992487"/>
              <a:ext cx="841736" cy="707886"/>
            </a:xfrm>
            <a:prstGeom prst="rect">
              <a:avLst/>
            </a:prstGeom>
            <a:noFill/>
          </p:spPr>
          <p:txBody>
            <a:bodyPr wrap="square" rtlCol="0">
              <a:spAutoFit/>
            </a:bodyPr>
            <a:lstStyle/>
            <a:p>
              <a:pPr algn="ctr"/>
              <a:r>
                <a:rPr lang="en-US" altLang="zh-CN" sz="4000" dirty="0">
                  <a:solidFill>
                    <a:schemeClr val="accent1"/>
                  </a:solidFill>
                  <a:cs typeface="+mn-ea"/>
                  <a:sym typeface="+mn-lt"/>
                </a:rPr>
                <a:t>01</a:t>
              </a:r>
              <a:endParaRPr lang="zh-CN" altLang="en-US" sz="4000" dirty="0">
                <a:solidFill>
                  <a:schemeClr val="accent1"/>
                </a:solidFill>
                <a:cs typeface="+mn-ea"/>
                <a:sym typeface="+mn-lt"/>
              </a:endParaRPr>
            </a:p>
          </p:txBody>
        </p:sp>
        <p:sp>
          <p:nvSpPr>
            <p:cNvPr id="167" name="Rectangle 5"/>
            <p:cNvSpPr>
              <a:spLocks/>
            </p:cNvSpPr>
            <p:nvPr/>
          </p:nvSpPr>
          <p:spPr bwMode="auto">
            <a:xfrm>
              <a:off x="3756784" y="5265366"/>
              <a:ext cx="3629957" cy="3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800" dirty="0">
                  <a:solidFill>
                    <a:schemeClr val="tx1">
                      <a:lumMod val="50000"/>
                      <a:lumOff val="50000"/>
                    </a:schemeClr>
                  </a:solidFill>
                  <a:cs typeface="+mn-ea"/>
                  <a:sym typeface="+mn-lt"/>
                </a:rPr>
                <a:t>此处添加详细文本描述，建议与标题相关并符合整体语言风格，语言描述尽量简洁生动。尽量将每页幻灯片的字数控制在 </a:t>
              </a:r>
              <a:r>
                <a:rPr lang="en-US" altLang="zh-CN" sz="800" dirty="0">
                  <a:solidFill>
                    <a:schemeClr val="tx1">
                      <a:lumMod val="50000"/>
                      <a:lumOff val="50000"/>
                    </a:schemeClr>
                  </a:solidFill>
                  <a:cs typeface="+mn-ea"/>
                  <a:sym typeface="+mn-lt"/>
                </a:rPr>
                <a:t>200</a:t>
              </a:r>
              <a:r>
                <a:rPr lang="zh-CN" altLang="en-US" sz="800" dirty="0">
                  <a:solidFill>
                    <a:schemeClr val="tx1">
                      <a:lumMod val="50000"/>
                      <a:lumOff val="50000"/>
                    </a:schemeClr>
                  </a:solidFill>
                  <a:cs typeface="+mn-ea"/>
                  <a:sym typeface="+mn-lt"/>
                </a:rPr>
                <a:t>字以内</a:t>
              </a:r>
              <a:endParaRPr lang="en-US" altLang="zh-CN" sz="800" dirty="0">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117711490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xmlns:a14="http://schemas.microsoft.com/office/drawing/2010/main">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2"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right)">
                                      <p:cBhvr>
                                        <p:cTn id="25" dur="300"/>
                                        <p:tgtEl>
                                          <p:spTgt spid="67"/>
                                        </p:tgtEl>
                                      </p:cBhvr>
                                    </p:animEffect>
                                  </p:childTnLst>
                                </p:cTn>
                              </p:par>
                            </p:childTnLst>
                          </p:cTn>
                        </p:par>
                        <p:par>
                          <p:cTn id="26" fill="hold">
                            <p:stCondLst>
                              <p:cond delay="3400"/>
                            </p:stCondLst>
                            <p:childTnLst>
                              <p:par>
                                <p:cTn id="27" presetID="22" presetClass="entr" presetSubtype="8"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left)">
                                      <p:cBhvr>
                                        <p:cTn id="29" dur="300"/>
                                        <p:tgtEl>
                                          <p:spTgt spid="64"/>
                                        </p:tgtEl>
                                      </p:cBhvr>
                                    </p:animEffect>
                                  </p:childTnLst>
                                </p:cTn>
                              </p:par>
                            </p:childTnLst>
                          </p:cTn>
                        </p:par>
                        <p:par>
                          <p:cTn id="30" fill="hold">
                            <p:stCondLst>
                              <p:cond delay="3700"/>
                            </p:stCondLst>
                            <p:childTnLst>
                              <p:par>
                                <p:cTn id="31" presetID="22" presetClass="entr" presetSubtype="2" fill="hold" grpId="0" nodeType="after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right)">
                                      <p:cBhvr>
                                        <p:cTn id="33" dur="300"/>
                                        <p:tgtEl>
                                          <p:spTgt spid="65"/>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left)">
                                      <p:cBhvr>
                                        <p:cTn id="37" dur="300"/>
                                        <p:tgtEl>
                                          <p:spTgt spid="63"/>
                                        </p:tgtEl>
                                      </p:cBhvr>
                                    </p:animEffect>
                                  </p:childTnLst>
                                </p:cTn>
                              </p:par>
                            </p:childTnLst>
                          </p:cTn>
                        </p:par>
                        <p:par>
                          <p:cTn id="38" fill="hold">
                            <p:stCondLst>
                              <p:cond delay="4300"/>
                            </p:stCondLst>
                            <p:childTnLst>
                              <p:par>
                                <p:cTn id="39" presetID="22" presetClass="entr" presetSubtype="2"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right)">
                                      <p:cBhvr>
                                        <p:cTn id="41" dur="300"/>
                                        <p:tgtEl>
                                          <p:spTgt spid="66"/>
                                        </p:tgtEl>
                                      </p:cBhvr>
                                    </p:animEffect>
                                  </p:childTnLst>
                                </p:cTn>
                              </p:par>
                            </p:childTnLst>
                          </p:cTn>
                        </p:par>
                        <p:par>
                          <p:cTn id="42" fill="hold">
                            <p:stCondLst>
                              <p:cond delay="4600"/>
                            </p:stCondLst>
                            <p:childTnLst>
                              <p:par>
                                <p:cTn id="43" presetID="23" presetClass="entr" presetSubtype="288" fill="hold" nodeType="after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p:cTn id="45" dur="200" fill="hold"/>
                                        <p:tgtEl>
                                          <p:spTgt spid="109"/>
                                        </p:tgtEl>
                                        <p:attrNameLst>
                                          <p:attrName>ppt_w</p:attrName>
                                        </p:attrNameLst>
                                      </p:cBhvr>
                                      <p:tavLst>
                                        <p:tav tm="0">
                                          <p:val>
                                            <p:strVal val="4/3*#ppt_w"/>
                                          </p:val>
                                        </p:tav>
                                        <p:tav tm="100000">
                                          <p:val>
                                            <p:strVal val="#ppt_w"/>
                                          </p:val>
                                        </p:tav>
                                      </p:tavLst>
                                    </p:anim>
                                    <p:anim calcmode="lin" valueType="num">
                                      <p:cBhvr>
                                        <p:cTn id="46" dur="200" fill="hold"/>
                                        <p:tgtEl>
                                          <p:spTgt spid="109"/>
                                        </p:tgtEl>
                                        <p:attrNameLst>
                                          <p:attrName>ppt_h</p:attrName>
                                        </p:attrNameLst>
                                      </p:cBhvr>
                                      <p:tavLst>
                                        <p:tav tm="0">
                                          <p:val>
                                            <p:strVal val="4/3*#ppt_h"/>
                                          </p:val>
                                        </p:tav>
                                        <p:tav tm="100000">
                                          <p:val>
                                            <p:strVal val="#ppt_h"/>
                                          </p:val>
                                        </p:tav>
                                      </p:tavLst>
                                    </p:anim>
                                  </p:childTnLst>
                                </p:cTn>
                              </p:par>
                            </p:childTnLst>
                          </p:cTn>
                        </p:par>
                        <p:par>
                          <p:cTn id="47" fill="hold">
                            <p:stCondLst>
                              <p:cond delay="4800"/>
                            </p:stCondLst>
                            <p:childTnLst>
                              <p:par>
                                <p:cTn id="48" presetID="23" presetClass="entr" presetSubtype="288" fill="hold" nodeType="afterEffect">
                                  <p:stCondLst>
                                    <p:cond delay="0"/>
                                  </p:stCondLst>
                                  <p:childTnLst>
                                    <p:set>
                                      <p:cBhvr>
                                        <p:cTn id="49" dur="1" fill="hold">
                                          <p:stCondLst>
                                            <p:cond delay="0"/>
                                          </p:stCondLst>
                                        </p:cTn>
                                        <p:tgtEl>
                                          <p:spTgt spid="68"/>
                                        </p:tgtEl>
                                        <p:attrNameLst>
                                          <p:attrName>style.visibility</p:attrName>
                                        </p:attrNameLst>
                                      </p:cBhvr>
                                      <p:to>
                                        <p:strVal val="visible"/>
                                      </p:to>
                                    </p:set>
                                    <p:anim calcmode="lin" valueType="num">
                                      <p:cBhvr>
                                        <p:cTn id="50" dur="200" fill="hold"/>
                                        <p:tgtEl>
                                          <p:spTgt spid="68"/>
                                        </p:tgtEl>
                                        <p:attrNameLst>
                                          <p:attrName>ppt_w</p:attrName>
                                        </p:attrNameLst>
                                      </p:cBhvr>
                                      <p:tavLst>
                                        <p:tav tm="0">
                                          <p:val>
                                            <p:strVal val="4/3*#ppt_w"/>
                                          </p:val>
                                        </p:tav>
                                        <p:tav tm="100000">
                                          <p:val>
                                            <p:strVal val="#ppt_w"/>
                                          </p:val>
                                        </p:tav>
                                      </p:tavLst>
                                    </p:anim>
                                    <p:anim calcmode="lin" valueType="num">
                                      <p:cBhvr>
                                        <p:cTn id="51" dur="200" fill="hold"/>
                                        <p:tgtEl>
                                          <p:spTgt spid="68"/>
                                        </p:tgtEl>
                                        <p:attrNameLst>
                                          <p:attrName>ppt_h</p:attrName>
                                        </p:attrNameLst>
                                      </p:cBhvr>
                                      <p:tavLst>
                                        <p:tav tm="0">
                                          <p:val>
                                            <p:strVal val="4/3*#ppt_h"/>
                                          </p:val>
                                        </p:tav>
                                        <p:tav tm="100000">
                                          <p:val>
                                            <p:strVal val="#ppt_h"/>
                                          </p:val>
                                        </p:tav>
                                      </p:tavLst>
                                    </p:anim>
                                  </p:childTnLst>
                                </p:cTn>
                              </p:par>
                            </p:childTnLst>
                          </p:cTn>
                        </p:par>
                        <p:par>
                          <p:cTn id="52" fill="hold">
                            <p:stCondLst>
                              <p:cond delay="5000"/>
                            </p:stCondLst>
                            <p:childTnLst>
                              <p:par>
                                <p:cTn id="53" presetID="23" presetClass="entr" presetSubtype="288" fill="hold" nodeType="afterEffect">
                                  <p:stCondLst>
                                    <p:cond delay="0"/>
                                  </p:stCondLst>
                                  <p:childTnLst>
                                    <p:set>
                                      <p:cBhvr>
                                        <p:cTn id="54" dur="1" fill="hold">
                                          <p:stCondLst>
                                            <p:cond delay="0"/>
                                          </p:stCondLst>
                                        </p:cTn>
                                        <p:tgtEl>
                                          <p:spTgt spid="100"/>
                                        </p:tgtEl>
                                        <p:attrNameLst>
                                          <p:attrName>style.visibility</p:attrName>
                                        </p:attrNameLst>
                                      </p:cBhvr>
                                      <p:to>
                                        <p:strVal val="visible"/>
                                      </p:to>
                                    </p:set>
                                    <p:anim calcmode="lin" valueType="num">
                                      <p:cBhvr>
                                        <p:cTn id="55" dur="200" fill="hold"/>
                                        <p:tgtEl>
                                          <p:spTgt spid="100"/>
                                        </p:tgtEl>
                                        <p:attrNameLst>
                                          <p:attrName>ppt_w</p:attrName>
                                        </p:attrNameLst>
                                      </p:cBhvr>
                                      <p:tavLst>
                                        <p:tav tm="0">
                                          <p:val>
                                            <p:strVal val="4/3*#ppt_w"/>
                                          </p:val>
                                        </p:tav>
                                        <p:tav tm="100000">
                                          <p:val>
                                            <p:strVal val="#ppt_w"/>
                                          </p:val>
                                        </p:tav>
                                      </p:tavLst>
                                    </p:anim>
                                    <p:anim calcmode="lin" valueType="num">
                                      <p:cBhvr>
                                        <p:cTn id="56" dur="200" fill="hold"/>
                                        <p:tgtEl>
                                          <p:spTgt spid="100"/>
                                        </p:tgtEl>
                                        <p:attrNameLst>
                                          <p:attrName>ppt_h</p:attrName>
                                        </p:attrNameLst>
                                      </p:cBhvr>
                                      <p:tavLst>
                                        <p:tav tm="0">
                                          <p:val>
                                            <p:strVal val="4/3*#ppt_h"/>
                                          </p:val>
                                        </p:tav>
                                        <p:tav tm="100000">
                                          <p:val>
                                            <p:strVal val="#ppt_h"/>
                                          </p:val>
                                        </p:tav>
                                      </p:tavLst>
                                    </p:anim>
                                  </p:childTnLst>
                                </p:cTn>
                              </p:par>
                            </p:childTnLst>
                          </p:cTn>
                        </p:par>
                        <p:par>
                          <p:cTn id="57" fill="hold">
                            <p:stCondLst>
                              <p:cond delay="5200"/>
                            </p:stCondLst>
                            <p:childTnLst>
                              <p:par>
                                <p:cTn id="58" presetID="23" presetClass="entr" presetSubtype="288" fill="hold" nodeType="afterEffect">
                                  <p:stCondLst>
                                    <p:cond delay="0"/>
                                  </p:stCondLst>
                                  <p:childTnLst>
                                    <p:set>
                                      <p:cBhvr>
                                        <p:cTn id="59" dur="1" fill="hold">
                                          <p:stCondLst>
                                            <p:cond delay="0"/>
                                          </p:stCondLst>
                                        </p:cTn>
                                        <p:tgtEl>
                                          <p:spTgt spid="114"/>
                                        </p:tgtEl>
                                        <p:attrNameLst>
                                          <p:attrName>style.visibility</p:attrName>
                                        </p:attrNameLst>
                                      </p:cBhvr>
                                      <p:to>
                                        <p:strVal val="visible"/>
                                      </p:to>
                                    </p:set>
                                    <p:anim calcmode="lin" valueType="num">
                                      <p:cBhvr>
                                        <p:cTn id="60" dur="200" fill="hold"/>
                                        <p:tgtEl>
                                          <p:spTgt spid="114"/>
                                        </p:tgtEl>
                                        <p:attrNameLst>
                                          <p:attrName>ppt_w</p:attrName>
                                        </p:attrNameLst>
                                      </p:cBhvr>
                                      <p:tavLst>
                                        <p:tav tm="0">
                                          <p:val>
                                            <p:strVal val="4/3*#ppt_w"/>
                                          </p:val>
                                        </p:tav>
                                        <p:tav tm="100000">
                                          <p:val>
                                            <p:strVal val="#ppt_w"/>
                                          </p:val>
                                        </p:tav>
                                      </p:tavLst>
                                    </p:anim>
                                    <p:anim calcmode="lin" valueType="num">
                                      <p:cBhvr>
                                        <p:cTn id="61" dur="200" fill="hold"/>
                                        <p:tgtEl>
                                          <p:spTgt spid="114"/>
                                        </p:tgtEl>
                                        <p:attrNameLst>
                                          <p:attrName>ppt_h</p:attrName>
                                        </p:attrNameLst>
                                      </p:cBhvr>
                                      <p:tavLst>
                                        <p:tav tm="0">
                                          <p:val>
                                            <p:strVal val="4/3*#ppt_h"/>
                                          </p:val>
                                        </p:tav>
                                        <p:tav tm="100000">
                                          <p:val>
                                            <p:strVal val="#ppt_h"/>
                                          </p:val>
                                        </p:tav>
                                      </p:tavLst>
                                    </p:anim>
                                  </p:childTnLst>
                                </p:cTn>
                              </p:par>
                            </p:childTnLst>
                          </p:cTn>
                        </p:par>
                        <p:par>
                          <p:cTn id="62" fill="hold">
                            <p:stCondLst>
                              <p:cond delay="5400"/>
                            </p:stCondLst>
                            <p:childTnLst>
                              <p:par>
                                <p:cTn id="63" presetID="2" presetClass="entr" presetSubtype="2" fill="hold" nodeType="afterEffect">
                                  <p:stCondLst>
                                    <p:cond delay="0"/>
                                  </p:stCondLst>
                                  <p:childTnLst>
                                    <p:set>
                                      <p:cBhvr>
                                        <p:cTn id="64" dur="1" fill="hold">
                                          <p:stCondLst>
                                            <p:cond delay="0"/>
                                          </p:stCondLst>
                                        </p:cTn>
                                        <p:tgtEl>
                                          <p:spTgt spid="152"/>
                                        </p:tgtEl>
                                        <p:attrNameLst>
                                          <p:attrName>style.visibility</p:attrName>
                                        </p:attrNameLst>
                                      </p:cBhvr>
                                      <p:to>
                                        <p:strVal val="visible"/>
                                      </p:to>
                                    </p:set>
                                    <p:anim calcmode="lin" valueType="num">
                                      <p:cBhvr additive="base">
                                        <p:cTn id="65" dur="500" fill="hold"/>
                                        <p:tgtEl>
                                          <p:spTgt spid="152"/>
                                        </p:tgtEl>
                                        <p:attrNameLst>
                                          <p:attrName>ppt_x</p:attrName>
                                        </p:attrNameLst>
                                      </p:cBhvr>
                                      <p:tavLst>
                                        <p:tav tm="0">
                                          <p:val>
                                            <p:strVal val="1+#ppt_w/2"/>
                                          </p:val>
                                        </p:tav>
                                        <p:tav tm="100000">
                                          <p:val>
                                            <p:strVal val="#ppt_x"/>
                                          </p:val>
                                        </p:tav>
                                      </p:tavLst>
                                    </p:anim>
                                    <p:anim calcmode="lin" valueType="num">
                                      <p:cBhvr additive="base">
                                        <p:cTn id="66" dur="500" fill="hold"/>
                                        <p:tgtEl>
                                          <p:spTgt spid="152"/>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100"/>
                                  </p:stCondLst>
                                  <p:childTnLst>
                                    <p:set>
                                      <p:cBhvr>
                                        <p:cTn id="68" dur="1" fill="hold">
                                          <p:stCondLst>
                                            <p:cond delay="0"/>
                                          </p:stCondLst>
                                        </p:cTn>
                                        <p:tgtEl>
                                          <p:spTgt spid="160"/>
                                        </p:tgtEl>
                                        <p:attrNameLst>
                                          <p:attrName>style.visibility</p:attrName>
                                        </p:attrNameLst>
                                      </p:cBhvr>
                                      <p:to>
                                        <p:strVal val="visible"/>
                                      </p:to>
                                    </p:set>
                                    <p:anim calcmode="lin" valueType="num">
                                      <p:cBhvr additive="base">
                                        <p:cTn id="69" dur="500" fill="hold"/>
                                        <p:tgtEl>
                                          <p:spTgt spid="160"/>
                                        </p:tgtEl>
                                        <p:attrNameLst>
                                          <p:attrName>ppt_x</p:attrName>
                                        </p:attrNameLst>
                                      </p:cBhvr>
                                      <p:tavLst>
                                        <p:tav tm="0">
                                          <p:val>
                                            <p:strVal val="1+#ppt_w/2"/>
                                          </p:val>
                                        </p:tav>
                                        <p:tav tm="100000">
                                          <p:val>
                                            <p:strVal val="#ppt_x"/>
                                          </p:val>
                                        </p:tav>
                                      </p:tavLst>
                                    </p:anim>
                                    <p:anim calcmode="lin" valueType="num">
                                      <p:cBhvr additive="base">
                                        <p:cTn id="70" dur="500" fill="hold"/>
                                        <p:tgtEl>
                                          <p:spTgt spid="160"/>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200"/>
                                  </p:stCondLst>
                                  <p:childTnLst>
                                    <p:set>
                                      <p:cBhvr>
                                        <p:cTn id="72" dur="1" fill="hold">
                                          <p:stCondLst>
                                            <p:cond delay="0"/>
                                          </p:stCondLst>
                                        </p:cTn>
                                        <p:tgtEl>
                                          <p:spTgt spid="156"/>
                                        </p:tgtEl>
                                        <p:attrNameLst>
                                          <p:attrName>style.visibility</p:attrName>
                                        </p:attrNameLst>
                                      </p:cBhvr>
                                      <p:to>
                                        <p:strVal val="visible"/>
                                      </p:to>
                                    </p:set>
                                    <p:anim calcmode="lin" valueType="num">
                                      <p:cBhvr additive="base">
                                        <p:cTn id="73" dur="500" fill="hold"/>
                                        <p:tgtEl>
                                          <p:spTgt spid="156"/>
                                        </p:tgtEl>
                                        <p:attrNameLst>
                                          <p:attrName>ppt_x</p:attrName>
                                        </p:attrNameLst>
                                      </p:cBhvr>
                                      <p:tavLst>
                                        <p:tav tm="0">
                                          <p:val>
                                            <p:strVal val="0-#ppt_w/2"/>
                                          </p:val>
                                        </p:tav>
                                        <p:tav tm="100000">
                                          <p:val>
                                            <p:strVal val="#ppt_x"/>
                                          </p:val>
                                        </p:tav>
                                      </p:tavLst>
                                    </p:anim>
                                    <p:anim calcmode="lin" valueType="num">
                                      <p:cBhvr additive="base">
                                        <p:cTn id="74" dur="500" fill="hold"/>
                                        <p:tgtEl>
                                          <p:spTgt spid="156"/>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300"/>
                                  </p:stCondLst>
                                  <p:childTnLst>
                                    <p:set>
                                      <p:cBhvr>
                                        <p:cTn id="76" dur="1" fill="hold">
                                          <p:stCondLst>
                                            <p:cond delay="0"/>
                                          </p:stCondLst>
                                        </p:cTn>
                                        <p:tgtEl>
                                          <p:spTgt spid="164"/>
                                        </p:tgtEl>
                                        <p:attrNameLst>
                                          <p:attrName>style.visibility</p:attrName>
                                        </p:attrNameLst>
                                      </p:cBhvr>
                                      <p:to>
                                        <p:strVal val="visible"/>
                                      </p:to>
                                    </p:set>
                                    <p:anim calcmode="lin" valueType="num">
                                      <p:cBhvr additive="base">
                                        <p:cTn id="77" dur="500" fill="hold"/>
                                        <p:tgtEl>
                                          <p:spTgt spid="164"/>
                                        </p:tgtEl>
                                        <p:attrNameLst>
                                          <p:attrName>ppt_x</p:attrName>
                                        </p:attrNameLst>
                                      </p:cBhvr>
                                      <p:tavLst>
                                        <p:tav tm="0">
                                          <p:val>
                                            <p:strVal val="0-#ppt_w/2"/>
                                          </p:val>
                                        </p:tav>
                                        <p:tav tm="100000">
                                          <p:val>
                                            <p:strVal val="#ppt_x"/>
                                          </p:val>
                                        </p:tav>
                                      </p:tavLst>
                                    </p:anim>
                                    <p:anim calcmode="lin" valueType="num">
                                      <p:cBhvr additive="base">
                                        <p:cTn id="78" dur="500" fill="hold"/>
                                        <p:tgtEl>
                                          <p:spTgt spid="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3" grpId="0" animBg="1"/>
      <p:bldP spid="64" grpId="0" animBg="1"/>
      <p:bldP spid="65" grpId="0" animBg="1"/>
      <p:bldP spid="66" grpId="0" animBg="1"/>
      <p:bldP spid="6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69" name="Freeform 6"/>
          <p:cNvSpPr>
            <a:spLocks/>
          </p:cNvSpPr>
          <p:nvPr/>
        </p:nvSpPr>
        <p:spPr bwMode="auto">
          <a:xfrm>
            <a:off x="3343160" y="4819593"/>
            <a:ext cx="812609" cy="512981"/>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70" name="Freeform 8"/>
          <p:cNvSpPr>
            <a:spLocks/>
          </p:cNvSpPr>
          <p:nvPr/>
        </p:nvSpPr>
        <p:spPr bwMode="auto">
          <a:xfrm>
            <a:off x="2506214" y="1822197"/>
            <a:ext cx="2494212" cy="285277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73" name="Freeform 9"/>
          <p:cNvSpPr>
            <a:spLocks/>
          </p:cNvSpPr>
          <p:nvPr/>
        </p:nvSpPr>
        <p:spPr bwMode="auto">
          <a:xfrm>
            <a:off x="3141694" y="1825184"/>
            <a:ext cx="1706513" cy="1030444"/>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chemeClr val="accent1">
              <a:lumMod val="75000"/>
            </a:schemeClr>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74" name="Freeform 10"/>
          <p:cNvSpPr>
            <a:spLocks/>
          </p:cNvSpPr>
          <p:nvPr/>
        </p:nvSpPr>
        <p:spPr bwMode="auto">
          <a:xfrm>
            <a:off x="4042052" y="2402023"/>
            <a:ext cx="960809" cy="1488748"/>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75" name="Freeform 11"/>
          <p:cNvSpPr>
            <a:spLocks/>
          </p:cNvSpPr>
          <p:nvPr/>
        </p:nvSpPr>
        <p:spPr bwMode="auto">
          <a:xfrm>
            <a:off x="2495102" y="1973377"/>
            <a:ext cx="1054022" cy="1518444"/>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76" name="TextBox 75"/>
          <p:cNvSpPr txBox="1"/>
          <p:nvPr/>
        </p:nvSpPr>
        <p:spPr>
          <a:xfrm>
            <a:off x="2735199" y="2534642"/>
            <a:ext cx="301409" cy="477164"/>
          </a:xfrm>
          <a:prstGeom prst="rect">
            <a:avLst/>
          </a:prstGeom>
          <a:noFill/>
        </p:spPr>
        <p:txBody>
          <a:bodyPr wrap="square" rtlCol="0">
            <a:spAutoFit/>
          </a:bodyPr>
          <a:lstStyle/>
          <a:p>
            <a:r>
              <a:rPr lang="en-US" altLang="zh-CN" sz="2500" b="1" dirty="0">
                <a:solidFill>
                  <a:schemeClr val="bg1"/>
                </a:solidFill>
                <a:cs typeface="+mn-ea"/>
                <a:sym typeface="+mn-lt"/>
              </a:rPr>
              <a:t>1</a:t>
            </a:r>
            <a:endParaRPr lang="zh-CN" altLang="en-US" sz="2500" b="1" dirty="0">
              <a:solidFill>
                <a:schemeClr val="bg1"/>
              </a:solidFill>
              <a:cs typeface="+mn-ea"/>
              <a:sym typeface="+mn-lt"/>
            </a:endParaRPr>
          </a:p>
        </p:txBody>
      </p:sp>
      <p:sp>
        <p:nvSpPr>
          <p:cNvPr id="77" name="TextBox 76"/>
          <p:cNvSpPr txBox="1"/>
          <p:nvPr/>
        </p:nvSpPr>
        <p:spPr>
          <a:xfrm>
            <a:off x="3723635" y="2033375"/>
            <a:ext cx="301409" cy="477164"/>
          </a:xfrm>
          <a:prstGeom prst="rect">
            <a:avLst/>
          </a:prstGeom>
          <a:noFill/>
        </p:spPr>
        <p:txBody>
          <a:bodyPr wrap="square" rtlCol="0">
            <a:spAutoFit/>
          </a:bodyPr>
          <a:lstStyle/>
          <a:p>
            <a:r>
              <a:rPr lang="en-US" altLang="zh-CN" sz="2500" b="1" dirty="0">
                <a:solidFill>
                  <a:schemeClr val="bg1"/>
                </a:solidFill>
                <a:cs typeface="+mn-ea"/>
                <a:sym typeface="+mn-lt"/>
              </a:rPr>
              <a:t>2</a:t>
            </a:r>
            <a:endParaRPr lang="zh-CN" altLang="en-US" sz="2500" b="1" dirty="0">
              <a:solidFill>
                <a:schemeClr val="bg1"/>
              </a:solidFill>
              <a:cs typeface="+mn-ea"/>
              <a:sym typeface="+mn-lt"/>
            </a:endParaRPr>
          </a:p>
        </p:txBody>
      </p:sp>
      <p:sp>
        <p:nvSpPr>
          <p:cNvPr id="78" name="TextBox 77"/>
          <p:cNvSpPr txBox="1"/>
          <p:nvPr/>
        </p:nvSpPr>
        <p:spPr>
          <a:xfrm>
            <a:off x="4404047" y="2898754"/>
            <a:ext cx="301409" cy="477164"/>
          </a:xfrm>
          <a:prstGeom prst="rect">
            <a:avLst/>
          </a:prstGeom>
          <a:noFill/>
        </p:spPr>
        <p:txBody>
          <a:bodyPr wrap="square" rtlCol="0">
            <a:spAutoFit/>
          </a:bodyPr>
          <a:lstStyle/>
          <a:p>
            <a:r>
              <a:rPr lang="en-US" altLang="zh-CN" sz="2500" b="1" dirty="0">
                <a:solidFill>
                  <a:schemeClr val="bg1"/>
                </a:solidFill>
                <a:cs typeface="+mn-ea"/>
                <a:sym typeface="+mn-lt"/>
              </a:rPr>
              <a:t>3</a:t>
            </a:r>
            <a:endParaRPr lang="zh-CN" altLang="en-US" sz="2500" b="1" dirty="0">
              <a:solidFill>
                <a:schemeClr val="bg1"/>
              </a:solidFill>
              <a:cs typeface="+mn-ea"/>
              <a:sym typeface="+mn-lt"/>
            </a:endParaRPr>
          </a:p>
        </p:txBody>
      </p:sp>
      <p:sp>
        <p:nvSpPr>
          <p:cNvPr id="79" name="TextBox 78"/>
          <p:cNvSpPr txBox="1"/>
          <p:nvPr/>
        </p:nvSpPr>
        <p:spPr>
          <a:xfrm>
            <a:off x="3621183" y="3722474"/>
            <a:ext cx="301409" cy="477164"/>
          </a:xfrm>
          <a:prstGeom prst="rect">
            <a:avLst/>
          </a:prstGeom>
          <a:noFill/>
        </p:spPr>
        <p:txBody>
          <a:bodyPr wrap="square" rtlCol="0">
            <a:spAutoFit/>
          </a:bodyPr>
          <a:lstStyle/>
          <a:p>
            <a:r>
              <a:rPr lang="en-US" altLang="zh-CN" sz="2500" b="1" dirty="0">
                <a:solidFill>
                  <a:schemeClr val="bg1"/>
                </a:solidFill>
                <a:cs typeface="+mn-ea"/>
                <a:sym typeface="+mn-lt"/>
              </a:rPr>
              <a:t>4</a:t>
            </a:r>
            <a:endParaRPr lang="zh-CN" altLang="en-US" sz="2500" b="1" dirty="0">
              <a:solidFill>
                <a:schemeClr val="bg1"/>
              </a:solidFill>
              <a:cs typeface="+mn-ea"/>
              <a:sym typeface="+mn-lt"/>
            </a:endParaRPr>
          </a:p>
        </p:txBody>
      </p:sp>
      <p:sp>
        <p:nvSpPr>
          <p:cNvPr id="83" name="TextBox 82"/>
          <p:cNvSpPr txBox="1"/>
          <p:nvPr/>
        </p:nvSpPr>
        <p:spPr>
          <a:xfrm>
            <a:off x="3296873" y="4883742"/>
            <a:ext cx="884772" cy="297924"/>
          </a:xfrm>
          <a:prstGeom prst="rect">
            <a:avLst/>
          </a:prstGeom>
          <a:noFill/>
        </p:spPr>
        <p:txBody>
          <a:bodyPr wrap="square" lIns="81614" tIns="40807" rIns="81614" bIns="40807" rtlCol="0">
            <a:spAutoFit/>
          </a:bodyPr>
          <a:lstStyle/>
          <a:p>
            <a:pPr algn="ctr"/>
            <a:r>
              <a:rPr lang="zh-CN" altLang="en-US" sz="1400" dirty="0">
                <a:solidFill>
                  <a:schemeClr val="bg1"/>
                </a:solidFill>
                <a:cs typeface="+mn-ea"/>
                <a:sym typeface="+mn-lt"/>
              </a:rPr>
              <a:t>添加标题</a:t>
            </a:r>
          </a:p>
        </p:txBody>
      </p:sp>
      <p:sp>
        <p:nvSpPr>
          <p:cNvPr id="84" name="TextBox 83"/>
          <p:cNvSpPr txBox="1"/>
          <p:nvPr/>
        </p:nvSpPr>
        <p:spPr>
          <a:xfrm>
            <a:off x="6514702" y="1650673"/>
            <a:ext cx="3316629" cy="922855"/>
          </a:xfrm>
          <a:prstGeom prst="rect">
            <a:avLst/>
          </a:prstGeom>
          <a:noFill/>
        </p:spPr>
        <p:txBody>
          <a:bodyPr wrap="square" lIns="81614" tIns="40807" rIns="81614" bIns="40807" rtlCol="0">
            <a:spAutoFit/>
          </a:bodyPr>
          <a:lstStyle/>
          <a:p>
            <a:pPr>
              <a:lnSpc>
                <a:spcPct val="130000"/>
              </a:lnSpc>
            </a:pPr>
            <a:r>
              <a:rPr lang="zh-CN" altLang="en-US" sz="1400" b="1" dirty="0">
                <a:solidFill>
                  <a:schemeClr val="accent1"/>
                </a:solidFill>
                <a:cs typeface="+mn-ea"/>
                <a:sym typeface="+mn-lt"/>
              </a:rPr>
              <a:t>现阶段问题一</a:t>
            </a:r>
            <a:endParaRPr lang="en-US" altLang="zh-CN" sz="1400" b="1" dirty="0">
              <a:solidFill>
                <a:schemeClr val="accent1"/>
              </a:solidFill>
              <a:cs typeface="+mn-ea"/>
              <a:sym typeface="+mn-lt"/>
            </a:endParaRPr>
          </a:p>
          <a:p>
            <a:pPr>
              <a:lnSpc>
                <a:spcPct val="130000"/>
              </a:lnSpc>
            </a:pPr>
            <a:r>
              <a:rPr lang="zh-CN" altLang="en-US" sz="1400" dirty="0">
                <a:solidFill>
                  <a:schemeClr val="bg1">
                    <a:lumMod val="50000"/>
                  </a:schemeClr>
                </a:solidFill>
                <a:cs typeface="+mn-ea"/>
                <a:sym typeface="+mn-lt"/>
              </a:rPr>
              <a:t>您的内容打在这里，或者通过复制您的文本后，在此框中选择粘贴</a:t>
            </a:r>
            <a:endParaRPr lang="en-US" altLang="zh-CN" sz="1400" dirty="0">
              <a:solidFill>
                <a:schemeClr val="bg1">
                  <a:lumMod val="50000"/>
                </a:schemeClr>
              </a:solidFill>
              <a:cs typeface="+mn-ea"/>
              <a:sym typeface="+mn-lt"/>
            </a:endParaRPr>
          </a:p>
        </p:txBody>
      </p:sp>
      <p:grpSp>
        <p:nvGrpSpPr>
          <p:cNvPr id="85" name="组合 84"/>
          <p:cNvGrpSpPr/>
          <p:nvPr/>
        </p:nvGrpSpPr>
        <p:grpSpPr>
          <a:xfrm>
            <a:off x="5888019" y="1722368"/>
            <a:ext cx="535052" cy="530796"/>
            <a:chOff x="6409426" y="1173624"/>
            <a:chExt cx="962086" cy="962084"/>
          </a:xfrm>
          <a:solidFill>
            <a:schemeClr val="accent1"/>
          </a:solidFill>
        </p:grpSpPr>
        <p:sp>
          <p:nvSpPr>
            <p:cNvPr id="86" name="椭圆 85"/>
            <p:cNvSpPr/>
            <p:nvPr/>
          </p:nvSpPr>
          <p:spPr bwMode="auto">
            <a:xfrm>
              <a:off x="6409426" y="1173624"/>
              <a:ext cx="962086" cy="96208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87" name="TextBox 86"/>
            <p:cNvSpPr txBox="1"/>
            <p:nvPr/>
          </p:nvSpPr>
          <p:spPr>
            <a:xfrm>
              <a:off x="6616339" y="1282180"/>
              <a:ext cx="546387" cy="717446"/>
            </a:xfrm>
            <a:prstGeom prst="rect">
              <a:avLst/>
            </a:prstGeom>
            <a:no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1600" b="1" dirty="0">
                  <a:solidFill>
                    <a:schemeClr val="bg1"/>
                  </a:solidFill>
                  <a:ea typeface="+mn-ea"/>
                  <a:cs typeface="+mn-ea"/>
                  <a:sym typeface="+mn-lt"/>
                </a:rPr>
                <a:t>1</a:t>
              </a:r>
              <a:endParaRPr lang="zh-CN" altLang="en-US" sz="1600" b="1" dirty="0">
                <a:solidFill>
                  <a:schemeClr val="bg1"/>
                </a:solidFill>
                <a:ea typeface="+mn-ea"/>
                <a:cs typeface="+mn-ea"/>
                <a:sym typeface="+mn-lt"/>
              </a:endParaRPr>
            </a:p>
          </p:txBody>
        </p:sp>
      </p:grpSp>
      <p:grpSp>
        <p:nvGrpSpPr>
          <p:cNvPr id="88" name="组合 87"/>
          <p:cNvGrpSpPr/>
          <p:nvPr/>
        </p:nvGrpSpPr>
        <p:grpSpPr>
          <a:xfrm>
            <a:off x="5888019" y="2828909"/>
            <a:ext cx="535052" cy="530796"/>
            <a:chOff x="6409426" y="2394908"/>
            <a:chExt cx="962086" cy="962084"/>
          </a:xfrm>
          <a:solidFill>
            <a:schemeClr val="accent2"/>
          </a:solidFill>
        </p:grpSpPr>
        <p:sp>
          <p:nvSpPr>
            <p:cNvPr id="89" name="椭圆 88"/>
            <p:cNvSpPr/>
            <p:nvPr/>
          </p:nvSpPr>
          <p:spPr bwMode="auto">
            <a:xfrm>
              <a:off x="6409426" y="2394908"/>
              <a:ext cx="962086" cy="96208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0" name="TextBox 89"/>
            <p:cNvSpPr txBox="1"/>
            <p:nvPr/>
          </p:nvSpPr>
          <p:spPr>
            <a:xfrm>
              <a:off x="6600496" y="2510335"/>
              <a:ext cx="546387" cy="717446"/>
            </a:xfrm>
            <a:prstGeom prst="rect">
              <a:avLst/>
            </a:prstGeom>
            <a:no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b="1" dirty="0">
                  <a:latin typeface="+mn-lt"/>
                  <a:cs typeface="+mn-ea"/>
                  <a:sym typeface="+mn-lt"/>
                </a:rPr>
                <a:t>2</a:t>
              </a:r>
              <a:endParaRPr lang="zh-CN" altLang="en-US" b="1" dirty="0">
                <a:latin typeface="+mn-lt"/>
                <a:cs typeface="+mn-ea"/>
                <a:sym typeface="+mn-lt"/>
              </a:endParaRPr>
            </a:p>
          </p:txBody>
        </p:sp>
      </p:grpSp>
      <p:grpSp>
        <p:nvGrpSpPr>
          <p:cNvPr id="91" name="组合 90"/>
          <p:cNvGrpSpPr/>
          <p:nvPr/>
        </p:nvGrpSpPr>
        <p:grpSpPr>
          <a:xfrm>
            <a:off x="5888021" y="3893489"/>
            <a:ext cx="535052" cy="530796"/>
            <a:chOff x="6409426" y="3568104"/>
            <a:chExt cx="962086" cy="962084"/>
          </a:xfrm>
          <a:solidFill>
            <a:schemeClr val="accent3"/>
          </a:solidFill>
        </p:grpSpPr>
        <p:sp>
          <p:nvSpPr>
            <p:cNvPr id="92" name="椭圆 91"/>
            <p:cNvSpPr/>
            <p:nvPr/>
          </p:nvSpPr>
          <p:spPr bwMode="auto">
            <a:xfrm>
              <a:off x="6409426" y="3568104"/>
              <a:ext cx="962086" cy="96208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93" name="TextBox 92"/>
            <p:cNvSpPr txBox="1"/>
            <p:nvPr/>
          </p:nvSpPr>
          <p:spPr>
            <a:xfrm>
              <a:off x="6629988" y="3710247"/>
              <a:ext cx="546387" cy="717446"/>
            </a:xfrm>
            <a:prstGeom prst="rect">
              <a:avLst/>
            </a:prstGeom>
            <a:no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1600" b="1" dirty="0">
                  <a:ea typeface="+mn-ea"/>
                  <a:cs typeface="+mn-ea"/>
                  <a:sym typeface="+mn-lt"/>
                </a:rPr>
                <a:t>3</a:t>
              </a:r>
              <a:endParaRPr lang="zh-CN" altLang="en-US" sz="1600" b="1" dirty="0">
                <a:ea typeface="+mn-ea"/>
                <a:cs typeface="+mn-ea"/>
                <a:sym typeface="+mn-lt"/>
              </a:endParaRPr>
            </a:p>
          </p:txBody>
        </p:sp>
      </p:grpSp>
      <p:grpSp>
        <p:nvGrpSpPr>
          <p:cNvPr id="94" name="组合 93"/>
          <p:cNvGrpSpPr/>
          <p:nvPr/>
        </p:nvGrpSpPr>
        <p:grpSpPr>
          <a:xfrm>
            <a:off x="5888021" y="5000195"/>
            <a:ext cx="535052" cy="530796"/>
            <a:chOff x="6409426" y="4869160"/>
            <a:chExt cx="962086" cy="962084"/>
          </a:xfrm>
          <a:solidFill>
            <a:schemeClr val="accent4"/>
          </a:solidFill>
        </p:grpSpPr>
        <p:sp>
          <p:nvSpPr>
            <p:cNvPr id="95" name="椭圆 94"/>
            <p:cNvSpPr/>
            <p:nvPr/>
          </p:nvSpPr>
          <p:spPr bwMode="auto">
            <a:xfrm>
              <a:off x="6409426" y="4869160"/>
              <a:ext cx="962086" cy="962084"/>
            </a:xfrm>
            <a:prstGeom prst="ellipse">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96" name="TextBox 95"/>
            <p:cNvSpPr txBox="1"/>
            <p:nvPr/>
          </p:nvSpPr>
          <p:spPr>
            <a:xfrm>
              <a:off x="6595474" y="4996174"/>
              <a:ext cx="546387" cy="717446"/>
            </a:xfrm>
            <a:prstGeom prst="rect">
              <a:avLst/>
            </a:prstGeom>
            <a:no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b="1" dirty="0">
                  <a:latin typeface="+mn-lt"/>
                  <a:cs typeface="+mn-ea"/>
                  <a:sym typeface="+mn-lt"/>
                </a:rPr>
                <a:t>4</a:t>
              </a:r>
              <a:endParaRPr lang="zh-CN" altLang="en-US" b="1" dirty="0">
                <a:latin typeface="+mn-lt"/>
                <a:cs typeface="+mn-ea"/>
                <a:sym typeface="+mn-lt"/>
              </a:endParaRPr>
            </a:p>
          </p:txBody>
        </p:sp>
      </p:grpSp>
      <p:sp>
        <p:nvSpPr>
          <p:cNvPr id="97" name="TextBox 96"/>
          <p:cNvSpPr txBox="1"/>
          <p:nvPr/>
        </p:nvSpPr>
        <p:spPr>
          <a:xfrm>
            <a:off x="6514700" y="2713136"/>
            <a:ext cx="3316630" cy="922855"/>
          </a:xfrm>
          <a:prstGeom prst="rect">
            <a:avLst/>
          </a:prstGeom>
          <a:noFill/>
        </p:spPr>
        <p:txBody>
          <a:bodyPr wrap="square" lIns="81614" tIns="40807" rIns="81614" bIns="40807" rtlCol="0">
            <a:spAutoFit/>
          </a:bodyPr>
          <a:lstStyle/>
          <a:p>
            <a:pPr>
              <a:lnSpc>
                <a:spcPct val="130000"/>
              </a:lnSpc>
            </a:pPr>
            <a:r>
              <a:rPr lang="zh-CN" altLang="en-US" sz="1400" b="1" dirty="0">
                <a:solidFill>
                  <a:schemeClr val="accent1"/>
                </a:solidFill>
                <a:cs typeface="+mn-ea"/>
                <a:sym typeface="+mn-lt"/>
              </a:rPr>
              <a:t>现阶段问题二</a:t>
            </a:r>
            <a:endParaRPr lang="en-US" altLang="zh-CN" sz="1400" b="1" dirty="0">
              <a:solidFill>
                <a:schemeClr val="accent1"/>
              </a:solidFill>
              <a:cs typeface="+mn-ea"/>
              <a:sym typeface="+mn-lt"/>
            </a:endParaRPr>
          </a:p>
          <a:p>
            <a:pPr>
              <a:lnSpc>
                <a:spcPct val="130000"/>
              </a:lnSpc>
            </a:pPr>
            <a:r>
              <a:rPr lang="zh-CN" altLang="en-US" sz="1400" dirty="0">
                <a:solidFill>
                  <a:schemeClr val="bg1">
                    <a:lumMod val="50000"/>
                  </a:schemeClr>
                </a:solidFill>
                <a:cs typeface="+mn-ea"/>
                <a:sym typeface="+mn-lt"/>
              </a:rPr>
              <a:t>您的内容打在这里，或者通过复制您的文本后，在此框中选择粘贴</a:t>
            </a:r>
            <a:endParaRPr lang="en-US" altLang="zh-CN" sz="1400" dirty="0">
              <a:solidFill>
                <a:schemeClr val="bg1">
                  <a:lumMod val="50000"/>
                </a:schemeClr>
              </a:solidFill>
              <a:cs typeface="+mn-ea"/>
              <a:sym typeface="+mn-lt"/>
            </a:endParaRPr>
          </a:p>
        </p:txBody>
      </p:sp>
      <p:sp>
        <p:nvSpPr>
          <p:cNvPr id="117" name="TextBox 116"/>
          <p:cNvSpPr txBox="1"/>
          <p:nvPr/>
        </p:nvSpPr>
        <p:spPr>
          <a:xfrm>
            <a:off x="6514704" y="3793450"/>
            <a:ext cx="3316627" cy="922855"/>
          </a:xfrm>
          <a:prstGeom prst="rect">
            <a:avLst/>
          </a:prstGeom>
          <a:noFill/>
        </p:spPr>
        <p:txBody>
          <a:bodyPr wrap="square" lIns="81614" tIns="40807" rIns="81614" bIns="40807" rtlCol="0">
            <a:spAutoFit/>
          </a:bodyPr>
          <a:lstStyle/>
          <a:p>
            <a:pPr>
              <a:lnSpc>
                <a:spcPct val="130000"/>
              </a:lnSpc>
            </a:pPr>
            <a:r>
              <a:rPr lang="zh-CN" altLang="en-US" sz="1400" b="1" dirty="0">
                <a:solidFill>
                  <a:schemeClr val="accent1"/>
                </a:solidFill>
                <a:cs typeface="+mn-ea"/>
                <a:sym typeface="+mn-lt"/>
              </a:rPr>
              <a:t>现阶段问题三</a:t>
            </a:r>
            <a:endParaRPr lang="en-US" altLang="zh-CN" sz="1400" b="1" dirty="0">
              <a:solidFill>
                <a:schemeClr val="accent1"/>
              </a:solidFill>
              <a:cs typeface="+mn-ea"/>
              <a:sym typeface="+mn-lt"/>
            </a:endParaRPr>
          </a:p>
          <a:p>
            <a:pPr>
              <a:lnSpc>
                <a:spcPct val="130000"/>
              </a:lnSpc>
            </a:pPr>
            <a:r>
              <a:rPr lang="zh-CN" altLang="en-US" sz="1400" dirty="0">
                <a:solidFill>
                  <a:schemeClr val="bg1">
                    <a:lumMod val="50000"/>
                  </a:schemeClr>
                </a:solidFill>
                <a:cs typeface="+mn-ea"/>
                <a:sym typeface="+mn-lt"/>
              </a:rPr>
              <a:t>您的内容打在这里，或者通过复制您的文本后，在此框中选择粘贴</a:t>
            </a:r>
            <a:endParaRPr lang="en-US" altLang="zh-CN" sz="1400" dirty="0">
              <a:solidFill>
                <a:schemeClr val="bg1">
                  <a:lumMod val="50000"/>
                </a:schemeClr>
              </a:solidFill>
              <a:cs typeface="+mn-ea"/>
              <a:sym typeface="+mn-lt"/>
            </a:endParaRPr>
          </a:p>
        </p:txBody>
      </p:sp>
      <p:sp>
        <p:nvSpPr>
          <p:cNvPr id="118" name="TextBox 117"/>
          <p:cNvSpPr txBox="1"/>
          <p:nvPr/>
        </p:nvSpPr>
        <p:spPr>
          <a:xfrm>
            <a:off x="6514702" y="4920779"/>
            <a:ext cx="3316629" cy="922855"/>
          </a:xfrm>
          <a:prstGeom prst="rect">
            <a:avLst/>
          </a:prstGeom>
          <a:noFill/>
        </p:spPr>
        <p:txBody>
          <a:bodyPr wrap="square" lIns="81614" tIns="40807" rIns="81614" bIns="40807" rtlCol="0">
            <a:spAutoFit/>
          </a:bodyPr>
          <a:lstStyle/>
          <a:p>
            <a:pPr>
              <a:lnSpc>
                <a:spcPct val="130000"/>
              </a:lnSpc>
            </a:pPr>
            <a:r>
              <a:rPr lang="zh-CN" altLang="en-US" sz="1400" b="1" dirty="0">
                <a:solidFill>
                  <a:schemeClr val="accent1"/>
                </a:solidFill>
                <a:cs typeface="+mn-ea"/>
                <a:sym typeface="+mn-lt"/>
              </a:rPr>
              <a:t>现阶段问题四</a:t>
            </a:r>
            <a:endParaRPr lang="en-US" altLang="zh-CN" sz="1400" b="1" dirty="0">
              <a:solidFill>
                <a:schemeClr val="accent1"/>
              </a:solidFill>
              <a:cs typeface="+mn-ea"/>
              <a:sym typeface="+mn-lt"/>
            </a:endParaRPr>
          </a:p>
          <a:p>
            <a:pPr>
              <a:lnSpc>
                <a:spcPct val="130000"/>
              </a:lnSpc>
            </a:pPr>
            <a:r>
              <a:rPr lang="zh-CN" altLang="en-US" sz="1400" dirty="0">
                <a:solidFill>
                  <a:schemeClr val="bg1">
                    <a:lumMod val="50000"/>
                  </a:schemeClr>
                </a:solidFill>
                <a:cs typeface="+mn-ea"/>
                <a:sym typeface="+mn-lt"/>
              </a:rPr>
              <a:t>您的内容打在这里，或者通过复制您的文本后，在此框中选择粘贴</a:t>
            </a:r>
            <a:endParaRPr lang="en-US" altLang="zh-CN" sz="1400" dirty="0">
              <a:solidFill>
                <a:schemeClr val="bg1">
                  <a:lumMod val="50000"/>
                </a:schemeClr>
              </a:solidFill>
              <a:cs typeface="+mn-ea"/>
              <a:sym typeface="+mn-lt"/>
            </a:endParaRPr>
          </a:p>
        </p:txBody>
      </p:sp>
    </p:spTree>
    <p:extLst>
      <p:ext uri="{BB962C8B-B14F-4D97-AF65-F5344CB8AC3E}">
        <p14:creationId xmlns:p14="http://schemas.microsoft.com/office/powerpoint/2010/main" val="205463961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4" fill="hold" grpId="0"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down)">
                                      <p:cBhvr>
                                        <p:cTn id="25" dur="500"/>
                                        <p:tgtEl>
                                          <p:spTgt spid="75"/>
                                        </p:tgtEl>
                                      </p:cBhvr>
                                    </p:animEffect>
                                  </p:childTnLst>
                                </p:cTn>
                              </p:par>
                            </p:childTnLst>
                          </p:cTn>
                        </p:par>
                        <p:par>
                          <p:cTn id="26" fill="hold">
                            <p:stCondLst>
                              <p:cond delay="3600"/>
                            </p:stCondLst>
                            <p:childTnLst>
                              <p:par>
                                <p:cTn id="27" presetID="22" presetClass="entr" presetSubtype="8" fill="hold" grpId="0" nodeType="after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4100"/>
                            </p:stCondLst>
                            <p:childTnLst>
                              <p:par>
                                <p:cTn id="31" presetID="22" presetClass="entr" presetSubtype="1"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up)">
                                      <p:cBhvr>
                                        <p:cTn id="33" dur="500"/>
                                        <p:tgtEl>
                                          <p:spTgt spid="74"/>
                                        </p:tgtEl>
                                      </p:cBhvr>
                                    </p:animEffect>
                                  </p:childTnLst>
                                </p:cTn>
                              </p:par>
                            </p:childTnLst>
                          </p:cTn>
                        </p:par>
                        <p:par>
                          <p:cTn id="34" fill="hold">
                            <p:stCondLst>
                              <p:cond delay="4600"/>
                            </p:stCondLst>
                            <p:childTnLst>
                              <p:par>
                                <p:cTn id="35" presetID="22" presetClass="entr" presetSubtype="1" fill="hold" grpId="0"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up)">
                                      <p:cBhvr>
                                        <p:cTn id="37" dur="400"/>
                                        <p:tgtEl>
                                          <p:spTgt spid="70"/>
                                        </p:tgtEl>
                                      </p:cBhvr>
                                    </p:animEffect>
                                  </p:childTnLst>
                                </p:cTn>
                              </p:par>
                            </p:childTnLst>
                          </p:cTn>
                        </p:par>
                        <p:par>
                          <p:cTn id="38" fill="hold">
                            <p:stCondLst>
                              <p:cond delay="5000"/>
                            </p:stCondLst>
                            <p:childTnLst>
                              <p:par>
                                <p:cTn id="39" presetID="42" presetClass="entr" presetSubtype="0" fill="hold" grpId="0" nodeType="after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anim calcmode="lin" valueType="num">
                                      <p:cBhvr>
                                        <p:cTn id="42" dur="500" fill="hold"/>
                                        <p:tgtEl>
                                          <p:spTgt spid="69"/>
                                        </p:tgtEl>
                                        <p:attrNameLst>
                                          <p:attrName>ppt_x</p:attrName>
                                        </p:attrNameLst>
                                      </p:cBhvr>
                                      <p:tavLst>
                                        <p:tav tm="0">
                                          <p:val>
                                            <p:strVal val="#ppt_x"/>
                                          </p:val>
                                        </p:tav>
                                        <p:tav tm="100000">
                                          <p:val>
                                            <p:strVal val="#ppt_x"/>
                                          </p:val>
                                        </p:tav>
                                      </p:tavLst>
                                    </p:anim>
                                    <p:anim calcmode="lin" valueType="num">
                                      <p:cBhvr>
                                        <p:cTn id="43" dur="500" fill="hold"/>
                                        <p:tgtEl>
                                          <p:spTgt spid="6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3"/>
                                        </p:tgtEl>
                                        <p:attrNameLst>
                                          <p:attrName>style.visibility</p:attrName>
                                        </p:attrNameLst>
                                      </p:cBhvr>
                                      <p:to>
                                        <p:strVal val="visible"/>
                                      </p:to>
                                    </p:set>
                                    <p:animEffect transition="in" filter="fade">
                                      <p:cBhvr>
                                        <p:cTn id="46" dur="500"/>
                                        <p:tgtEl>
                                          <p:spTgt spid="83"/>
                                        </p:tgtEl>
                                      </p:cBhvr>
                                    </p:animEffect>
                                    <p:anim calcmode="lin" valueType="num">
                                      <p:cBhvr>
                                        <p:cTn id="47" dur="500" fill="hold"/>
                                        <p:tgtEl>
                                          <p:spTgt spid="83"/>
                                        </p:tgtEl>
                                        <p:attrNameLst>
                                          <p:attrName>ppt_x</p:attrName>
                                        </p:attrNameLst>
                                      </p:cBhvr>
                                      <p:tavLst>
                                        <p:tav tm="0">
                                          <p:val>
                                            <p:strVal val="#ppt_x"/>
                                          </p:val>
                                        </p:tav>
                                        <p:tav tm="100000">
                                          <p:val>
                                            <p:strVal val="#ppt_x"/>
                                          </p:val>
                                        </p:tav>
                                      </p:tavLst>
                                    </p:anim>
                                    <p:anim calcmode="lin" valueType="num">
                                      <p:cBhvr>
                                        <p:cTn id="48" dur="500" fill="hold"/>
                                        <p:tgtEl>
                                          <p:spTgt spid="83"/>
                                        </p:tgtEl>
                                        <p:attrNameLst>
                                          <p:attrName>ppt_y</p:attrName>
                                        </p:attrNameLst>
                                      </p:cBhvr>
                                      <p:tavLst>
                                        <p:tav tm="0">
                                          <p:val>
                                            <p:strVal val="#ppt_y+.1"/>
                                          </p:val>
                                        </p:tav>
                                        <p:tav tm="100000">
                                          <p:val>
                                            <p:strVal val="#ppt_y"/>
                                          </p:val>
                                        </p:tav>
                                      </p:tavLst>
                                    </p:anim>
                                  </p:childTnLst>
                                </p:cTn>
                              </p:par>
                            </p:childTnLst>
                          </p:cTn>
                        </p:par>
                        <p:par>
                          <p:cTn id="49" fill="hold">
                            <p:stCondLst>
                              <p:cond delay="5500"/>
                            </p:stCondLst>
                            <p:childTnLst>
                              <p:par>
                                <p:cTn id="50" presetID="21" presetClass="entr" presetSubtype="1" fill="hold"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heel(1)">
                                      <p:cBhvr>
                                        <p:cTn id="52" dur="500"/>
                                        <p:tgtEl>
                                          <p:spTgt spid="85"/>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childTnLst>
                          </p:cTn>
                        </p:par>
                        <p:par>
                          <p:cTn id="57" fill="hold">
                            <p:stCondLst>
                              <p:cond delay="6500"/>
                            </p:stCondLst>
                            <p:childTnLst>
                              <p:par>
                                <p:cTn id="58" presetID="21" presetClass="entr" presetSubtype="1" fill="hold" nodeType="after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heel(1)">
                                      <p:cBhvr>
                                        <p:cTn id="60" dur="500"/>
                                        <p:tgtEl>
                                          <p:spTgt spid="88"/>
                                        </p:tgtEl>
                                      </p:cBhvr>
                                    </p:animEffect>
                                  </p:childTnLst>
                                </p:cTn>
                              </p:par>
                            </p:childTnLst>
                          </p:cTn>
                        </p:par>
                        <p:par>
                          <p:cTn id="61" fill="hold">
                            <p:stCondLst>
                              <p:cond delay="7000"/>
                            </p:stCondLst>
                            <p:childTnLst>
                              <p:par>
                                <p:cTn id="62" presetID="22" presetClass="entr" presetSubtype="8" fill="hold" grpId="0" nodeType="after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left)">
                                      <p:cBhvr>
                                        <p:cTn id="64" dur="500"/>
                                        <p:tgtEl>
                                          <p:spTgt spid="97"/>
                                        </p:tgtEl>
                                      </p:cBhvr>
                                    </p:animEffect>
                                  </p:childTnLst>
                                </p:cTn>
                              </p:par>
                            </p:childTnLst>
                          </p:cTn>
                        </p:par>
                        <p:par>
                          <p:cTn id="65" fill="hold">
                            <p:stCondLst>
                              <p:cond delay="7500"/>
                            </p:stCondLst>
                            <p:childTnLst>
                              <p:par>
                                <p:cTn id="66" presetID="21" presetClass="entr" presetSubtype="1" fill="hold" nodeType="after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wheel(1)">
                                      <p:cBhvr>
                                        <p:cTn id="68" dur="500"/>
                                        <p:tgtEl>
                                          <p:spTgt spid="91"/>
                                        </p:tgtEl>
                                      </p:cBhvr>
                                    </p:animEffect>
                                  </p:childTnLst>
                                </p:cTn>
                              </p:par>
                            </p:childTnLst>
                          </p:cTn>
                        </p:par>
                        <p:par>
                          <p:cTn id="69" fill="hold">
                            <p:stCondLst>
                              <p:cond delay="8000"/>
                            </p:stCondLst>
                            <p:childTnLst>
                              <p:par>
                                <p:cTn id="70" presetID="22" presetClass="entr" presetSubtype="8" fill="hold" grpId="0" nodeType="after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wipe(left)">
                                      <p:cBhvr>
                                        <p:cTn id="72" dur="500"/>
                                        <p:tgtEl>
                                          <p:spTgt spid="117"/>
                                        </p:tgtEl>
                                      </p:cBhvr>
                                    </p:animEffect>
                                  </p:childTnLst>
                                </p:cTn>
                              </p:par>
                            </p:childTnLst>
                          </p:cTn>
                        </p:par>
                        <p:par>
                          <p:cTn id="73" fill="hold">
                            <p:stCondLst>
                              <p:cond delay="8500"/>
                            </p:stCondLst>
                            <p:childTnLst>
                              <p:par>
                                <p:cTn id="74" presetID="21" presetClass="entr" presetSubtype="1" fill="hold" nodeType="afterEffect">
                                  <p:stCondLst>
                                    <p:cond delay="0"/>
                                  </p:stCondLst>
                                  <p:childTnLst>
                                    <p:set>
                                      <p:cBhvr>
                                        <p:cTn id="75" dur="1" fill="hold">
                                          <p:stCondLst>
                                            <p:cond delay="0"/>
                                          </p:stCondLst>
                                        </p:cTn>
                                        <p:tgtEl>
                                          <p:spTgt spid="94"/>
                                        </p:tgtEl>
                                        <p:attrNameLst>
                                          <p:attrName>style.visibility</p:attrName>
                                        </p:attrNameLst>
                                      </p:cBhvr>
                                      <p:to>
                                        <p:strVal val="visible"/>
                                      </p:to>
                                    </p:set>
                                    <p:animEffect transition="in" filter="wheel(1)">
                                      <p:cBhvr>
                                        <p:cTn id="76" dur="500"/>
                                        <p:tgtEl>
                                          <p:spTgt spid="94"/>
                                        </p:tgtEl>
                                      </p:cBhvr>
                                    </p:animEffect>
                                  </p:childTnLst>
                                </p:cTn>
                              </p:par>
                            </p:childTnLst>
                          </p:cTn>
                        </p:par>
                        <p:par>
                          <p:cTn id="77" fill="hold">
                            <p:stCondLst>
                              <p:cond delay="9000"/>
                            </p:stCondLst>
                            <p:childTnLst>
                              <p:par>
                                <p:cTn id="78" presetID="22" presetClass="entr" presetSubtype="8" fill="hold" grpId="0" nodeType="after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wipe(left)">
                                      <p:cBhvr>
                                        <p:cTn id="8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69" grpId="0" animBg="1"/>
      <p:bldP spid="70" grpId="0" animBg="1"/>
      <p:bldP spid="73" grpId="0" animBg="1"/>
      <p:bldP spid="74" grpId="0" animBg="1"/>
      <p:bldP spid="75" grpId="0" animBg="1"/>
      <p:bldP spid="83" grpId="0"/>
      <p:bldP spid="84" grpId="0"/>
      <p:bldP spid="97" grpId="0"/>
      <p:bldP spid="117" grpId="0"/>
      <p:bldP spid="1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5"/>
          <p:cNvSpPr>
            <a:spLocks/>
          </p:cNvSpPr>
          <p:nvPr/>
        </p:nvSpPr>
        <p:spPr bwMode="auto">
          <a:xfrm rot="16200000">
            <a:off x="3099855"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71" name="Freeform 5"/>
          <p:cNvSpPr>
            <a:spLocks/>
          </p:cNvSpPr>
          <p:nvPr/>
        </p:nvSpPr>
        <p:spPr bwMode="auto">
          <a:xfrm rot="16200000">
            <a:off x="3099855"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dirty="0">
              <a:latin typeface="Agency FB" panose="020B0503020202020204" pitchFamily="34" charset="0"/>
              <a:cs typeface="+mn-ea"/>
              <a:sym typeface="+mn-lt"/>
            </a:endParaRPr>
          </a:p>
        </p:txBody>
      </p:sp>
      <p:sp>
        <p:nvSpPr>
          <p:cNvPr id="85" name="Freeform 5"/>
          <p:cNvSpPr>
            <a:spLocks/>
          </p:cNvSpPr>
          <p:nvPr/>
        </p:nvSpPr>
        <p:spPr bwMode="auto">
          <a:xfrm rot="16200000">
            <a:off x="4567357"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86" name="Freeform 5"/>
          <p:cNvSpPr>
            <a:spLocks/>
          </p:cNvSpPr>
          <p:nvPr/>
        </p:nvSpPr>
        <p:spPr bwMode="auto">
          <a:xfrm rot="16200000">
            <a:off x="4567357"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88" name="Freeform 5"/>
          <p:cNvSpPr>
            <a:spLocks/>
          </p:cNvSpPr>
          <p:nvPr/>
        </p:nvSpPr>
        <p:spPr bwMode="auto">
          <a:xfrm rot="16200000">
            <a:off x="6034859"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89" name="Freeform 5"/>
          <p:cNvSpPr>
            <a:spLocks/>
          </p:cNvSpPr>
          <p:nvPr/>
        </p:nvSpPr>
        <p:spPr bwMode="auto">
          <a:xfrm rot="16200000">
            <a:off x="6034859"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91" name="Freeform 5"/>
          <p:cNvSpPr>
            <a:spLocks/>
          </p:cNvSpPr>
          <p:nvPr/>
        </p:nvSpPr>
        <p:spPr bwMode="auto">
          <a:xfrm rot="16200000">
            <a:off x="7502361" y="1123511"/>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92" name="Freeform 5"/>
          <p:cNvSpPr>
            <a:spLocks/>
          </p:cNvSpPr>
          <p:nvPr/>
        </p:nvSpPr>
        <p:spPr bwMode="auto">
          <a:xfrm rot="16200000">
            <a:off x="7502361" y="1486148"/>
            <a:ext cx="1589784" cy="14090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b="1">
              <a:latin typeface="Agency FB" panose="020B0503020202020204" pitchFamily="34" charset="0"/>
              <a:cs typeface="+mn-ea"/>
              <a:sym typeface="+mn-lt"/>
            </a:endParaRPr>
          </a:p>
        </p:txBody>
      </p:sp>
      <p:sp>
        <p:nvSpPr>
          <p:cNvPr id="4" name="文本框 3"/>
          <p:cNvSpPr txBox="1"/>
          <p:nvPr/>
        </p:nvSpPr>
        <p:spPr>
          <a:xfrm>
            <a:off x="3655476" y="1678002"/>
            <a:ext cx="484428" cy="1015663"/>
          </a:xfrm>
          <a:prstGeom prst="rect">
            <a:avLst/>
          </a:prstGeom>
          <a:noFill/>
        </p:spPr>
        <p:txBody>
          <a:bodyPr wrap="none" rtlCol="0">
            <a:spAutoFit/>
          </a:bodyPr>
          <a:lstStyle/>
          <a:p>
            <a:pPr algn="ctr"/>
            <a:r>
              <a:rPr lang="en-US" altLang="zh-CN" sz="6000" b="1" dirty="0">
                <a:solidFill>
                  <a:schemeClr val="accent1"/>
                </a:solidFill>
                <a:latin typeface="Agency FB" panose="020B0503020202020204" pitchFamily="34" charset="0"/>
                <a:cs typeface="+mn-ea"/>
                <a:sym typeface="+mn-lt"/>
              </a:rPr>
              <a:t>2</a:t>
            </a:r>
            <a:endParaRPr lang="zh-CN" altLang="en-US" sz="6000" b="1" dirty="0">
              <a:solidFill>
                <a:schemeClr val="accent1"/>
              </a:solidFill>
              <a:latin typeface="Agency FB" panose="020B0503020202020204" pitchFamily="34" charset="0"/>
              <a:cs typeface="+mn-ea"/>
              <a:sym typeface="+mn-lt"/>
            </a:endParaRPr>
          </a:p>
        </p:txBody>
      </p:sp>
      <p:sp>
        <p:nvSpPr>
          <p:cNvPr id="93" name="文本框 92"/>
          <p:cNvSpPr txBox="1"/>
          <p:nvPr/>
        </p:nvSpPr>
        <p:spPr>
          <a:xfrm>
            <a:off x="5103203" y="1649733"/>
            <a:ext cx="518091" cy="1015663"/>
          </a:xfrm>
          <a:prstGeom prst="rect">
            <a:avLst/>
          </a:prstGeom>
          <a:noFill/>
        </p:spPr>
        <p:txBody>
          <a:bodyPr wrap="none" rtlCol="0">
            <a:spAutoFit/>
          </a:bodyPr>
          <a:lstStyle/>
          <a:p>
            <a:pPr algn="ctr"/>
            <a:r>
              <a:rPr lang="en-US" altLang="zh-CN" sz="6000" b="1" dirty="0">
                <a:solidFill>
                  <a:schemeClr val="accent1"/>
                </a:solidFill>
                <a:latin typeface="Agency FB" panose="020B0503020202020204" pitchFamily="34" charset="0"/>
                <a:cs typeface="+mn-ea"/>
                <a:sym typeface="+mn-lt"/>
              </a:rPr>
              <a:t>0</a:t>
            </a:r>
            <a:endParaRPr lang="zh-CN" altLang="en-US" sz="6000" b="1" dirty="0">
              <a:solidFill>
                <a:schemeClr val="accent1"/>
              </a:solidFill>
              <a:latin typeface="Agency FB" panose="020B0503020202020204" pitchFamily="34" charset="0"/>
              <a:cs typeface="+mn-ea"/>
              <a:sym typeface="+mn-lt"/>
            </a:endParaRPr>
          </a:p>
        </p:txBody>
      </p:sp>
      <p:sp>
        <p:nvSpPr>
          <p:cNvPr id="94" name="文本框 93"/>
          <p:cNvSpPr txBox="1"/>
          <p:nvPr/>
        </p:nvSpPr>
        <p:spPr>
          <a:xfrm>
            <a:off x="6574713" y="1664595"/>
            <a:ext cx="510075" cy="1015663"/>
          </a:xfrm>
          <a:prstGeom prst="rect">
            <a:avLst/>
          </a:prstGeom>
          <a:noFill/>
        </p:spPr>
        <p:txBody>
          <a:bodyPr wrap="none" rtlCol="0">
            <a:spAutoFit/>
          </a:bodyPr>
          <a:lstStyle/>
          <a:p>
            <a:pPr algn="ctr"/>
            <a:r>
              <a:rPr lang="en-US" altLang="zh-CN" sz="6000" b="1" dirty="0" smtClean="0">
                <a:solidFill>
                  <a:schemeClr val="accent1"/>
                </a:solidFill>
                <a:latin typeface="Agency FB" panose="020B0503020202020204" pitchFamily="34" charset="0"/>
                <a:cs typeface="+mn-ea"/>
                <a:sym typeface="+mn-lt"/>
              </a:rPr>
              <a:t>3</a:t>
            </a:r>
            <a:endParaRPr lang="zh-CN" altLang="en-US" sz="6000" b="1" dirty="0">
              <a:solidFill>
                <a:schemeClr val="accent1"/>
              </a:solidFill>
              <a:latin typeface="Agency FB" panose="020B0503020202020204" pitchFamily="34" charset="0"/>
              <a:cs typeface="+mn-ea"/>
              <a:sym typeface="+mn-lt"/>
            </a:endParaRPr>
          </a:p>
        </p:txBody>
      </p:sp>
      <p:sp>
        <p:nvSpPr>
          <p:cNvPr id="95" name="文本框 94"/>
          <p:cNvSpPr txBox="1"/>
          <p:nvPr/>
        </p:nvSpPr>
        <p:spPr>
          <a:xfrm>
            <a:off x="8038207" y="1685631"/>
            <a:ext cx="518091" cy="1015663"/>
          </a:xfrm>
          <a:prstGeom prst="rect">
            <a:avLst/>
          </a:prstGeom>
          <a:noFill/>
        </p:spPr>
        <p:txBody>
          <a:bodyPr wrap="none" rtlCol="0">
            <a:spAutoFit/>
          </a:bodyPr>
          <a:lstStyle/>
          <a:p>
            <a:pPr algn="ctr"/>
            <a:r>
              <a:rPr lang="en-US" altLang="zh-CN" sz="6000" b="1" dirty="0" smtClean="0">
                <a:solidFill>
                  <a:schemeClr val="accent1"/>
                </a:solidFill>
                <a:latin typeface="Agency FB" panose="020B0503020202020204" pitchFamily="34" charset="0"/>
                <a:cs typeface="+mn-ea"/>
                <a:sym typeface="+mn-lt"/>
              </a:rPr>
              <a:t>0</a:t>
            </a:r>
            <a:endParaRPr lang="zh-CN" altLang="en-US" sz="6000" b="1" dirty="0">
              <a:solidFill>
                <a:schemeClr val="accent1"/>
              </a:solidFill>
              <a:latin typeface="Agency FB" panose="020B0503020202020204" pitchFamily="34" charset="0"/>
              <a:cs typeface="+mn-ea"/>
              <a:sym typeface="+mn-lt"/>
            </a:endParaRPr>
          </a:p>
        </p:txBody>
      </p:sp>
      <p:sp>
        <p:nvSpPr>
          <p:cNvPr id="20" name="TextBox 12"/>
          <p:cNvSpPr txBox="1"/>
          <p:nvPr/>
        </p:nvSpPr>
        <p:spPr>
          <a:xfrm>
            <a:off x="4745310" y="5549230"/>
            <a:ext cx="2701382" cy="261610"/>
          </a:xfrm>
          <a:prstGeom prst="rect">
            <a:avLst/>
          </a:prstGeom>
          <a:noFill/>
        </p:spPr>
        <p:txBody>
          <a:bodyPr wrap="none" rtlCol="0">
            <a:spAutoFit/>
          </a:bodyPr>
          <a:lstStyle/>
          <a:p>
            <a:pPr algn="ctr"/>
            <a:r>
              <a:rPr lang="zh-CN" altLang="en-US" sz="1100" dirty="0">
                <a:solidFill>
                  <a:schemeClr val="tx1">
                    <a:lumMod val="65000"/>
                    <a:lumOff val="35000"/>
                  </a:schemeClr>
                </a:solidFill>
                <a:cs typeface="+mn-ea"/>
                <a:sym typeface="+mn-lt"/>
              </a:rPr>
              <a:t>汇报人</a:t>
            </a:r>
            <a:r>
              <a:rPr lang="en-US" altLang="zh-CN" sz="1100" dirty="0">
                <a:solidFill>
                  <a:schemeClr val="tx1">
                    <a:lumMod val="65000"/>
                    <a:lumOff val="35000"/>
                  </a:schemeClr>
                </a:solidFill>
                <a:cs typeface="+mn-ea"/>
                <a:sym typeface="+mn-lt"/>
              </a:rPr>
              <a:t>: </a:t>
            </a:r>
            <a:r>
              <a:rPr lang="zh-CN" altLang="en-US" sz="1100" dirty="0">
                <a:solidFill>
                  <a:schemeClr val="tx1">
                    <a:lumMod val="65000"/>
                    <a:lumOff val="35000"/>
                  </a:schemeClr>
                </a:solidFill>
                <a:cs typeface="+mn-ea"/>
                <a:sym typeface="+mn-lt"/>
              </a:rPr>
              <a:t>第一</a:t>
            </a:r>
            <a:r>
              <a:rPr lang="en-US" altLang="zh-CN" sz="1100" dirty="0">
                <a:solidFill>
                  <a:schemeClr val="tx1">
                    <a:lumMod val="65000"/>
                    <a:lumOff val="35000"/>
                  </a:schemeClr>
                </a:solidFill>
                <a:cs typeface="+mn-ea"/>
                <a:sym typeface="+mn-lt"/>
              </a:rPr>
              <a:t>PPT</a:t>
            </a:r>
            <a:r>
              <a:rPr lang="en-US" altLang="zh-CN" sz="1100" dirty="0" smtClean="0">
                <a:solidFill>
                  <a:schemeClr val="tx1">
                    <a:lumMod val="65000"/>
                    <a:lumOff val="35000"/>
                  </a:schemeClr>
                </a:solidFill>
                <a:cs typeface="+mn-ea"/>
                <a:sym typeface="+mn-lt"/>
              </a:rPr>
              <a:t>        </a:t>
            </a:r>
            <a:r>
              <a:rPr lang="zh-CN" altLang="en-US" sz="1100" dirty="0">
                <a:solidFill>
                  <a:schemeClr val="tx1">
                    <a:lumMod val="65000"/>
                    <a:lumOff val="35000"/>
                  </a:schemeClr>
                </a:solidFill>
                <a:cs typeface="+mn-ea"/>
                <a:sym typeface="+mn-lt"/>
              </a:rPr>
              <a:t>时间</a:t>
            </a:r>
            <a:r>
              <a:rPr lang="en-US" altLang="zh-CN" sz="1100" dirty="0">
                <a:solidFill>
                  <a:schemeClr val="tx1">
                    <a:lumMod val="65000"/>
                    <a:lumOff val="35000"/>
                  </a:schemeClr>
                </a:solidFill>
                <a:cs typeface="+mn-ea"/>
                <a:sym typeface="+mn-lt"/>
              </a:rPr>
              <a:t>: </a:t>
            </a:r>
            <a:r>
              <a:rPr lang="en-US" altLang="zh-CN" sz="1100" dirty="0" smtClean="0">
                <a:solidFill>
                  <a:schemeClr val="tx1">
                    <a:lumMod val="65000"/>
                    <a:lumOff val="35000"/>
                  </a:schemeClr>
                </a:solidFill>
                <a:cs typeface="+mn-ea"/>
                <a:sym typeface="+mn-lt"/>
              </a:rPr>
              <a:t>2030</a:t>
            </a:r>
            <a:r>
              <a:rPr lang="zh-CN" altLang="en-US" sz="1100" dirty="0" smtClean="0">
                <a:solidFill>
                  <a:schemeClr val="tx1">
                    <a:lumMod val="65000"/>
                    <a:lumOff val="35000"/>
                  </a:schemeClr>
                </a:solidFill>
                <a:cs typeface="+mn-ea"/>
                <a:sym typeface="+mn-lt"/>
              </a:rPr>
              <a:t>年 </a:t>
            </a:r>
            <a:r>
              <a:rPr lang="en-US" altLang="zh-CN" sz="1100" dirty="0" smtClean="0">
                <a:solidFill>
                  <a:schemeClr val="tx1">
                    <a:lumMod val="65000"/>
                    <a:lumOff val="35000"/>
                  </a:schemeClr>
                </a:solidFill>
                <a:cs typeface="+mn-ea"/>
                <a:sym typeface="+mn-lt"/>
              </a:rPr>
              <a:t>12</a:t>
            </a:r>
            <a:r>
              <a:rPr lang="zh-CN" altLang="en-US" sz="1100" dirty="0" smtClean="0">
                <a:solidFill>
                  <a:schemeClr val="tx1">
                    <a:lumMod val="65000"/>
                    <a:lumOff val="35000"/>
                  </a:schemeClr>
                </a:solidFill>
                <a:cs typeface="+mn-ea"/>
                <a:sym typeface="+mn-lt"/>
              </a:rPr>
              <a:t>月</a:t>
            </a:r>
            <a:endParaRPr lang="zh-CN" altLang="en-US" sz="1100" dirty="0">
              <a:solidFill>
                <a:schemeClr val="tx1">
                  <a:lumMod val="65000"/>
                  <a:lumOff val="35000"/>
                </a:schemeClr>
              </a:solidFill>
              <a:cs typeface="+mn-ea"/>
              <a:sym typeface="+mn-lt"/>
            </a:endParaRPr>
          </a:p>
        </p:txBody>
      </p:sp>
      <p:sp>
        <p:nvSpPr>
          <p:cNvPr id="26" name="Rectangle 4"/>
          <p:cNvSpPr txBox="1">
            <a:spLocks noChangeArrowheads="1"/>
          </p:cNvSpPr>
          <p:nvPr/>
        </p:nvSpPr>
        <p:spPr bwMode="auto">
          <a:xfrm>
            <a:off x="3058848" y="4676417"/>
            <a:ext cx="6074304" cy="696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nSpc>
                <a:spcPct val="130000"/>
              </a:lnSpc>
            </a:pPr>
            <a:r>
              <a:rPr lang="en-US" altLang="zh-CN" sz="900" b="0" dirty="0">
                <a:solidFill>
                  <a:schemeClr val="tx1">
                    <a:lumMod val="50000"/>
                    <a:lumOff val="50000"/>
                  </a:schemeClr>
                </a:solidFill>
                <a:latin typeface="+mn-lt"/>
                <a:ea typeface="+mn-ea"/>
                <a:cs typeface="+mn-ea"/>
                <a:sym typeface="+mn-lt"/>
              </a:rPr>
              <a:t>Introduction Of </a:t>
            </a:r>
            <a:r>
              <a:rPr lang="en-US" altLang="zh-CN" sz="900" b="0" dirty="0" err="1">
                <a:solidFill>
                  <a:schemeClr val="tx1">
                    <a:lumMod val="50000"/>
                    <a:lumOff val="50000"/>
                  </a:schemeClr>
                </a:solidFill>
                <a:latin typeface="+mn-lt"/>
                <a:ea typeface="+mn-ea"/>
                <a:cs typeface="+mn-ea"/>
                <a:sym typeface="+mn-lt"/>
              </a:rPr>
              <a:t>AtmosphericBusiness</a:t>
            </a:r>
            <a:r>
              <a:rPr lang="en-US" altLang="zh-CN" sz="900" b="0" dirty="0">
                <a:solidFill>
                  <a:schemeClr val="tx1">
                    <a:lumMod val="50000"/>
                    <a:lumOff val="50000"/>
                  </a:schemeClr>
                </a:solidFill>
                <a:latin typeface="+mn-lt"/>
                <a:ea typeface="+mn-ea"/>
                <a:cs typeface="+mn-ea"/>
                <a:sym typeface="+mn-lt"/>
              </a:rPr>
              <a:t> Plan Startup Plan PPT Template, Complete </a:t>
            </a:r>
            <a:r>
              <a:rPr lang="en-US" altLang="zh-CN" sz="900" b="0" dirty="0" err="1">
                <a:solidFill>
                  <a:schemeClr val="tx1">
                    <a:lumMod val="50000"/>
                    <a:lumOff val="50000"/>
                  </a:schemeClr>
                </a:solidFill>
                <a:latin typeface="+mn-lt"/>
                <a:ea typeface="+mn-ea"/>
                <a:cs typeface="+mn-ea"/>
                <a:sym typeface="+mn-lt"/>
              </a:rPr>
              <a:t>FrameworkIntroduction</a:t>
            </a:r>
            <a:r>
              <a:rPr lang="en-US" altLang="zh-CN" sz="900" b="0" dirty="0">
                <a:solidFill>
                  <a:schemeClr val="tx1">
                    <a:lumMod val="50000"/>
                    <a:lumOff val="50000"/>
                  </a:schemeClr>
                </a:solidFill>
                <a:latin typeface="+mn-lt"/>
                <a:ea typeface="+mn-ea"/>
                <a:cs typeface="+mn-ea"/>
                <a:sym typeface="+mn-lt"/>
              </a:rPr>
              <a:t> Of </a:t>
            </a:r>
            <a:r>
              <a:rPr lang="en-US" altLang="zh-CN" sz="900" b="0" dirty="0" err="1">
                <a:solidFill>
                  <a:schemeClr val="tx1">
                    <a:lumMod val="50000"/>
                    <a:lumOff val="50000"/>
                  </a:schemeClr>
                </a:solidFill>
                <a:latin typeface="+mn-lt"/>
                <a:ea typeface="+mn-ea"/>
                <a:cs typeface="+mn-ea"/>
                <a:sym typeface="+mn-lt"/>
              </a:rPr>
              <a:t>AtmosphericBusiness</a:t>
            </a:r>
            <a:r>
              <a:rPr lang="en-US" altLang="zh-CN" sz="900" b="0" dirty="0">
                <a:solidFill>
                  <a:schemeClr val="tx1">
                    <a:lumMod val="50000"/>
                    <a:lumOff val="50000"/>
                  </a:schemeClr>
                </a:solidFill>
                <a:latin typeface="+mn-lt"/>
                <a:ea typeface="+mn-ea"/>
                <a:cs typeface="+mn-ea"/>
                <a:sym typeface="+mn-lt"/>
              </a:rPr>
              <a:t> Plan Startup Plan PPT Template, Complete Framework</a:t>
            </a:r>
            <a:endParaRPr lang="zh-CN" altLang="zh-CN" sz="900" b="0" dirty="0">
              <a:solidFill>
                <a:schemeClr val="tx1">
                  <a:lumMod val="50000"/>
                  <a:lumOff val="50000"/>
                </a:schemeClr>
              </a:solidFill>
              <a:latin typeface="+mn-lt"/>
              <a:ea typeface="+mn-ea"/>
              <a:cs typeface="+mn-ea"/>
              <a:sym typeface="+mn-lt"/>
            </a:endParaRPr>
          </a:p>
        </p:txBody>
      </p:sp>
      <p:sp>
        <p:nvSpPr>
          <p:cNvPr id="7" name="文本框 6"/>
          <p:cNvSpPr txBox="1"/>
          <p:nvPr/>
        </p:nvSpPr>
        <p:spPr>
          <a:xfrm>
            <a:off x="4387842" y="3507816"/>
            <a:ext cx="3416320" cy="646331"/>
          </a:xfrm>
          <a:prstGeom prst="rect">
            <a:avLst/>
          </a:prstGeom>
          <a:noFill/>
        </p:spPr>
        <p:txBody>
          <a:bodyPr wrap="none" rtlCol="0">
            <a:spAutoFit/>
          </a:bodyPr>
          <a:lstStyle/>
          <a:p>
            <a:pPr algn="ctr"/>
            <a:r>
              <a:rPr lang="zh-CN" altLang="en-US" sz="3600" b="1" dirty="0">
                <a:solidFill>
                  <a:schemeClr val="tx1">
                    <a:lumMod val="75000"/>
                    <a:lumOff val="25000"/>
                  </a:schemeClr>
                </a:solidFill>
                <a:cs typeface="+mn-ea"/>
                <a:sym typeface="+mn-lt"/>
              </a:rPr>
              <a:t>谢谢大家的观看</a:t>
            </a:r>
          </a:p>
        </p:txBody>
      </p:sp>
      <p:sp>
        <p:nvSpPr>
          <p:cNvPr id="96" name="文本框 95"/>
          <p:cNvSpPr txBox="1"/>
          <p:nvPr/>
        </p:nvSpPr>
        <p:spPr>
          <a:xfrm>
            <a:off x="3846025" y="4204305"/>
            <a:ext cx="4499950"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cs typeface="+mn-ea"/>
                <a:sym typeface="+mn-lt"/>
              </a:rPr>
              <a:t>年终总</a:t>
            </a:r>
            <a:r>
              <a:rPr lang="zh-CN" altLang="en-US" sz="2000" dirty="0">
                <a:solidFill>
                  <a:schemeClr val="tx1">
                    <a:lumMod val="75000"/>
                    <a:lumOff val="25000"/>
                  </a:schemeClr>
                </a:solidFill>
                <a:cs typeface="+mn-ea"/>
                <a:sym typeface="+mn-lt"/>
              </a:rPr>
              <a:t>结</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工作计划</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总结报告</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工作汇报</a:t>
            </a:r>
          </a:p>
        </p:txBody>
      </p:sp>
    </p:spTree>
    <p:extLst>
      <p:ext uri="{BB962C8B-B14F-4D97-AF65-F5344CB8AC3E}">
        <p14:creationId xmlns:p14="http://schemas.microsoft.com/office/powerpoint/2010/main" val="384490490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xmlns:a14="http://schemas.microsoft.com/office/drawing/2010/main">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 calcmode="lin" valueType="num">
                                      <p:cBhvr>
                                        <p:cTn id="17" dur="500" fill="hold"/>
                                        <p:tgtEl>
                                          <p:spTgt spid="85"/>
                                        </p:tgtEl>
                                        <p:attrNameLst>
                                          <p:attrName>ppt_w</p:attrName>
                                        </p:attrNameLst>
                                      </p:cBhvr>
                                      <p:tavLst>
                                        <p:tav tm="0">
                                          <p:val>
                                            <p:fltVal val="0"/>
                                          </p:val>
                                        </p:tav>
                                        <p:tav tm="100000">
                                          <p:val>
                                            <p:strVal val="#ppt_w"/>
                                          </p:val>
                                        </p:tav>
                                      </p:tavLst>
                                    </p:anim>
                                    <p:anim calcmode="lin" valueType="num">
                                      <p:cBhvr>
                                        <p:cTn id="18" dur="500" fill="hold"/>
                                        <p:tgtEl>
                                          <p:spTgt spid="85"/>
                                        </p:tgtEl>
                                        <p:attrNameLst>
                                          <p:attrName>ppt_h</p:attrName>
                                        </p:attrNameLst>
                                      </p:cBhvr>
                                      <p:tavLst>
                                        <p:tav tm="0">
                                          <p:val>
                                            <p:fltVal val="0"/>
                                          </p:val>
                                        </p:tav>
                                        <p:tav tm="100000">
                                          <p:val>
                                            <p:strVal val="#ppt_h"/>
                                          </p:val>
                                        </p:tav>
                                      </p:tavLst>
                                    </p:anim>
                                    <p:animEffect transition="in" filter="fade">
                                      <p:cBhvr>
                                        <p:cTn id="19" dur="500"/>
                                        <p:tgtEl>
                                          <p:spTgt spid="8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6"/>
                                        </p:tgtEl>
                                        <p:attrNameLst>
                                          <p:attrName>style.visibility</p:attrName>
                                        </p:attrNameLst>
                                      </p:cBhvr>
                                      <p:to>
                                        <p:strVal val="visible"/>
                                      </p:to>
                                    </p:set>
                                    <p:anim calcmode="lin" valueType="num">
                                      <p:cBhvr>
                                        <p:cTn id="22" dur="500" fill="hold"/>
                                        <p:tgtEl>
                                          <p:spTgt spid="86"/>
                                        </p:tgtEl>
                                        <p:attrNameLst>
                                          <p:attrName>ppt_w</p:attrName>
                                        </p:attrNameLst>
                                      </p:cBhvr>
                                      <p:tavLst>
                                        <p:tav tm="0">
                                          <p:val>
                                            <p:fltVal val="0"/>
                                          </p:val>
                                        </p:tav>
                                        <p:tav tm="100000">
                                          <p:val>
                                            <p:strVal val="#ppt_w"/>
                                          </p:val>
                                        </p:tav>
                                      </p:tavLst>
                                    </p:anim>
                                    <p:anim calcmode="lin" valueType="num">
                                      <p:cBhvr>
                                        <p:cTn id="23" dur="500" fill="hold"/>
                                        <p:tgtEl>
                                          <p:spTgt spid="86"/>
                                        </p:tgtEl>
                                        <p:attrNameLst>
                                          <p:attrName>ppt_h</p:attrName>
                                        </p:attrNameLst>
                                      </p:cBhvr>
                                      <p:tavLst>
                                        <p:tav tm="0">
                                          <p:val>
                                            <p:fltVal val="0"/>
                                          </p:val>
                                        </p:tav>
                                        <p:tav tm="100000">
                                          <p:val>
                                            <p:strVal val="#ppt_h"/>
                                          </p:val>
                                        </p:tav>
                                      </p:tavLst>
                                    </p:anim>
                                    <p:animEffect transition="in" filter="fade">
                                      <p:cBhvr>
                                        <p:cTn id="24" dur="500"/>
                                        <p:tgtEl>
                                          <p:spTgt spid="8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p:cTn id="27" dur="500" fill="hold"/>
                                        <p:tgtEl>
                                          <p:spTgt spid="88"/>
                                        </p:tgtEl>
                                        <p:attrNameLst>
                                          <p:attrName>ppt_w</p:attrName>
                                        </p:attrNameLst>
                                      </p:cBhvr>
                                      <p:tavLst>
                                        <p:tav tm="0">
                                          <p:val>
                                            <p:fltVal val="0"/>
                                          </p:val>
                                        </p:tav>
                                        <p:tav tm="100000">
                                          <p:val>
                                            <p:strVal val="#ppt_w"/>
                                          </p:val>
                                        </p:tav>
                                      </p:tavLst>
                                    </p:anim>
                                    <p:anim calcmode="lin" valueType="num">
                                      <p:cBhvr>
                                        <p:cTn id="28" dur="500" fill="hold"/>
                                        <p:tgtEl>
                                          <p:spTgt spid="88"/>
                                        </p:tgtEl>
                                        <p:attrNameLst>
                                          <p:attrName>ppt_h</p:attrName>
                                        </p:attrNameLst>
                                      </p:cBhvr>
                                      <p:tavLst>
                                        <p:tav tm="0">
                                          <p:val>
                                            <p:fltVal val="0"/>
                                          </p:val>
                                        </p:tav>
                                        <p:tav tm="100000">
                                          <p:val>
                                            <p:strVal val="#ppt_h"/>
                                          </p:val>
                                        </p:tav>
                                      </p:tavLst>
                                    </p:anim>
                                    <p:animEffect transition="in" filter="fade">
                                      <p:cBhvr>
                                        <p:cTn id="29" dur="500"/>
                                        <p:tgtEl>
                                          <p:spTgt spid="8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9"/>
                                        </p:tgtEl>
                                        <p:attrNameLst>
                                          <p:attrName>style.visibility</p:attrName>
                                        </p:attrNameLst>
                                      </p:cBhvr>
                                      <p:to>
                                        <p:strVal val="visible"/>
                                      </p:to>
                                    </p:set>
                                    <p:anim calcmode="lin" valueType="num">
                                      <p:cBhvr>
                                        <p:cTn id="32" dur="500" fill="hold"/>
                                        <p:tgtEl>
                                          <p:spTgt spid="89"/>
                                        </p:tgtEl>
                                        <p:attrNameLst>
                                          <p:attrName>ppt_w</p:attrName>
                                        </p:attrNameLst>
                                      </p:cBhvr>
                                      <p:tavLst>
                                        <p:tav tm="0">
                                          <p:val>
                                            <p:fltVal val="0"/>
                                          </p:val>
                                        </p:tav>
                                        <p:tav tm="100000">
                                          <p:val>
                                            <p:strVal val="#ppt_w"/>
                                          </p:val>
                                        </p:tav>
                                      </p:tavLst>
                                    </p:anim>
                                    <p:anim calcmode="lin" valueType="num">
                                      <p:cBhvr>
                                        <p:cTn id="33" dur="500" fill="hold"/>
                                        <p:tgtEl>
                                          <p:spTgt spid="89"/>
                                        </p:tgtEl>
                                        <p:attrNameLst>
                                          <p:attrName>ppt_h</p:attrName>
                                        </p:attrNameLst>
                                      </p:cBhvr>
                                      <p:tavLst>
                                        <p:tav tm="0">
                                          <p:val>
                                            <p:fltVal val="0"/>
                                          </p:val>
                                        </p:tav>
                                        <p:tav tm="100000">
                                          <p:val>
                                            <p:strVal val="#ppt_h"/>
                                          </p:val>
                                        </p:tav>
                                      </p:tavLst>
                                    </p:anim>
                                    <p:animEffect transition="in" filter="fade">
                                      <p:cBhvr>
                                        <p:cTn id="34" dur="500"/>
                                        <p:tgtEl>
                                          <p:spTgt spid="8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1"/>
                                        </p:tgtEl>
                                        <p:attrNameLst>
                                          <p:attrName>style.visibility</p:attrName>
                                        </p:attrNameLst>
                                      </p:cBhvr>
                                      <p:to>
                                        <p:strVal val="visible"/>
                                      </p:to>
                                    </p:set>
                                    <p:anim calcmode="lin" valueType="num">
                                      <p:cBhvr>
                                        <p:cTn id="37" dur="500" fill="hold"/>
                                        <p:tgtEl>
                                          <p:spTgt spid="91"/>
                                        </p:tgtEl>
                                        <p:attrNameLst>
                                          <p:attrName>ppt_w</p:attrName>
                                        </p:attrNameLst>
                                      </p:cBhvr>
                                      <p:tavLst>
                                        <p:tav tm="0">
                                          <p:val>
                                            <p:fltVal val="0"/>
                                          </p:val>
                                        </p:tav>
                                        <p:tav tm="100000">
                                          <p:val>
                                            <p:strVal val="#ppt_w"/>
                                          </p:val>
                                        </p:tav>
                                      </p:tavLst>
                                    </p:anim>
                                    <p:anim calcmode="lin" valueType="num">
                                      <p:cBhvr>
                                        <p:cTn id="38" dur="500" fill="hold"/>
                                        <p:tgtEl>
                                          <p:spTgt spid="91"/>
                                        </p:tgtEl>
                                        <p:attrNameLst>
                                          <p:attrName>ppt_h</p:attrName>
                                        </p:attrNameLst>
                                      </p:cBhvr>
                                      <p:tavLst>
                                        <p:tav tm="0">
                                          <p:val>
                                            <p:fltVal val="0"/>
                                          </p:val>
                                        </p:tav>
                                        <p:tav tm="100000">
                                          <p:val>
                                            <p:strVal val="#ppt_h"/>
                                          </p:val>
                                        </p:tav>
                                      </p:tavLst>
                                    </p:anim>
                                    <p:animEffect transition="in" filter="fade">
                                      <p:cBhvr>
                                        <p:cTn id="39" dur="500"/>
                                        <p:tgtEl>
                                          <p:spTgt spid="9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 calcmode="lin" valueType="num">
                                      <p:cBhvr>
                                        <p:cTn id="42" dur="500" fill="hold"/>
                                        <p:tgtEl>
                                          <p:spTgt spid="92"/>
                                        </p:tgtEl>
                                        <p:attrNameLst>
                                          <p:attrName>ppt_w</p:attrName>
                                        </p:attrNameLst>
                                      </p:cBhvr>
                                      <p:tavLst>
                                        <p:tav tm="0">
                                          <p:val>
                                            <p:fltVal val="0"/>
                                          </p:val>
                                        </p:tav>
                                        <p:tav tm="100000">
                                          <p:val>
                                            <p:strVal val="#ppt_w"/>
                                          </p:val>
                                        </p:tav>
                                      </p:tavLst>
                                    </p:anim>
                                    <p:anim calcmode="lin" valueType="num">
                                      <p:cBhvr>
                                        <p:cTn id="43" dur="500" fill="hold"/>
                                        <p:tgtEl>
                                          <p:spTgt spid="92"/>
                                        </p:tgtEl>
                                        <p:attrNameLst>
                                          <p:attrName>ppt_h</p:attrName>
                                        </p:attrNameLst>
                                      </p:cBhvr>
                                      <p:tavLst>
                                        <p:tav tm="0">
                                          <p:val>
                                            <p:fltVal val="0"/>
                                          </p:val>
                                        </p:tav>
                                        <p:tav tm="100000">
                                          <p:val>
                                            <p:strVal val="#ppt_h"/>
                                          </p:val>
                                        </p:tav>
                                      </p:tavLst>
                                    </p:anim>
                                    <p:animEffect transition="in" filter="fade">
                                      <p:cBhvr>
                                        <p:cTn id="44" dur="500"/>
                                        <p:tgtEl>
                                          <p:spTgt spid="9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 calcmode="lin" valueType="num">
                                      <p:cBhvr>
                                        <p:cTn id="52" dur="500" fill="hold"/>
                                        <p:tgtEl>
                                          <p:spTgt spid="93"/>
                                        </p:tgtEl>
                                        <p:attrNameLst>
                                          <p:attrName>ppt_w</p:attrName>
                                        </p:attrNameLst>
                                      </p:cBhvr>
                                      <p:tavLst>
                                        <p:tav tm="0">
                                          <p:val>
                                            <p:fltVal val="0"/>
                                          </p:val>
                                        </p:tav>
                                        <p:tav tm="100000">
                                          <p:val>
                                            <p:strVal val="#ppt_w"/>
                                          </p:val>
                                        </p:tav>
                                      </p:tavLst>
                                    </p:anim>
                                    <p:anim calcmode="lin" valueType="num">
                                      <p:cBhvr>
                                        <p:cTn id="53" dur="500" fill="hold"/>
                                        <p:tgtEl>
                                          <p:spTgt spid="93"/>
                                        </p:tgtEl>
                                        <p:attrNameLst>
                                          <p:attrName>ppt_h</p:attrName>
                                        </p:attrNameLst>
                                      </p:cBhvr>
                                      <p:tavLst>
                                        <p:tav tm="0">
                                          <p:val>
                                            <p:fltVal val="0"/>
                                          </p:val>
                                        </p:tav>
                                        <p:tav tm="100000">
                                          <p:val>
                                            <p:strVal val="#ppt_h"/>
                                          </p:val>
                                        </p:tav>
                                      </p:tavLst>
                                    </p:anim>
                                    <p:animEffect transition="in" filter="fade">
                                      <p:cBhvr>
                                        <p:cTn id="54" dur="500"/>
                                        <p:tgtEl>
                                          <p:spTgt spid="9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anim calcmode="lin" valueType="num">
                                      <p:cBhvr>
                                        <p:cTn id="57" dur="500" fill="hold"/>
                                        <p:tgtEl>
                                          <p:spTgt spid="94"/>
                                        </p:tgtEl>
                                        <p:attrNameLst>
                                          <p:attrName>ppt_w</p:attrName>
                                        </p:attrNameLst>
                                      </p:cBhvr>
                                      <p:tavLst>
                                        <p:tav tm="0">
                                          <p:val>
                                            <p:fltVal val="0"/>
                                          </p:val>
                                        </p:tav>
                                        <p:tav tm="100000">
                                          <p:val>
                                            <p:strVal val="#ppt_w"/>
                                          </p:val>
                                        </p:tav>
                                      </p:tavLst>
                                    </p:anim>
                                    <p:anim calcmode="lin" valueType="num">
                                      <p:cBhvr>
                                        <p:cTn id="58" dur="500" fill="hold"/>
                                        <p:tgtEl>
                                          <p:spTgt spid="94"/>
                                        </p:tgtEl>
                                        <p:attrNameLst>
                                          <p:attrName>ppt_h</p:attrName>
                                        </p:attrNameLst>
                                      </p:cBhvr>
                                      <p:tavLst>
                                        <p:tav tm="0">
                                          <p:val>
                                            <p:fltVal val="0"/>
                                          </p:val>
                                        </p:tav>
                                        <p:tav tm="100000">
                                          <p:val>
                                            <p:strVal val="#ppt_h"/>
                                          </p:val>
                                        </p:tav>
                                      </p:tavLst>
                                    </p:anim>
                                    <p:animEffect transition="in" filter="fade">
                                      <p:cBhvr>
                                        <p:cTn id="59" dur="500"/>
                                        <p:tgtEl>
                                          <p:spTgt spid="9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95"/>
                                        </p:tgtEl>
                                        <p:attrNameLst>
                                          <p:attrName>style.visibility</p:attrName>
                                        </p:attrNameLst>
                                      </p:cBhvr>
                                      <p:to>
                                        <p:strVal val="visible"/>
                                      </p:to>
                                    </p:set>
                                    <p:anim calcmode="lin" valueType="num">
                                      <p:cBhvr>
                                        <p:cTn id="62" dur="500" fill="hold"/>
                                        <p:tgtEl>
                                          <p:spTgt spid="95"/>
                                        </p:tgtEl>
                                        <p:attrNameLst>
                                          <p:attrName>ppt_w</p:attrName>
                                        </p:attrNameLst>
                                      </p:cBhvr>
                                      <p:tavLst>
                                        <p:tav tm="0">
                                          <p:val>
                                            <p:fltVal val="0"/>
                                          </p:val>
                                        </p:tav>
                                        <p:tav tm="100000">
                                          <p:val>
                                            <p:strVal val="#ppt_w"/>
                                          </p:val>
                                        </p:tav>
                                      </p:tavLst>
                                    </p:anim>
                                    <p:anim calcmode="lin" valueType="num">
                                      <p:cBhvr>
                                        <p:cTn id="63" dur="500" fill="hold"/>
                                        <p:tgtEl>
                                          <p:spTgt spid="95"/>
                                        </p:tgtEl>
                                        <p:attrNameLst>
                                          <p:attrName>ppt_h</p:attrName>
                                        </p:attrNameLst>
                                      </p:cBhvr>
                                      <p:tavLst>
                                        <p:tav tm="0">
                                          <p:val>
                                            <p:fltVal val="0"/>
                                          </p:val>
                                        </p:tav>
                                        <p:tav tm="100000">
                                          <p:val>
                                            <p:strVal val="#ppt_h"/>
                                          </p:val>
                                        </p:tav>
                                      </p:tavLst>
                                    </p:anim>
                                    <p:animEffect transition="in" filter="fade">
                                      <p:cBhvr>
                                        <p:cTn id="64" dur="500"/>
                                        <p:tgtEl>
                                          <p:spTgt spid="95"/>
                                        </p:tgtEl>
                                      </p:cBhvr>
                                    </p:animEffect>
                                  </p:childTnLst>
                                </p:cTn>
                              </p:par>
                            </p:childTnLst>
                          </p:cTn>
                        </p:par>
                        <p:par>
                          <p:cTn id="65" fill="hold">
                            <p:stCondLst>
                              <p:cond delay="500"/>
                            </p:stCondLst>
                            <p:childTnLst>
                              <p:par>
                                <p:cTn id="66" presetID="53" presetClass="entr" presetSubtype="16" fill="hold" grpId="0" nodeType="afterEffect">
                                  <p:stCondLst>
                                    <p:cond delay="0"/>
                                  </p:stCondLst>
                                  <p:iterate type="lt">
                                    <p:tmPct val="10000"/>
                                  </p:iterate>
                                  <p:childTnLst>
                                    <p:set>
                                      <p:cBhvr>
                                        <p:cTn id="67" dur="1" fill="hold">
                                          <p:stCondLst>
                                            <p:cond delay="0"/>
                                          </p:stCondLst>
                                        </p:cTn>
                                        <p:tgtEl>
                                          <p:spTgt spid="7"/>
                                        </p:tgtEl>
                                        <p:attrNameLst>
                                          <p:attrName>style.visibility</p:attrName>
                                        </p:attrNameLst>
                                      </p:cBhvr>
                                      <p:to>
                                        <p:strVal val="visible"/>
                                      </p:to>
                                    </p:set>
                                    <p:anim calcmode="lin" valueType="num">
                                      <p:cBhvr>
                                        <p:cTn id="68" dur="500" fill="hold"/>
                                        <p:tgtEl>
                                          <p:spTgt spid="7"/>
                                        </p:tgtEl>
                                        <p:attrNameLst>
                                          <p:attrName>ppt_w</p:attrName>
                                        </p:attrNameLst>
                                      </p:cBhvr>
                                      <p:tavLst>
                                        <p:tav tm="0">
                                          <p:val>
                                            <p:fltVal val="0"/>
                                          </p:val>
                                        </p:tav>
                                        <p:tav tm="100000">
                                          <p:val>
                                            <p:strVal val="#ppt_w"/>
                                          </p:val>
                                        </p:tav>
                                      </p:tavLst>
                                    </p:anim>
                                    <p:anim calcmode="lin" valueType="num">
                                      <p:cBhvr>
                                        <p:cTn id="69" dur="500" fill="hold"/>
                                        <p:tgtEl>
                                          <p:spTgt spid="7"/>
                                        </p:tgtEl>
                                        <p:attrNameLst>
                                          <p:attrName>ppt_h</p:attrName>
                                        </p:attrNameLst>
                                      </p:cBhvr>
                                      <p:tavLst>
                                        <p:tav tm="0">
                                          <p:val>
                                            <p:fltVal val="0"/>
                                          </p:val>
                                        </p:tav>
                                        <p:tav tm="100000">
                                          <p:val>
                                            <p:strVal val="#ppt_h"/>
                                          </p:val>
                                        </p:tav>
                                      </p:tavLst>
                                    </p:anim>
                                    <p:animEffect transition="in" filter="fade">
                                      <p:cBhvr>
                                        <p:cTn id="70" dur="500"/>
                                        <p:tgtEl>
                                          <p:spTgt spid="7"/>
                                        </p:tgtEl>
                                      </p:cBhvr>
                                    </p:animEffect>
                                  </p:childTnLst>
                                </p:cTn>
                              </p:par>
                            </p:childTnLst>
                          </p:cTn>
                        </p:par>
                        <p:par>
                          <p:cTn id="71" fill="hold">
                            <p:stCondLst>
                              <p:cond delay="1300"/>
                            </p:stCondLst>
                            <p:childTnLst>
                              <p:par>
                                <p:cTn id="72" presetID="22" presetClass="entr" presetSubtype="2" fill="hold" grpId="0" nodeType="after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wipe(right)">
                                      <p:cBhvr>
                                        <p:cTn id="74" dur="500"/>
                                        <p:tgtEl>
                                          <p:spTgt spid="96"/>
                                        </p:tgtEl>
                                      </p:cBhvr>
                                    </p:animEffect>
                                  </p:childTnLst>
                                </p:cTn>
                              </p:par>
                            </p:childTnLst>
                          </p:cTn>
                        </p:par>
                        <p:par>
                          <p:cTn id="75" fill="hold">
                            <p:stCondLst>
                              <p:cond delay="1800"/>
                            </p:stCondLst>
                            <p:childTnLst>
                              <p:par>
                                <p:cTn id="76" presetID="42" presetClass="entr" presetSubtype="0"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1000"/>
                                        <p:tgtEl>
                                          <p:spTgt spid="26"/>
                                        </p:tgtEl>
                                      </p:cBhvr>
                                    </p:animEffect>
                                    <p:anim calcmode="lin" valueType="num">
                                      <p:cBhvr>
                                        <p:cTn id="79" dur="1000" fill="hold"/>
                                        <p:tgtEl>
                                          <p:spTgt spid="26"/>
                                        </p:tgtEl>
                                        <p:attrNameLst>
                                          <p:attrName>ppt_x</p:attrName>
                                        </p:attrNameLst>
                                      </p:cBhvr>
                                      <p:tavLst>
                                        <p:tav tm="0">
                                          <p:val>
                                            <p:strVal val="#ppt_x"/>
                                          </p:val>
                                        </p:tav>
                                        <p:tav tm="100000">
                                          <p:val>
                                            <p:strVal val="#ppt_x"/>
                                          </p:val>
                                        </p:tav>
                                      </p:tavLst>
                                    </p:anim>
                                    <p:anim calcmode="lin" valueType="num">
                                      <p:cBhvr>
                                        <p:cTn id="80" dur="1000" fill="hold"/>
                                        <p:tgtEl>
                                          <p:spTgt spid="26"/>
                                        </p:tgtEl>
                                        <p:attrNameLst>
                                          <p:attrName>ppt_y</p:attrName>
                                        </p:attrNameLst>
                                      </p:cBhvr>
                                      <p:tavLst>
                                        <p:tav tm="0">
                                          <p:val>
                                            <p:strVal val="#ppt_y+.1"/>
                                          </p:val>
                                        </p:tav>
                                        <p:tav tm="100000">
                                          <p:val>
                                            <p:strVal val="#ppt_y"/>
                                          </p:val>
                                        </p:tav>
                                      </p:tavLst>
                                    </p:anim>
                                  </p:childTnLst>
                                </p:cTn>
                              </p:par>
                            </p:childTnLst>
                          </p:cTn>
                        </p:par>
                        <p:par>
                          <p:cTn id="81" fill="hold">
                            <p:stCondLst>
                              <p:cond delay="2800"/>
                            </p:stCondLst>
                            <p:childTnLst>
                              <p:par>
                                <p:cTn id="82" presetID="22" presetClass="entr" presetSubtype="4"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down)">
                                      <p:cBhvr>
                                        <p:cTn id="8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71" grpId="0" animBg="1"/>
      <p:bldP spid="85" grpId="0" animBg="1"/>
      <p:bldP spid="86" grpId="0" animBg="1"/>
      <p:bldP spid="88" grpId="0" animBg="1"/>
      <p:bldP spid="89" grpId="0" animBg="1"/>
      <p:bldP spid="91" grpId="0" animBg="1"/>
      <p:bldP spid="92" grpId="0" animBg="1"/>
      <p:bldP spid="4" grpId="0"/>
      <p:bldP spid="93" grpId="0"/>
      <p:bldP spid="94" grpId="0"/>
      <p:bldP spid="95" grpId="0"/>
      <p:bldP spid="20" grpId="0"/>
      <p:bldP spid="26" grpId="0"/>
      <p:bldP spid="7" grpId="0"/>
      <p:bldP spid="9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08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2"/>
                  </a:solidFill>
                  <a:cs typeface="+mn-ea"/>
                  <a:sym typeface="+mn-lt"/>
                </a:rPr>
                <a:t>01</a:t>
              </a:r>
              <a:endParaRPr lang="zh-CN" altLang="en-US" sz="3200" b="1" dirty="0">
                <a:solidFill>
                  <a:schemeClr val="accent2"/>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2"/>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3" name="任意多边形 32"/>
          <p:cNvSpPr/>
          <p:nvPr/>
        </p:nvSpPr>
        <p:spPr>
          <a:xfrm rot="21593252">
            <a:off x="1093159" y="2287433"/>
            <a:ext cx="9521184" cy="1816108"/>
          </a:xfrm>
          <a:custGeom>
            <a:avLst/>
            <a:gdLst>
              <a:gd name="connsiteX0" fmla="*/ 12232394 w 12583909"/>
              <a:gd name="connsiteY0" fmla="*/ 351517 h 2400301"/>
              <a:gd name="connsiteX1" fmla="*/ 12232394 w 12583909"/>
              <a:gd name="connsiteY1" fmla="*/ 2048785 h 2400301"/>
              <a:gd name="connsiteX2" fmla="*/ 10626274 w 12583909"/>
              <a:gd name="connsiteY2" fmla="*/ 2131172 h 2400301"/>
              <a:gd name="connsiteX3" fmla="*/ 10579657 w 12583909"/>
              <a:gd name="connsiteY3" fmla="*/ 2089037 h 2400301"/>
              <a:gd name="connsiteX4" fmla="*/ 10571832 w 12583909"/>
              <a:gd name="connsiteY4" fmla="*/ 2089037 h 2400301"/>
              <a:gd name="connsiteX5" fmla="*/ 10538493 w 12583909"/>
              <a:gd name="connsiteY5" fmla="*/ 2052152 h 2400301"/>
              <a:gd name="connsiteX6" fmla="*/ 8841225 w 12583909"/>
              <a:gd name="connsiteY6" fmla="*/ 2052152 h 2400301"/>
              <a:gd name="connsiteX7" fmla="*/ 8807885 w 12583909"/>
              <a:gd name="connsiteY7" fmla="*/ 2089036 h 2400301"/>
              <a:gd name="connsiteX8" fmla="*/ 8793324 w 12583909"/>
              <a:gd name="connsiteY8" fmla="*/ 2089037 h 2400301"/>
              <a:gd name="connsiteX9" fmla="*/ 8746708 w 12583909"/>
              <a:gd name="connsiteY9" fmla="*/ 2131172 h 2400301"/>
              <a:gd name="connsiteX10" fmla="*/ 7231737 w 12583909"/>
              <a:gd name="connsiteY10" fmla="*/ 2131172 h 2400301"/>
              <a:gd name="connsiteX11" fmla="*/ 7185121 w 12583909"/>
              <a:gd name="connsiteY11" fmla="*/ 2089037 h 2400301"/>
              <a:gd name="connsiteX12" fmla="*/ 7176648 w 12583909"/>
              <a:gd name="connsiteY12" fmla="*/ 2089037 h 2400301"/>
              <a:gd name="connsiteX13" fmla="*/ 7137221 w 12583909"/>
              <a:gd name="connsiteY13" fmla="*/ 2045416 h 2400301"/>
              <a:gd name="connsiteX14" fmla="*/ 5439952 w 12583909"/>
              <a:gd name="connsiteY14" fmla="*/ 2045416 h 2400301"/>
              <a:gd name="connsiteX15" fmla="*/ 5400527 w 12583909"/>
              <a:gd name="connsiteY15" fmla="*/ 2089035 h 2400301"/>
              <a:gd name="connsiteX16" fmla="*/ 5398788 w 12583909"/>
              <a:gd name="connsiteY16" fmla="*/ 2089035 h 2400301"/>
              <a:gd name="connsiteX17" fmla="*/ 5352171 w 12583909"/>
              <a:gd name="connsiteY17" fmla="*/ 2131171 h 2400301"/>
              <a:gd name="connsiteX18" fmla="*/ 3837201 w 12583909"/>
              <a:gd name="connsiteY18" fmla="*/ 2131171 h 2400301"/>
              <a:gd name="connsiteX19" fmla="*/ 3790584 w 12583909"/>
              <a:gd name="connsiteY19" fmla="*/ 2089036 h 2400301"/>
              <a:gd name="connsiteX20" fmla="*/ 3782759 w 12583909"/>
              <a:gd name="connsiteY20" fmla="*/ 2089036 h 2400301"/>
              <a:gd name="connsiteX21" fmla="*/ 3749420 w 12583909"/>
              <a:gd name="connsiteY21" fmla="*/ 2052152 h 2400301"/>
              <a:gd name="connsiteX22" fmla="*/ 2052151 w 12583909"/>
              <a:gd name="connsiteY22" fmla="*/ 2052152 h 2400301"/>
              <a:gd name="connsiteX23" fmla="*/ 2018814 w 12583909"/>
              <a:gd name="connsiteY23" fmla="*/ 2089035 h 2400301"/>
              <a:gd name="connsiteX24" fmla="*/ 2004252 w 12583909"/>
              <a:gd name="connsiteY24" fmla="*/ 2089035 h 2400301"/>
              <a:gd name="connsiteX25" fmla="*/ 1957634 w 12583909"/>
              <a:gd name="connsiteY25" fmla="*/ 2131171 h 2400301"/>
              <a:gd name="connsiteX26" fmla="*/ 351516 w 12583909"/>
              <a:gd name="connsiteY26" fmla="*/ 2048786 h 2400301"/>
              <a:gd name="connsiteX27" fmla="*/ 351516 w 12583909"/>
              <a:gd name="connsiteY27" fmla="*/ 351517 h 2400301"/>
              <a:gd name="connsiteX28" fmla="*/ 1957635 w 12583909"/>
              <a:gd name="connsiteY28" fmla="*/ 269131 h 2400301"/>
              <a:gd name="connsiteX29" fmla="*/ 2010995 w 12583909"/>
              <a:gd name="connsiteY29" fmla="*/ 317361 h 2400301"/>
              <a:gd name="connsiteX30" fmla="*/ 2018236 w 12583909"/>
              <a:gd name="connsiteY30" fmla="*/ 317361 h 2400301"/>
              <a:gd name="connsiteX31" fmla="*/ 2052152 w 12583909"/>
              <a:gd name="connsiteY31" fmla="*/ 354883 h 2400301"/>
              <a:gd name="connsiteX32" fmla="*/ 3749420 w 12583909"/>
              <a:gd name="connsiteY32" fmla="*/ 354883 h 2400301"/>
              <a:gd name="connsiteX33" fmla="*/ 3783336 w 12583909"/>
              <a:gd name="connsiteY33" fmla="*/ 317359 h 2400301"/>
              <a:gd name="connsiteX34" fmla="*/ 3783842 w 12583909"/>
              <a:gd name="connsiteY34" fmla="*/ 317359 h 2400301"/>
              <a:gd name="connsiteX35" fmla="*/ 3837202 w 12583909"/>
              <a:gd name="connsiteY35" fmla="*/ 269129 h 2400301"/>
              <a:gd name="connsiteX36" fmla="*/ 5352171 w 12583909"/>
              <a:gd name="connsiteY36" fmla="*/ 269130 h 2400301"/>
              <a:gd name="connsiteX37" fmla="*/ 5405530 w 12583909"/>
              <a:gd name="connsiteY37" fmla="*/ 317359 h 2400301"/>
              <a:gd name="connsiteX38" fmla="*/ 5413095 w 12583909"/>
              <a:gd name="connsiteY38" fmla="*/ 317360 h 2400301"/>
              <a:gd name="connsiteX39" fmla="*/ 5450056 w 12583909"/>
              <a:gd name="connsiteY39" fmla="*/ 358251 h 2400301"/>
              <a:gd name="connsiteX40" fmla="*/ 7147324 w 12583909"/>
              <a:gd name="connsiteY40" fmla="*/ 358251 h 2400301"/>
              <a:gd name="connsiteX41" fmla="*/ 7210650 w 12583909"/>
              <a:gd name="connsiteY41" fmla="*/ 288190 h 2400301"/>
              <a:gd name="connsiteX42" fmla="*/ 7231738 w 12583909"/>
              <a:gd name="connsiteY42" fmla="*/ 269129 h 2400301"/>
              <a:gd name="connsiteX43" fmla="*/ 8746706 w 12583909"/>
              <a:gd name="connsiteY43" fmla="*/ 269130 h 2400301"/>
              <a:gd name="connsiteX44" fmla="*/ 8800066 w 12583909"/>
              <a:gd name="connsiteY44" fmla="*/ 317360 h 2400301"/>
              <a:gd name="connsiteX45" fmla="*/ 8806660 w 12583909"/>
              <a:gd name="connsiteY45" fmla="*/ 317360 h 2400301"/>
              <a:gd name="connsiteX46" fmla="*/ 8834488 w 12583909"/>
              <a:gd name="connsiteY46" fmla="*/ 348148 h 2400301"/>
              <a:gd name="connsiteX47" fmla="*/ 10531757 w 12583909"/>
              <a:gd name="connsiteY47" fmla="*/ 348148 h 2400301"/>
              <a:gd name="connsiteX48" fmla="*/ 10559585 w 12583909"/>
              <a:gd name="connsiteY48" fmla="*/ 317359 h 2400301"/>
              <a:gd name="connsiteX49" fmla="*/ 10572914 w 12583909"/>
              <a:gd name="connsiteY49" fmla="*/ 317359 h 2400301"/>
              <a:gd name="connsiteX50" fmla="*/ 10626275 w 12583909"/>
              <a:gd name="connsiteY50" fmla="*/ 269130 h 2400301"/>
              <a:gd name="connsiteX51" fmla="*/ 12232394 w 12583909"/>
              <a:gd name="connsiteY51" fmla="*/ 351517 h 2400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583909" h="2400301">
                <a:moveTo>
                  <a:pt x="12232394" y="351517"/>
                </a:moveTo>
                <a:cubicBezTo>
                  <a:pt x="12701082" y="820205"/>
                  <a:pt x="12701081" y="1580097"/>
                  <a:pt x="12232394" y="2048785"/>
                </a:cubicBezTo>
                <a:cubicBezTo>
                  <a:pt x="11792998" y="2488181"/>
                  <a:pt x="11097662" y="2515643"/>
                  <a:pt x="10626274" y="2131172"/>
                </a:cubicBezTo>
                <a:lnTo>
                  <a:pt x="10579657" y="2089037"/>
                </a:lnTo>
                <a:lnTo>
                  <a:pt x="10571832" y="2089037"/>
                </a:lnTo>
                <a:lnTo>
                  <a:pt x="10538493" y="2052152"/>
                </a:lnTo>
                <a:cubicBezTo>
                  <a:pt x="10069805" y="1583464"/>
                  <a:pt x="9309913" y="1583464"/>
                  <a:pt x="8841225" y="2052152"/>
                </a:cubicBezTo>
                <a:lnTo>
                  <a:pt x="8807885" y="2089036"/>
                </a:lnTo>
                <a:lnTo>
                  <a:pt x="8793324" y="2089037"/>
                </a:lnTo>
                <a:lnTo>
                  <a:pt x="8746708" y="2131172"/>
                </a:lnTo>
                <a:cubicBezTo>
                  <a:pt x="8306745" y="2490011"/>
                  <a:pt x="7671700" y="2490011"/>
                  <a:pt x="7231737" y="2131172"/>
                </a:cubicBezTo>
                <a:lnTo>
                  <a:pt x="7185121" y="2089037"/>
                </a:lnTo>
                <a:lnTo>
                  <a:pt x="7176648" y="2089037"/>
                </a:lnTo>
                <a:lnTo>
                  <a:pt x="7137221" y="2045416"/>
                </a:lnTo>
                <a:cubicBezTo>
                  <a:pt x="6668533" y="1576728"/>
                  <a:pt x="5908640" y="1576728"/>
                  <a:pt x="5439952" y="2045416"/>
                </a:cubicBezTo>
                <a:lnTo>
                  <a:pt x="5400527" y="2089035"/>
                </a:lnTo>
                <a:lnTo>
                  <a:pt x="5398788" y="2089035"/>
                </a:lnTo>
                <a:lnTo>
                  <a:pt x="5352171" y="2131171"/>
                </a:lnTo>
                <a:cubicBezTo>
                  <a:pt x="4912209" y="2490010"/>
                  <a:pt x="4277163" y="2490011"/>
                  <a:pt x="3837201" y="2131171"/>
                </a:cubicBezTo>
                <a:lnTo>
                  <a:pt x="3790584" y="2089036"/>
                </a:lnTo>
                <a:lnTo>
                  <a:pt x="3782759" y="2089036"/>
                </a:lnTo>
                <a:lnTo>
                  <a:pt x="3749420" y="2052152"/>
                </a:lnTo>
                <a:cubicBezTo>
                  <a:pt x="3280732" y="1583463"/>
                  <a:pt x="2520839" y="1583463"/>
                  <a:pt x="2052151" y="2052152"/>
                </a:cubicBezTo>
                <a:lnTo>
                  <a:pt x="2018814" y="2089035"/>
                </a:lnTo>
                <a:lnTo>
                  <a:pt x="2004252" y="2089035"/>
                </a:lnTo>
                <a:lnTo>
                  <a:pt x="1957634" y="2131171"/>
                </a:lnTo>
                <a:cubicBezTo>
                  <a:pt x="1486247" y="2515642"/>
                  <a:pt x="790911" y="2488181"/>
                  <a:pt x="351516" y="2048786"/>
                </a:cubicBezTo>
                <a:cubicBezTo>
                  <a:pt x="-117171" y="1580098"/>
                  <a:pt x="-117172" y="820205"/>
                  <a:pt x="351516" y="351517"/>
                </a:cubicBezTo>
                <a:cubicBezTo>
                  <a:pt x="790911" y="-87879"/>
                  <a:pt x="1486248" y="-115340"/>
                  <a:pt x="1957635" y="269131"/>
                </a:cubicBezTo>
                <a:lnTo>
                  <a:pt x="2010995" y="317361"/>
                </a:lnTo>
                <a:lnTo>
                  <a:pt x="2018236" y="317361"/>
                </a:lnTo>
                <a:lnTo>
                  <a:pt x="2052152" y="354883"/>
                </a:lnTo>
                <a:cubicBezTo>
                  <a:pt x="2520840" y="823572"/>
                  <a:pt x="3280732" y="823571"/>
                  <a:pt x="3749420" y="354883"/>
                </a:cubicBezTo>
                <a:lnTo>
                  <a:pt x="3783336" y="317359"/>
                </a:lnTo>
                <a:lnTo>
                  <a:pt x="3783842" y="317359"/>
                </a:lnTo>
                <a:lnTo>
                  <a:pt x="3837202" y="269129"/>
                </a:lnTo>
                <a:cubicBezTo>
                  <a:pt x="4277163" y="-89710"/>
                  <a:pt x="4912209" y="-89710"/>
                  <a:pt x="5352171" y="269130"/>
                </a:cubicBezTo>
                <a:lnTo>
                  <a:pt x="5405530" y="317359"/>
                </a:lnTo>
                <a:lnTo>
                  <a:pt x="5413095" y="317360"/>
                </a:lnTo>
                <a:lnTo>
                  <a:pt x="5450056" y="358251"/>
                </a:lnTo>
                <a:cubicBezTo>
                  <a:pt x="5918744" y="826940"/>
                  <a:pt x="6678636" y="826940"/>
                  <a:pt x="7147324" y="358251"/>
                </a:cubicBezTo>
                <a:lnTo>
                  <a:pt x="7210650" y="288190"/>
                </a:lnTo>
                <a:lnTo>
                  <a:pt x="7231738" y="269129"/>
                </a:lnTo>
                <a:cubicBezTo>
                  <a:pt x="7671700" y="-89709"/>
                  <a:pt x="8306745" y="-89709"/>
                  <a:pt x="8746706" y="269130"/>
                </a:cubicBezTo>
                <a:lnTo>
                  <a:pt x="8800066" y="317360"/>
                </a:lnTo>
                <a:lnTo>
                  <a:pt x="8806660" y="317360"/>
                </a:lnTo>
                <a:lnTo>
                  <a:pt x="8834488" y="348148"/>
                </a:lnTo>
                <a:cubicBezTo>
                  <a:pt x="9303177" y="816836"/>
                  <a:pt x="10063069" y="816836"/>
                  <a:pt x="10531757" y="348148"/>
                </a:cubicBezTo>
                <a:lnTo>
                  <a:pt x="10559585" y="317359"/>
                </a:lnTo>
                <a:lnTo>
                  <a:pt x="10572914" y="317359"/>
                </a:lnTo>
                <a:lnTo>
                  <a:pt x="10626275" y="269130"/>
                </a:lnTo>
                <a:cubicBezTo>
                  <a:pt x="11097663" y="-115341"/>
                  <a:pt x="11792998" y="-87879"/>
                  <a:pt x="12232394" y="351517"/>
                </a:cubicBezTo>
                <a:close/>
              </a:path>
            </a:pathLst>
          </a:cu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grpSp>
        <p:nvGrpSpPr>
          <p:cNvPr id="34" name="组合 33"/>
          <p:cNvGrpSpPr/>
          <p:nvPr/>
        </p:nvGrpSpPr>
        <p:grpSpPr>
          <a:xfrm>
            <a:off x="1223968" y="2411137"/>
            <a:ext cx="1521120" cy="1521121"/>
            <a:chOff x="1980293" y="2133924"/>
            <a:chExt cx="1307070" cy="1307071"/>
          </a:xfrm>
        </p:grpSpPr>
        <p:sp>
          <p:nvSpPr>
            <p:cNvPr id="35" name="圆角矩形 34"/>
            <p:cNvSpPr/>
            <p:nvPr/>
          </p:nvSpPr>
          <p:spPr>
            <a:xfrm rot="2693252">
              <a:off x="1980293" y="2133924"/>
              <a:ext cx="1307070" cy="1307071"/>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36" name="TextBox 35"/>
            <p:cNvSpPr txBox="1"/>
            <p:nvPr/>
          </p:nvSpPr>
          <p:spPr>
            <a:xfrm>
              <a:off x="2003307" y="2589718"/>
              <a:ext cx="1261041" cy="343807"/>
            </a:xfrm>
            <a:prstGeom prst="rect">
              <a:avLst/>
            </a:prstGeom>
            <a:noFill/>
          </p:spPr>
          <p:txBody>
            <a:bodyPr wrap="square" rtlCol="0">
              <a:spAutoFit/>
            </a:bodyPr>
            <a:lstStyle/>
            <a:p>
              <a:pPr algn="ctr"/>
              <a:r>
                <a:rPr lang="zh-CN" altLang="en-US" sz="2000" dirty="0">
                  <a:solidFill>
                    <a:schemeClr val="bg1"/>
                  </a:solidFill>
                  <a:cs typeface="+mn-ea"/>
                  <a:sym typeface="+mn-lt"/>
                </a:rPr>
                <a:t>添加文字</a:t>
              </a:r>
            </a:p>
          </p:txBody>
        </p:sp>
      </p:grpSp>
      <p:grpSp>
        <p:nvGrpSpPr>
          <p:cNvPr id="37" name="组合 36"/>
          <p:cNvGrpSpPr/>
          <p:nvPr/>
        </p:nvGrpSpPr>
        <p:grpSpPr>
          <a:xfrm>
            <a:off x="3719212" y="2405041"/>
            <a:ext cx="1676754" cy="1521121"/>
            <a:chOff x="4116896" y="2127828"/>
            <a:chExt cx="1440803" cy="1307071"/>
          </a:xfrm>
        </p:grpSpPr>
        <p:sp>
          <p:nvSpPr>
            <p:cNvPr id="38" name="圆角矩形 37"/>
            <p:cNvSpPr/>
            <p:nvPr/>
          </p:nvSpPr>
          <p:spPr>
            <a:xfrm rot="2693252">
              <a:off x="4192881" y="2127828"/>
              <a:ext cx="1307070" cy="1307071"/>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cs typeface="+mn-ea"/>
                <a:sym typeface="+mn-lt"/>
              </a:endParaRPr>
            </a:p>
          </p:txBody>
        </p:sp>
        <p:sp>
          <p:nvSpPr>
            <p:cNvPr id="41" name="TextBox 40"/>
            <p:cNvSpPr txBox="1"/>
            <p:nvPr/>
          </p:nvSpPr>
          <p:spPr>
            <a:xfrm>
              <a:off x="4116896" y="2595647"/>
              <a:ext cx="1440803" cy="343807"/>
            </a:xfrm>
            <a:prstGeom prst="rect">
              <a:avLst/>
            </a:prstGeom>
            <a:noFill/>
          </p:spPr>
          <p:txBody>
            <a:bodyPr wrap="square" rtlCol="0">
              <a:spAutoFit/>
            </a:bodyPr>
            <a:lstStyle/>
            <a:p>
              <a:pPr algn="ctr"/>
              <a:r>
                <a:rPr lang="zh-CN" altLang="en-US" sz="2000" dirty="0">
                  <a:solidFill>
                    <a:schemeClr val="bg1"/>
                  </a:solidFill>
                  <a:cs typeface="+mn-ea"/>
                  <a:sym typeface="+mn-lt"/>
                </a:rPr>
                <a:t>添加文字</a:t>
              </a:r>
            </a:p>
          </p:txBody>
        </p:sp>
      </p:grpSp>
      <p:grpSp>
        <p:nvGrpSpPr>
          <p:cNvPr id="44" name="组合 43"/>
          <p:cNvGrpSpPr/>
          <p:nvPr/>
        </p:nvGrpSpPr>
        <p:grpSpPr>
          <a:xfrm>
            <a:off x="6370177" y="2411413"/>
            <a:ext cx="1521121" cy="1521122"/>
            <a:chOff x="6406852" y="2134200"/>
            <a:chExt cx="1307070" cy="1307071"/>
          </a:xfrm>
        </p:grpSpPr>
        <p:sp>
          <p:nvSpPr>
            <p:cNvPr id="47" name="圆角矩形 46"/>
            <p:cNvSpPr/>
            <p:nvPr/>
          </p:nvSpPr>
          <p:spPr>
            <a:xfrm rot="2693252">
              <a:off x="6406852" y="2134200"/>
              <a:ext cx="1307070" cy="1307071"/>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5" name="TextBox 54"/>
            <p:cNvSpPr txBox="1"/>
            <p:nvPr/>
          </p:nvSpPr>
          <p:spPr>
            <a:xfrm>
              <a:off x="6415590" y="2588983"/>
              <a:ext cx="1289593" cy="343807"/>
            </a:xfrm>
            <a:prstGeom prst="rect">
              <a:avLst/>
            </a:prstGeom>
            <a:noFill/>
          </p:spPr>
          <p:txBody>
            <a:bodyPr wrap="square" rtlCol="0">
              <a:spAutoFit/>
            </a:bodyPr>
            <a:lstStyle/>
            <a:p>
              <a:pPr algn="ctr"/>
              <a:r>
                <a:rPr lang="zh-CN" altLang="en-US" sz="2000" dirty="0">
                  <a:solidFill>
                    <a:schemeClr val="bg1"/>
                  </a:solidFill>
                  <a:cs typeface="+mn-ea"/>
                  <a:sym typeface="+mn-lt"/>
                </a:rPr>
                <a:t>添加文字</a:t>
              </a:r>
            </a:p>
          </p:txBody>
        </p:sp>
      </p:grpSp>
      <p:grpSp>
        <p:nvGrpSpPr>
          <p:cNvPr id="63" name="组合 62"/>
          <p:cNvGrpSpPr/>
          <p:nvPr/>
        </p:nvGrpSpPr>
        <p:grpSpPr>
          <a:xfrm>
            <a:off x="8953516" y="2405285"/>
            <a:ext cx="1521120" cy="1521121"/>
            <a:chOff x="8603995" y="2128072"/>
            <a:chExt cx="1307070" cy="1307071"/>
          </a:xfrm>
        </p:grpSpPr>
        <p:sp>
          <p:nvSpPr>
            <p:cNvPr id="64" name="圆角矩形 63"/>
            <p:cNvSpPr/>
            <p:nvPr/>
          </p:nvSpPr>
          <p:spPr>
            <a:xfrm rot="2693252">
              <a:off x="8603995" y="2128072"/>
              <a:ext cx="1307070" cy="1307071"/>
            </a:xfrm>
            <a:prstGeom prst="roundRect">
              <a:avLst>
                <a:gd name="adj" fmla="val 50000"/>
              </a:avLst>
            </a:prstGeom>
            <a:solidFill>
              <a:schemeClr val="accent1"/>
            </a:soli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65" name="TextBox 64"/>
            <p:cNvSpPr txBox="1"/>
            <p:nvPr/>
          </p:nvSpPr>
          <p:spPr>
            <a:xfrm>
              <a:off x="8611695" y="2615773"/>
              <a:ext cx="1291670" cy="343807"/>
            </a:xfrm>
            <a:prstGeom prst="rect">
              <a:avLst/>
            </a:prstGeom>
            <a:noFill/>
          </p:spPr>
          <p:txBody>
            <a:bodyPr wrap="square" rtlCol="0">
              <a:spAutoFit/>
            </a:bodyPr>
            <a:lstStyle/>
            <a:p>
              <a:pPr algn="ctr"/>
              <a:r>
                <a:rPr lang="zh-CN" altLang="en-US" sz="2000" dirty="0">
                  <a:solidFill>
                    <a:schemeClr val="bg1"/>
                  </a:solidFill>
                  <a:cs typeface="+mn-ea"/>
                  <a:sym typeface="+mn-lt"/>
                </a:rPr>
                <a:t>添加文字</a:t>
              </a:r>
            </a:p>
          </p:txBody>
        </p:sp>
      </p:grpSp>
      <p:sp>
        <p:nvSpPr>
          <p:cNvPr id="66" name="矩形 65"/>
          <p:cNvSpPr/>
          <p:nvPr/>
        </p:nvSpPr>
        <p:spPr>
          <a:xfrm>
            <a:off x="835302" y="4463146"/>
            <a:ext cx="2454164" cy="1492716"/>
          </a:xfrm>
          <a:prstGeom prst="rect">
            <a:avLst/>
          </a:prstGeom>
        </p:spPr>
        <p:txBody>
          <a:bodyPr wrap="square">
            <a:spAutoFit/>
          </a:bodyPr>
          <a:lstStyle/>
          <a:p>
            <a:pPr defTabSz="806226">
              <a:lnSpc>
                <a:spcPct val="130000"/>
              </a:lnSpc>
              <a:defRPr/>
            </a:pPr>
            <a:r>
              <a:rPr lang="zh-CN" altLang="en-US" sz="1000" kern="0" dirty="0">
                <a:solidFill>
                  <a:schemeClr val="bg1">
                    <a:lumMod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000" kern="0" dirty="0">
              <a:solidFill>
                <a:schemeClr val="bg1">
                  <a:lumMod val="50000"/>
                </a:schemeClr>
              </a:solidFill>
              <a:cs typeface="+mn-ea"/>
              <a:sym typeface="+mn-lt"/>
            </a:endParaRPr>
          </a:p>
        </p:txBody>
      </p:sp>
      <p:sp>
        <p:nvSpPr>
          <p:cNvPr id="67" name="矩形 66"/>
          <p:cNvSpPr/>
          <p:nvPr/>
        </p:nvSpPr>
        <p:spPr>
          <a:xfrm>
            <a:off x="3399587" y="4463146"/>
            <a:ext cx="2454164" cy="1492716"/>
          </a:xfrm>
          <a:prstGeom prst="rect">
            <a:avLst/>
          </a:prstGeom>
        </p:spPr>
        <p:txBody>
          <a:bodyPr wrap="square">
            <a:spAutoFit/>
          </a:bodyPr>
          <a:lstStyle/>
          <a:p>
            <a:pPr defTabSz="806226">
              <a:lnSpc>
                <a:spcPct val="130000"/>
              </a:lnSpc>
              <a:defRPr/>
            </a:pPr>
            <a:r>
              <a:rPr lang="zh-CN" altLang="en-US" sz="1000" kern="0" dirty="0">
                <a:solidFill>
                  <a:schemeClr val="bg1">
                    <a:lumMod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000" kern="0" dirty="0">
              <a:solidFill>
                <a:schemeClr val="tx1">
                  <a:lumMod val="50000"/>
                  <a:lumOff val="50000"/>
                </a:schemeClr>
              </a:solidFill>
              <a:cs typeface="+mn-ea"/>
              <a:sym typeface="+mn-lt"/>
            </a:endParaRPr>
          </a:p>
        </p:txBody>
      </p:sp>
      <p:sp>
        <p:nvSpPr>
          <p:cNvPr id="68" name="矩形 67"/>
          <p:cNvSpPr/>
          <p:nvPr/>
        </p:nvSpPr>
        <p:spPr>
          <a:xfrm>
            <a:off x="6055144" y="4463146"/>
            <a:ext cx="2454164" cy="1492716"/>
          </a:xfrm>
          <a:prstGeom prst="rect">
            <a:avLst/>
          </a:prstGeom>
        </p:spPr>
        <p:txBody>
          <a:bodyPr wrap="square">
            <a:spAutoFit/>
          </a:bodyPr>
          <a:lstStyle/>
          <a:p>
            <a:pPr defTabSz="806226">
              <a:lnSpc>
                <a:spcPct val="130000"/>
              </a:lnSpc>
              <a:defRPr/>
            </a:pPr>
            <a:r>
              <a:rPr lang="zh-CN" altLang="en-US" sz="1000" kern="0" dirty="0">
                <a:solidFill>
                  <a:schemeClr val="tx1">
                    <a:lumMod val="50000"/>
                    <a:lumOff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000" kern="0" dirty="0">
              <a:solidFill>
                <a:schemeClr val="tx1">
                  <a:lumMod val="50000"/>
                  <a:lumOff val="50000"/>
                </a:schemeClr>
              </a:solidFill>
              <a:cs typeface="+mn-ea"/>
              <a:sym typeface="+mn-lt"/>
            </a:endParaRPr>
          </a:p>
        </p:txBody>
      </p:sp>
      <p:sp>
        <p:nvSpPr>
          <p:cNvPr id="69" name="矩形 68"/>
          <p:cNvSpPr/>
          <p:nvPr/>
        </p:nvSpPr>
        <p:spPr>
          <a:xfrm>
            <a:off x="8638483" y="4463146"/>
            <a:ext cx="2454164" cy="1492716"/>
          </a:xfrm>
          <a:prstGeom prst="rect">
            <a:avLst/>
          </a:prstGeom>
        </p:spPr>
        <p:txBody>
          <a:bodyPr wrap="square">
            <a:spAutoFit/>
          </a:bodyPr>
          <a:lstStyle/>
          <a:p>
            <a:pPr defTabSz="806226">
              <a:lnSpc>
                <a:spcPct val="130000"/>
              </a:lnSpc>
              <a:defRPr/>
            </a:pPr>
            <a:r>
              <a:rPr lang="zh-CN" altLang="en-US" sz="1000" kern="0" dirty="0">
                <a:solidFill>
                  <a:schemeClr val="tx1">
                    <a:lumMod val="50000"/>
                    <a:lumOff val="50000"/>
                  </a:schemeClr>
                </a:solidFill>
                <a:cs typeface="+mn-ea"/>
                <a:sym typeface="+mn-lt"/>
              </a:rPr>
              <a:t>您的内容打在这里，或者通过复制您的文本后，在此框中选择粘贴，并选择只保留文字。您的内容打在这里。您的内容打在这里，或者通过复制您的文本后，在此框中选择粘贴，并选择只保留文字。您的内容打在这里。</a:t>
            </a:r>
          </a:p>
          <a:p>
            <a:pPr defTabSz="806226">
              <a:lnSpc>
                <a:spcPct val="130000"/>
              </a:lnSpc>
              <a:defRPr/>
            </a:pPr>
            <a:endParaRPr lang="zh-CN" altLang="en-US" sz="1000" kern="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25383696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grpId="0" nodeType="afterEffect" p14:presetBounceEnd="40000">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14:bounceEnd="40000">
                                          <p:cBhvr additive="base">
                                            <p:cTn id="25" dur="500" fill="hold"/>
                                            <p:tgtEl>
                                              <p:spTgt spid="33"/>
                                            </p:tgtEl>
                                            <p:attrNameLst>
                                              <p:attrName>ppt_x</p:attrName>
                                            </p:attrNameLst>
                                          </p:cBhvr>
                                          <p:tavLst>
                                            <p:tav tm="0">
                                              <p:val>
                                                <p:strVal val="0-#ppt_w/2"/>
                                              </p:val>
                                            </p:tav>
                                            <p:tav tm="100000">
                                              <p:val>
                                                <p:strVal val="#ppt_x"/>
                                              </p:val>
                                            </p:tav>
                                          </p:tavLst>
                                        </p:anim>
                                        <p:anim calcmode="lin" valueType="num" p14:bounceEnd="40000">
                                          <p:cBhvr additive="base">
                                            <p:cTn id="26" dur="500" fill="hold"/>
                                            <p:tgtEl>
                                              <p:spTgt spid="33"/>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3" presetClass="entr" presetSubtype="36"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300" fill="hold"/>
                                            <p:tgtEl>
                                              <p:spTgt spid="34"/>
                                            </p:tgtEl>
                                            <p:attrNameLst>
                                              <p:attrName>ppt_w</p:attrName>
                                            </p:attrNameLst>
                                          </p:cBhvr>
                                          <p:tavLst>
                                            <p:tav tm="0">
                                              <p:val>
                                                <p:strVal val="(6*min(max(#ppt_w*#ppt_h,.3),1)-7.4)/-.7*#ppt_w"/>
                                              </p:val>
                                            </p:tav>
                                            <p:tav tm="100000">
                                              <p:val>
                                                <p:strVal val="#ppt_w"/>
                                              </p:val>
                                            </p:tav>
                                          </p:tavLst>
                                        </p:anim>
                                        <p:anim calcmode="lin" valueType="num">
                                          <p:cBhvr>
                                            <p:cTn id="31" dur="300" fill="hold"/>
                                            <p:tgtEl>
                                              <p:spTgt spid="34"/>
                                            </p:tgtEl>
                                            <p:attrNameLst>
                                              <p:attrName>ppt_h</p:attrName>
                                            </p:attrNameLst>
                                          </p:cBhvr>
                                          <p:tavLst>
                                            <p:tav tm="0">
                                              <p:val>
                                                <p:strVal val="(6*min(max(#ppt_w*#ppt_h,.3),1)-7.4)/-.7*#ppt_h"/>
                                              </p:val>
                                            </p:tav>
                                            <p:tav tm="100000">
                                              <p:val>
                                                <p:strVal val="#ppt_h"/>
                                              </p:val>
                                            </p:tav>
                                          </p:tavLst>
                                        </p:anim>
                                        <p:anim calcmode="lin" valueType="num">
                                          <p:cBhvr>
                                            <p:cTn id="32" dur="300" fill="hold"/>
                                            <p:tgtEl>
                                              <p:spTgt spid="34"/>
                                            </p:tgtEl>
                                            <p:attrNameLst>
                                              <p:attrName>ppt_x</p:attrName>
                                            </p:attrNameLst>
                                          </p:cBhvr>
                                          <p:tavLst>
                                            <p:tav tm="0">
                                              <p:val>
                                                <p:fltVal val="0.5"/>
                                              </p:val>
                                            </p:tav>
                                            <p:tav tm="100000">
                                              <p:val>
                                                <p:strVal val="#ppt_x"/>
                                              </p:val>
                                            </p:tav>
                                          </p:tavLst>
                                        </p:anim>
                                        <p:anim calcmode="lin" valueType="num">
                                          <p:cBhvr>
                                            <p:cTn id="33" dur="3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34" fill="hold">
                                <p:stCondLst>
                                  <p:cond delay="3900"/>
                                </p:stCondLst>
                                <p:childTnLst>
                                  <p:par>
                                    <p:cTn id="35" presetID="23" presetClass="entr" presetSubtype="36"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300" fill="hold"/>
                                            <p:tgtEl>
                                              <p:spTgt spid="37"/>
                                            </p:tgtEl>
                                            <p:attrNameLst>
                                              <p:attrName>ppt_w</p:attrName>
                                            </p:attrNameLst>
                                          </p:cBhvr>
                                          <p:tavLst>
                                            <p:tav tm="0">
                                              <p:val>
                                                <p:strVal val="(6*min(max(#ppt_w*#ppt_h,.3),1)-7.4)/-.7*#ppt_w"/>
                                              </p:val>
                                            </p:tav>
                                            <p:tav tm="100000">
                                              <p:val>
                                                <p:strVal val="#ppt_w"/>
                                              </p:val>
                                            </p:tav>
                                          </p:tavLst>
                                        </p:anim>
                                        <p:anim calcmode="lin" valueType="num">
                                          <p:cBhvr>
                                            <p:cTn id="38" dur="300" fill="hold"/>
                                            <p:tgtEl>
                                              <p:spTgt spid="37"/>
                                            </p:tgtEl>
                                            <p:attrNameLst>
                                              <p:attrName>ppt_h</p:attrName>
                                            </p:attrNameLst>
                                          </p:cBhvr>
                                          <p:tavLst>
                                            <p:tav tm="0">
                                              <p:val>
                                                <p:strVal val="(6*min(max(#ppt_w*#ppt_h,.3),1)-7.4)/-.7*#ppt_h"/>
                                              </p:val>
                                            </p:tav>
                                            <p:tav tm="100000">
                                              <p:val>
                                                <p:strVal val="#ppt_h"/>
                                              </p:val>
                                            </p:tav>
                                          </p:tavLst>
                                        </p:anim>
                                        <p:anim calcmode="lin" valueType="num">
                                          <p:cBhvr>
                                            <p:cTn id="39" dur="300" fill="hold"/>
                                            <p:tgtEl>
                                              <p:spTgt spid="37"/>
                                            </p:tgtEl>
                                            <p:attrNameLst>
                                              <p:attrName>ppt_x</p:attrName>
                                            </p:attrNameLst>
                                          </p:cBhvr>
                                          <p:tavLst>
                                            <p:tav tm="0">
                                              <p:val>
                                                <p:fltVal val="0.5"/>
                                              </p:val>
                                            </p:tav>
                                            <p:tav tm="100000">
                                              <p:val>
                                                <p:strVal val="#ppt_x"/>
                                              </p:val>
                                            </p:tav>
                                          </p:tavLst>
                                        </p:anim>
                                        <p:anim calcmode="lin" valueType="num">
                                          <p:cBhvr>
                                            <p:cTn id="40" dur="300" fill="hold"/>
                                            <p:tgtEl>
                                              <p:spTgt spid="37"/>
                                            </p:tgtEl>
                                            <p:attrNameLst>
                                              <p:attrName>ppt_y</p:attrName>
                                            </p:attrNameLst>
                                          </p:cBhvr>
                                          <p:tavLst>
                                            <p:tav tm="0">
                                              <p:val>
                                                <p:strVal val="1+(6*min(max(#ppt_w*#ppt_h,.3),1)-7.4)/-.7*#ppt_h/2"/>
                                              </p:val>
                                            </p:tav>
                                            <p:tav tm="100000">
                                              <p:val>
                                                <p:strVal val="#ppt_y"/>
                                              </p:val>
                                            </p:tav>
                                          </p:tavLst>
                                        </p:anim>
                                      </p:childTnLst>
                                    </p:cTn>
                                  </p:par>
                                </p:childTnLst>
                              </p:cTn>
                            </p:par>
                            <p:par>
                              <p:cTn id="41" fill="hold">
                                <p:stCondLst>
                                  <p:cond delay="4200"/>
                                </p:stCondLst>
                                <p:childTnLst>
                                  <p:par>
                                    <p:cTn id="42" presetID="23" presetClass="entr" presetSubtype="36"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300" fill="hold"/>
                                            <p:tgtEl>
                                              <p:spTgt spid="44"/>
                                            </p:tgtEl>
                                            <p:attrNameLst>
                                              <p:attrName>ppt_w</p:attrName>
                                            </p:attrNameLst>
                                          </p:cBhvr>
                                          <p:tavLst>
                                            <p:tav tm="0">
                                              <p:val>
                                                <p:strVal val="(6*min(max(#ppt_w*#ppt_h,.3),1)-7.4)/-.7*#ppt_w"/>
                                              </p:val>
                                            </p:tav>
                                            <p:tav tm="100000">
                                              <p:val>
                                                <p:strVal val="#ppt_w"/>
                                              </p:val>
                                            </p:tav>
                                          </p:tavLst>
                                        </p:anim>
                                        <p:anim calcmode="lin" valueType="num">
                                          <p:cBhvr>
                                            <p:cTn id="45" dur="300" fill="hold"/>
                                            <p:tgtEl>
                                              <p:spTgt spid="44"/>
                                            </p:tgtEl>
                                            <p:attrNameLst>
                                              <p:attrName>ppt_h</p:attrName>
                                            </p:attrNameLst>
                                          </p:cBhvr>
                                          <p:tavLst>
                                            <p:tav tm="0">
                                              <p:val>
                                                <p:strVal val="(6*min(max(#ppt_w*#ppt_h,.3),1)-7.4)/-.7*#ppt_h"/>
                                              </p:val>
                                            </p:tav>
                                            <p:tav tm="100000">
                                              <p:val>
                                                <p:strVal val="#ppt_h"/>
                                              </p:val>
                                            </p:tav>
                                          </p:tavLst>
                                        </p:anim>
                                        <p:anim calcmode="lin" valueType="num">
                                          <p:cBhvr>
                                            <p:cTn id="46" dur="300" fill="hold"/>
                                            <p:tgtEl>
                                              <p:spTgt spid="44"/>
                                            </p:tgtEl>
                                            <p:attrNameLst>
                                              <p:attrName>ppt_x</p:attrName>
                                            </p:attrNameLst>
                                          </p:cBhvr>
                                          <p:tavLst>
                                            <p:tav tm="0">
                                              <p:val>
                                                <p:fltVal val="0.5"/>
                                              </p:val>
                                            </p:tav>
                                            <p:tav tm="100000">
                                              <p:val>
                                                <p:strVal val="#ppt_x"/>
                                              </p:val>
                                            </p:tav>
                                          </p:tavLst>
                                        </p:anim>
                                        <p:anim calcmode="lin" valueType="num">
                                          <p:cBhvr>
                                            <p:cTn id="47" dur="300" fill="hold"/>
                                            <p:tgtEl>
                                              <p:spTgt spid="44"/>
                                            </p:tgtEl>
                                            <p:attrNameLst>
                                              <p:attrName>ppt_y</p:attrName>
                                            </p:attrNameLst>
                                          </p:cBhvr>
                                          <p:tavLst>
                                            <p:tav tm="0">
                                              <p:val>
                                                <p:strVal val="1+(6*min(max(#ppt_w*#ppt_h,.3),1)-7.4)/-.7*#ppt_h/2"/>
                                              </p:val>
                                            </p:tav>
                                            <p:tav tm="100000">
                                              <p:val>
                                                <p:strVal val="#ppt_y"/>
                                              </p:val>
                                            </p:tav>
                                          </p:tavLst>
                                        </p:anim>
                                      </p:childTnLst>
                                    </p:cTn>
                                  </p:par>
                                </p:childTnLst>
                              </p:cTn>
                            </p:par>
                            <p:par>
                              <p:cTn id="48" fill="hold">
                                <p:stCondLst>
                                  <p:cond delay="4500"/>
                                </p:stCondLst>
                                <p:childTnLst>
                                  <p:par>
                                    <p:cTn id="49" presetID="23" presetClass="entr" presetSubtype="36" fill="hold" nodeType="after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300" fill="hold"/>
                                            <p:tgtEl>
                                              <p:spTgt spid="63"/>
                                            </p:tgtEl>
                                            <p:attrNameLst>
                                              <p:attrName>ppt_w</p:attrName>
                                            </p:attrNameLst>
                                          </p:cBhvr>
                                          <p:tavLst>
                                            <p:tav tm="0">
                                              <p:val>
                                                <p:strVal val="(6*min(max(#ppt_w*#ppt_h,.3),1)-7.4)/-.7*#ppt_w"/>
                                              </p:val>
                                            </p:tav>
                                            <p:tav tm="100000">
                                              <p:val>
                                                <p:strVal val="#ppt_w"/>
                                              </p:val>
                                            </p:tav>
                                          </p:tavLst>
                                        </p:anim>
                                        <p:anim calcmode="lin" valueType="num">
                                          <p:cBhvr>
                                            <p:cTn id="52" dur="300" fill="hold"/>
                                            <p:tgtEl>
                                              <p:spTgt spid="63"/>
                                            </p:tgtEl>
                                            <p:attrNameLst>
                                              <p:attrName>ppt_h</p:attrName>
                                            </p:attrNameLst>
                                          </p:cBhvr>
                                          <p:tavLst>
                                            <p:tav tm="0">
                                              <p:val>
                                                <p:strVal val="(6*min(max(#ppt_w*#ppt_h,.3),1)-7.4)/-.7*#ppt_h"/>
                                              </p:val>
                                            </p:tav>
                                            <p:tav tm="100000">
                                              <p:val>
                                                <p:strVal val="#ppt_h"/>
                                              </p:val>
                                            </p:tav>
                                          </p:tavLst>
                                        </p:anim>
                                        <p:anim calcmode="lin" valueType="num">
                                          <p:cBhvr>
                                            <p:cTn id="53" dur="300" fill="hold"/>
                                            <p:tgtEl>
                                              <p:spTgt spid="63"/>
                                            </p:tgtEl>
                                            <p:attrNameLst>
                                              <p:attrName>ppt_x</p:attrName>
                                            </p:attrNameLst>
                                          </p:cBhvr>
                                          <p:tavLst>
                                            <p:tav tm="0">
                                              <p:val>
                                                <p:fltVal val="0.5"/>
                                              </p:val>
                                            </p:tav>
                                            <p:tav tm="100000">
                                              <p:val>
                                                <p:strVal val="#ppt_x"/>
                                              </p:val>
                                            </p:tav>
                                          </p:tavLst>
                                        </p:anim>
                                        <p:anim calcmode="lin" valueType="num">
                                          <p:cBhvr>
                                            <p:cTn id="54" dur="300" fill="hold"/>
                                            <p:tgtEl>
                                              <p:spTgt spid="63"/>
                                            </p:tgtEl>
                                            <p:attrNameLst>
                                              <p:attrName>ppt_y</p:attrName>
                                            </p:attrNameLst>
                                          </p:cBhvr>
                                          <p:tavLst>
                                            <p:tav tm="0">
                                              <p:val>
                                                <p:strVal val="1+(6*min(max(#ppt_w*#ppt_h,.3),1)-7.4)/-.7*#ppt_h/2"/>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fade">
                                          <p:cBhvr>
                                            <p:cTn id="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3" grpId="0" animBg="1"/>
          <p:bldP spid="66" grpId="0"/>
          <p:bldP spid="67" grpId="0"/>
          <p:bldP spid="68" grpId="0"/>
          <p:bldP spid="6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0-#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childTnLst>
                              </p:cTn>
                            </p:par>
                            <p:par>
                              <p:cTn id="27" fill="hold">
                                <p:stCondLst>
                                  <p:cond delay="3600"/>
                                </p:stCondLst>
                                <p:childTnLst>
                                  <p:par>
                                    <p:cTn id="28" presetID="23" presetClass="entr" presetSubtype="36"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300" fill="hold"/>
                                            <p:tgtEl>
                                              <p:spTgt spid="34"/>
                                            </p:tgtEl>
                                            <p:attrNameLst>
                                              <p:attrName>ppt_w</p:attrName>
                                            </p:attrNameLst>
                                          </p:cBhvr>
                                          <p:tavLst>
                                            <p:tav tm="0">
                                              <p:val>
                                                <p:strVal val="(6*min(max(#ppt_w*#ppt_h,.3),1)-7.4)/-.7*#ppt_w"/>
                                              </p:val>
                                            </p:tav>
                                            <p:tav tm="100000">
                                              <p:val>
                                                <p:strVal val="#ppt_w"/>
                                              </p:val>
                                            </p:tav>
                                          </p:tavLst>
                                        </p:anim>
                                        <p:anim calcmode="lin" valueType="num">
                                          <p:cBhvr>
                                            <p:cTn id="31" dur="300" fill="hold"/>
                                            <p:tgtEl>
                                              <p:spTgt spid="34"/>
                                            </p:tgtEl>
                                            <p:attrNameLst>
                                              <p:attrName>ppt_h</p:attrName>
                                            </p:attrNameLst>
                                          </p:cBhvr>
                                          <p:tavLst>
                                            <p:tav tm="0">
                                              <p:val>
                                                <p:strVal val="(6*min(max(#ppt_w*#ppt_h,.3),1)-7.4)/-.7*#ppt_h"/>
                                              </p:val>
                                            </p:tav>
                                            <p:tav tm="100000">
                                              <p:val>
                                                <p:strVal val="#ppt_h"/>
                                              </p:val>
                                            </p:tav>
                                          </p:tavLst>
                                        </p:anim>
                                        <p:anim calcmode="lin" valueType="num">
                                          <p:cBhvr>
                                            <p:cTn id="32" dur="300" fill="hold"/>
                                            <p:tgtEl>
                                              <p:spTgt spid="34"/>
                                            </p:tgtEl>
                                            <p:attrNameLst>
                                              <p:attrName>ppt_x</p:attrName>
                                            </p:attrNameLst>
                                          </p:cBhvr>
                                          <p:tavLst>
                                            <p:tav tm="0">
                                              <p:val>
                                                <p:fltVal val="0.5"/>
                                              </p:val>
                                            </p:tav>
                                            <p:tav tm="100000">
                                              <p:val>
                                                <p:strVal val="#ppt_x"/>
                                              </p:val>
                                            </p:tav>
                                          </p:tavLst>
                                        </p:anim>
                                        <p:anim calcmode="lin" valueType="num">
                                          <p:cBhvr>
                                            <p:cTn id="33" dur="3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34" fill="hold">
                                <p:stCondLst>
                                  <p:cond delay="3900"/>
                                </p:stCondLst>
                                <p:childTnLst>
                                  <p:par>
                                    <p:cTn id="35" presetID="23" presetClass="entr" presetSubtype="36"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300" fill="hold"/>
                                            <p:tgtEl>
                                              <p:spTgt spid="37"/>
                                            </p:tgtEl>
                                            <p:attrNameLst>
                                              <p:attrName>ppt_w</p:attrName>
                                            </p:attrNameLst>
                                          </p:cBhvr>
                                          <p:tavLst>
                                            <p:tav tm="0">
                                              <p:val>
                                                <p:strVal val="(6*min(max(#ppt_w*#ppt_h,.3),1)-7.4)/-.7*#ppt_w"/>
                                              </p:val>
                                            </p:tav>
                                            <p:tav tm="100000">
                                              <p:val>
                                                <p:strVal val="#ppt_w"/>
                                              </p:val>
                                            </p:tav>
                                          </p:tavLst>
                                        </p:anim>
                                        <p:anim calcmode="lin" valueType="num">
                                          <p:cBhvr>
                                            <p:cTn id="38" dur="300" fill="hold"/>
                                            <p:tgtEl>
                                              <p:spTgt spid="37"/>
                                            </p:tgtEl>
                                            <p:attrNameLst>
                                              <p:attrName>ppt_h</p:attrName>
                                            </p:attrNameLst>
                                          </p:cBhvr>
                                          <p:tavLst>
                                            <p:tav tm="0">
                                              <p:val>
                                                <p:strVal val="(6*min(max(#ppt_w*#ppt_h,.3),1)-7.4)/-.7*#ppt_h"/>
                                              </p:val>
                                            </p:tav>
                                            <p:tav tm="100000">
                                              <p:val>
                                                <p:strVal val="#ppt_h"/>
                                              </p:val>
                                            </p:tav>
                                          </p:tavLst>
                                        </p:anim>
                                        <p:anim calcmode="lin" valueType="num">
                                          <p:cBhvr>
                                            <p:cTn id="39" dur="300" fill="hold"/>
                                            <p:tgtEl>
                                              <p:spTgt spid="37"/>
                                            </p:tgtEl>
                                            <p:attrNameLst>
                                              <p:attrName>ppt_x</p:attrName>
                                            </p:attrNameLst>
                                          </p:cBhvr>
                                          <p:tavLst>
                                            <p:tav tm="0">
                                              <p:val>
                                                <p:fltVal val="0.5"/>
                                              </p:val>
                                            </p:tav>
                                            <p:tav tm="100000">
                                              <p:val>
                                                <p:strVal val="#ppt_x"/>
                                              </p:val>
                                            </p:tav>
                                          </p:tavLst>
                                        </p:anim>
                                        <p:anim calcmode="lin" valueType="num">
                                          <p:cBhvr>
                                            <p:cTn id="40" dur="300" fill="hold"/>
                                            <p:tgtEl>
                                              <p:spTgt spid="37"/>
                                            </p:tgtEl>
                                            <p:attrNameLst>
                                              <p:attrName>ppt_y</p:attrName>
                                            </p:attrNameLst>
                                          </p:cBhvr>
                                          <p:tavLst>
                                            <p:tav tm="0">
                                              <p:val>
                                                <p:strVal val="1+(6*min(max(#ppt_w*#ppt_h,.3),1)-7.4)/-.7*#ppt_h/2"/>
                                              </p:val>
                                            </p:tav>
                                            <p:tav tm="100000">
                                              <p:val>
                                                <p:strVal val="#ppt_y"/>
                                              </p:val>
                                            </p:tav>
                                          </p:tavLst>
                                        </p:anim>
                                      </p:childTnLst>
                                    </p:cTn>
                                  </p:par>
                                </p:childTnLst>
                              </p:cTn>
                            </p:par>
                            <p:par>
                              <p:cTn id="41" fill="hold">
                                <p:stCondLst>
                                  <p:cond delay="4200"/>
                                </p:stCondLst>
                                <p:childTnLst>
                                  <p:par>
                                    <p:cTn id="42" presetID="23" presetClass="entr" presetSubtype="36"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300" fill="hold"/>
                                            <p:tgtEl>
                                              <p:spTgt spid="44"/>
                                            </p:tgtEl>
                                            <p:attrNameLst>
                                              <p:attrName>ppt_w</p:attrName>
                                            </p:attrNameLst>
                                          </p:cBhvr>
                                          <p:tavLst>
                                            <p:tav tm="0">
                                              <p:val>
                                                <p:strVal val="(6*min(max(#ppt_w*#ppt_h,.3),1)-7.4)/-.7*#ppt_w"/>
                                              </p:val>
                                            </p:tav>
                                            <p:tav tm="100000">
                                              <p:val>
                                                <p:strVal val="#ppt_w"/>
                                              </p:val>
                                            </p:tav>
                                          </p:tavLst>
                                        </p:anim>
                                        <p:anim calcmode="lin" valueType="num">
                                          <p:cBhvr>
                                            <p:cTn id="45" dur="300" fill="hold"/>
                                            <p:tgtEl>
                                              <p:spTgt spid="44"/>
                                            </p:tgtEl>
                                            <p:attrNameLst>
                                              <p:attrName>ppt_h</p:attrName>
                                            </p:attrNameLst>
                                          </p:cBhvr>
                                          <p:tavLst>
                                            <p:tav tm="0">
                                              <p:val>
                                                <p:strVal val="(6*min(max(#ppt_w*#ppt_h,.3),1)-7.4)/-.7*#ppt_h"/>
                                              </p:val>
                                            </p:tav>
                                            <p:tav tm="100000">
                                              <p:val>
                                                <p:strVal val="#ppt_h"/>
                                              </p:val>
                                            </p:tav>
                                          </p:tavLst>
                                        </p:anim>
                                        <p:anim calcmode="lin" valueType="num">
                                          <p:cBhvr>
                                            <p:cTn id="46" dur="300" fill="hold"/>
                                            <p:tgtEl>
                                              <p:spTgt spid="44"/>
                                            </p:tgtEl>
                                            <p:attrNameLst>
                                              <p:attrName>ppt_x</p:attrName>
                                            </p:attrNameLst>
                                          </p:cBhvr>
                                          <p:tavLst>
                                            <p:tav tm="0">
                                              <p:val>
                                                <p:fltVal val="0.5"/>
                                              </p:val>
                                            </p:tav>
                                            <p:tav tm="100000">
                                              <p:val>
                                                <p:strVal val="#ppt_x"/>
                                              </p:val>
                                            </p:tav>
                                          </p:tavLst>
                                        </p:anim>
                                        <p:anim calcmode="lin" valueType="num">
                                          <p:cBhvr>
                                            <p:cTn id="47" dur="300" fill="hold"/>
                                            <p:tgtEl>
                                              <p:spTgt spid="44"/>
                                            </p:tgtEl>
                                            <p:attrNameLst>
                                              <p:attrName>ppt_y</p:attrName>
                                            </p:attrNameLst>
                                          </p:cBhvr>
                                          <p:tavLst>
                                            <p:tav tm="0">
                                              <p:val>
                                                <p:strVal val="1+(6*min(max(#ppt_w*#ppt_h,.3),1)-7.4)/-.7*#ppt_h/2"/>
                                              </p:val>
                                            </p:tav>
                                            <p:tav tm="100000">
                                              <p:val>
                                                <p:strVal val="#ppt_y"/>
                                              </p:val>
                                            </p:tav>
                                          </p:tavLst>
                                        </p:anim>
                                      </p:childTnLst>
                                    </p:cTn>
                                  </p:par>
                                </p:childTnLst>
                              </p:cTn>
                            </p:par>
                            <p:par>
                              <p:cTn id="48" fill="hold">
                                <p:stCondLst>
                                  <p:cond delay="4500"/>
                                </p:stCondLst>
                                <p:childTnLst>
                                  <p:par>
                                    <p:cTn id="49" presetID="23" presetClass="entr" presetSubtype="36" fill="hold" nodeType="after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300" fill="hold"/>
                                            <p:tgtEl>
                                              <p:spTgt spid="63"/>
                                            </p:tgtEl>
                                            <p:attrNameLst>
                                              <p:attrName>ppt_w</p:attrName>
                                            </p:attrNameLst>
                                          </p:cBhvr>
                                          <p:tavLst>
                                            <p:tav tm="0">
                                              <p:val>
                                                <p:strVal val="(6*min(max(#ppt_w*#ppt_h,.3),1)-7.4)/-.7*#ppt_w"/>
                                              </p:val>
                                            </p:tav>
                                            <p:tav tm="100000">
                                              <p:val>
                                                <p:strVal val="#ppt_w"/>
                                              </p:val>
                                            </p:tav>
                                          </p:tavLst>
                                        </p:anim>
                                        <p:anim calcmode="lin" valueType="num">
                                          <p:cBhvr>
                                            <p:cTn id="52" dur="300" fill="hold"/>
                                            <p:tgtEl>
                                              <p:spTgt spid="63"/>
                                            </p:tgtEl>
                                            <p:attrNameLst>
                                              <p:attrName>ppt_h</p:attrName>
                                            </p:attrNameLst>
                                          </p:cBhvr>
                                          <p:tavLst>
                                            <p:tav tm="0">
                                              <p:val>
                                                <p:strVal val="(6*min(max(#ppt_w*#ppt_h,.3),1)-7.4)/-.7*#ppt_h"/>
                                              </p:val>
                                            </p:tav>
                                            <p:tav tm="100000">
                                              <p:val>
                                                <p:strVal val="#ppt_h"/>
                                              </p:val>
                                            </p:tav>
                                          </p:tavLst>
                                        </p:anim>
                                        <p:anim calcmode="lin" valueType="num">
                                          <p:cBhvr>
                                            <p:cTn id="53" dur="300" fill="hold"/>
                                            <p:tgtEl>
                                              <p:spTgt spid="63"/>
                                            </p:tgtEl>
                                            <p:attrNameLst>
                                              <p:attrName>ppt_x</p:attrName>
                                            </p:attrNameLst>
                                          </p:cBhvr>
                                          <p:tavLst>
                                            <p:tav tm="0">
                                              <p:val>
                                                <p:fltVal val="0.5"/>
                                              </p:val>
                                            </p:tav>
                                            <p:tav tm="100000">
                                              <p:val>
                                                <p:strVal val="#ppt_x"/>
                                              </p:val>
                                            </p:tav>
                                          </p:tavLst>
                                        </p:anim>
                                        <p:anim calcmode="lin" valueType="num">
                                          <p:cBhvr>
                                            <p:cTn id="54" dur="300" fill="hold"/>
                                            <p:tgtEl>
                                              <p:spTgt spid="63"/>
                                            </p:tgtEl>
                                            <p:attrNameLst>
                                              <p:attrName>ppt_y</p:attrName>
                                            </p:attrNameLst>
                                          </p:cBhvr>
                                          <p:tavLst>
                                            <p:tav tm="0">
                                              <p:val>
                                                <p:strVal val="1+(6*min(max(#ppt_w*#ppt_h,.3),1)-7.4)/-.7*#ppt_h/2"/>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fade">
                                          <p:cBhvr>
                                            <p:cTn id="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3" grpId="0" animBg="1"/>
          <p:bldP spid="66" grpId="0"/>
          <p:bldP spid="67" grpId="0"/>
          <p:bldP spid="68" grpId="0"/>
          <p:bldP spid="6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9" name="矩形 38"/>
          <p:cNvSpPr/>
          <p:nvPr/>
        </p:nvSpPr>
        <p:spPr>
          <a:xfrm>
            <a:off x="1698721" y="1967121"/>
            <a:ext cx="3600400" cy="1311139"/>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fontAlgn="base">
              <a:lnSpc>
                <a:spcPct val="150000"/>
              </a:lnSpc>
              <a:spcBef>
                <a:spcPct val="0"/>
              </a:spcBef>
              <a:spcAft>
                <a:spcPct val="0"/>
              </a:spcAft>
            </a:pPr>
            <a:r>
              <a:rPr lang="zh-CN" altLang="en-US" sz="900" dirty="0">
                <a:solidFill>
                  <a:schemeClr val="bg1">
                    <a:lumMod val="50000"/>
                  </a:schemeClr>
                </a:solidFill>
                <a:cs typeface="+mn-ea"/>
                <a:sym typeface="+mn-lt"/>
              </a:rPr>
              <a:t>此处添加详细文本描述，建议与标题相关</a:t>
            </a:r>
            <a:endParaRPr lang="en-US" altLang="zh-CN" sz="900" dirty="0">
              <a:solidFill>
                <a:schemeClr val="bg1">
                  <a:lumMod val="50000"/>
                </a:schemeClr>
              </a:solidFill>
              <a:cs typeface="+mn-ea"/>
              <a:sym typeface="+mn-lt"/>
            </a:endParaRPr>
          </a:p>
          <a:p>
            <a:pPr fontAlgn="base">
              <a:lnSpc>
                <a:spcPct val="150000"/>
              </a:lnSpc>
              <a:spcBef>
                <a:spcPct val="0"/>
              </a:spcBef>
              <a:spcAft>
                <a:spcPct val="0"/>
              </a:spcAft>
            </a:pPr>
            <a:r>
              <a:rPr lang="zh-CN" altLang="en-US" sz="900" dirty="0">
                <a:solidFill>
                  <a:schemeClr val="bg1">
                    <a:lumMod val="50000"/>
                  </a:schemeClr>
                </a:solidFill>
                <a:cs typeface="+mn-ea"/>
                <a:sym typeface="+mn-lt"/>
              </a:rPr>
              <a:t>并符合整体语言风格，语言描述尽量简洁生动。</a:t>
            </a:r>
            <a:endParaRPr lang="en-US" altLang="zh-CN" sz="900" dirty="0">
              <a:solidFill>
                <a:schemeClr val="bg1">
                  <a:lumMod val="50000"/>
                </a:schemeClr>
              </a:solidFill>
              <a:cs typeface="+mn-ea"/>
              <a:sym typeface="+mn-lt"/>
            </a:endParaRPr>
          </a:p>
        </p:txBody>
      </p:sp>
      <p:sp>
        <p:nvSpPr>
          <p:cNvPr id="46" name="矩形 45"/>
          <p:cNvSpPr/>
          <p:nvPr/>
        </p:nvSpPr>
        <p:spPr>
          <a:xfrm>
            <a:off x="6891294" y="2904566"/>
            <a:ext cx="3600400" cy="1311139"/>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Ins="216000" rtlCol="0" anchor="ctr"/>
          <a:lstStyle/>
          <a:p>
            <a:pPr algn="r" fontAlgn="base">
              <a:lnSpc>
                <a:spcPct val="150000"/>
              </a:lnSpc>
              <a:spcBef>
                <a:spcPct val="0"/>
              </a:spcBef>
              <a:spcAft>
                <a:spcPct val="0"/>
              </a:spcAft>
            </a:pPr>
            <a:r>
              <a:rPr lang="zh-CN" altLang="en-US" sz="900" dirty="0">
                <a:solidFill>
                  <a:schemeClr val="bg1">
                    <a:lumMod val="50000"/>
                  </a:schemeClr>
                </a:solidFill>
                <a:cs typeface="+mn-ea"/>
                <a:sym typeface="+mn-lt"/>
              </a:rPr>
              <a:t>此处添加详细文本描述，建议与标题相关</a:t>
            </a:r>
            <a:endParaRPr lang="en-US" altLang="zh-CN" sz="900" dirty="0">
              <a:solidFill>
                <a:schemeClr val="bg1">
                  <a:lumMod val="50000"/>
                </a:schemeClr>
              </a:solidFill>
              <a:cs typeface="+mn-ea"/>
              <a:sym typeface="+mn-lt"/>
            </a:endParaRPr>
          </a:p>
          <a:p>
            <a:pPr algn="r" fontAlgn="base">
              <a:lnSpc>
                <a:spcPct val="150000"/>
              </a:lnSpc>
              <a:spcBef>
                <a:spcPct val="0"/>
              </a:spcBef>
              <a:spcAft>
                <a:spcPct val="0"/>
              </a:spcAft>
            </a:pPr>
            <a:r>
              <a:rPr lang="zh-CN" altLang="en-US" sz="900" dirty="0">
                <a:solidFill>
                  <a:schemeClr val="bg1">
                    <a:lumMod val="50000"/>
                  </a:schemeClr>
                </a:solidFill>
                <a:cs typeface="+mn-ea"/>
                <a:sym typeface="+mn-lt"/>
              </a:rPr>
              <a:t>并符合整体语言风格，语言描述尽量简洁生动。</a:t>
            </a:r>
            <a:endParaRPr lang="en-US" altLang="zh-CN" sz="900" dirty="0">
              <a:solidFill>
                <a:schemeClr val="bg1">
                  <a:lumMod val="50000"/>
                </a:schemeClr>
              </a:solidFill>
              <a:cs typeface="+mn-ea"/>
              <a:sym typeface="+mn-lt"/>
            </a:endParaRPr>
          </a:p>
        </p:txBody>
      </p:sp>
      <p:sp>
        <p:nvSpPr>
          <p:cNvPr id="52" name="矩形 51"/>
          <p:cNvSpPr/>
          <p:nvPr/>
        </p:nvSpPr>
        <p:spPr>
          <a:xfrm>
            <a:off x="1698721" y="3698964"/>
            <a:ext cx="3600400" cy="1311139"/>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fontAlgn="base">
              <a:lnSpc>
                <a:spcPct val="150000"/>
              </a:lnSpc>
              <a:spcBef>
                <a:spcPct val="0"/>
              </a:spcBef>
              <a:spcAft>
                <a:spcPct val="0"/>
              </a:spcAft>
            </a:pPr>
            <a:r>
              <a:rPr lang="zh-CN" altLang="en-US" sz="900" dirty="0">
                <a:solidFill>
                  <a:schemeClr val="bg1">
                    <a:lumMod val="50000"/>
                  </a:schemeClr>
                </a:solidFill>
                <a:cs typeface="+mn-ea"/>
                <a:sym typeface="+mn-lt"/>
              </a:rPr>
              <a:t>此处添加详细文本描述，建议与标题相关</a:t>
            </a:r>
            <a:endParaRPr lang="en-US" altLang="zh-CN" sz="900" dirty="0">
              <a:solidFill>
                <a:schemeClr val="bg1">
                  <a:lumMod val="50000"/>
                </a:schemeClr>
              </a:solidFill>
              <a:cs typeface="+mn-ea"/>
              <a:sym typeface="+mn-lt"/>
            </a:endParaRPr>
          </a:p>
          <a:p>
            <a:pPr fontAlgn="base">
              <a:lnSpc>
                <a:spcPct val="150000"/>
              </a:lnSpc>
              <a:spcBef>
                <a:spcPct val="0"/>
              </a:spcBef>
              <a:spcAft>
                <a:spcPct val="0"/>
              </a:spcAft>
            </a:pPr>
            <a:r>
              <a:rPr lang="zh-CN" altLang="en-US" sz="900" dirty="0">
                <a:solidFill>
                  <a:schemeClr val="bg1">
                    <a:lumMod val="50000"/>
                  </a:schemeClr>
                </a:solidFill>
                <a:cs typeface="+mn-ea"/>
                <a:sym typeface="+mn-lt"/>
              </a:rPr>
              <a:t>并符合整体语言风格，语言描述尽量简洁生动。</a:t>
            </a:r>
            <a:endParaRPr lang="en-US" altLang="zh-CN" sz="900" dirty="0">
              <a:solidFill>
                <a:schemeClr val="bg1">
                  <a:lumMod val="50000"/>
                </a:schemeClr>
              </a:solidFill>
              <a:cs typeface="+mn-ea"/>
              <a:sym typeface="+mn-lt"/>
            </a:endParaRPr>
          </a:p>
        </p:txBody>
      </p:sp>
      <p:grpSp>
        <p:nvGrpSpPr>
          <p:cNvPr id="2" name="组合 1"/>
          <p:cNvGrpSpPr/>
          <p:nvPr/>
        </p:nvGrpSpPr>
        <p:grpSpPr>
          <a:xfrm>
            <a:off x="4575308" y="1781930"/>
            <a:ext cx="1454604" cy="1454604"/>
            <a:chOff x="6772479" y="871187"/>
            <a:chExt cx="1499167" cy="1499167"/>
          </a:xfrm>
        </p:grpSpPr>
        <p:sp>
          <p:nvSpPr>
            <p:cNvPr id="74" name="椭圆 73"/>
            <p:cNvSpPr/>
            <p:nvPr/>
          </p:nvSpPr>
          <p:spPr>
            <a:xfrm>
              <a:off x="6772479" y="871187"/>
              <a:ext cx="1499167" cy="1499167"/>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71" name="椭圆 70"/>
            <p:cNvSpPr/>
            <p:nvPr/>
          </p:nvSpPr>
          <p:spPr>
            <a:xfrm>
              <a:off x="6772479" y="871187"/>
              <a:ext cx="1499167" cy="1499167"/>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63" name="椭圆 62"/>
            <p:cNvSpPr/>
            <p:nvPr/>
          </p:nvSpPr>
          <p:spPr>
            <a:xfrm>
              <a:off x="6954950" y="1053658"/>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grpSp>
      <p:grpSp>
        <p:nvGrpSpPr>
          <p:cNvPr id="75" name="组合 74"/>
          <p:cNvGrpSpPr/>
          <p:nvPr/>
        </p:nvGrpSpPr>
        <p:grpSpPr>
          <a:xfrm>
            <a:off x="6294649" y="2794142"/>
            <a:ext cx="1454604" cy="1454604"/>
            <a:chOff x="6772479" y="871187"/>
            <a:chExt cx="1499167" cy="1499167"/>
          </a:xfrm>
        </p:grpSpPr>
        <p:sp>
          <p:nvSpPr>
            <p:cNvPr id="81" name="椭圆 80"/>
            <p:cNvSpPr/>
            <p:nvPr/>
          </p:nvSpPr>
          <p:spPr>
            <a:xfrm>
              <a:off x="6772479" y="871187"/>
              <a:ext cx="1499167" cy="1499167"/>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82" name="椭圆 81"/>
            <p:cNvSpPr/>
            <p:nvPr/>
          </p:nvSpPr>
          <p:spPr>
            <a:xfrm>
              <a:off x="6772479" y="871187"/>
              <a:ext cx="1499167" cy="1499167"/>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83" name="椭圆 82"/>
            <p:cNvSpPr/>
            <p:nvPr/>
          </p:nvSpPr>
          <p:spPr>
            <a:xfrm>
              <a:off x="6954950" y="1053658"/>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grpSp>
      <p:grpSp>
        <p:nvGrpSpPr>
          <p:cNvPr id="84" name="组合 83"/>
          <p:cNvGrpSpPr/>
          <p:nvPr/>
        </p:nvGrpSpPr>
        <p:grpSpPr>
          <a:xfrm>
            <a:off x="4571819" y="3627233"/>
            <a:ext cx="1454604" cy="1454604"/>
            <a:chOff x="6772479" y="871187"/>
            <a:chExt cx="1499167" cy="1499167"/>
          </a:xfrm>
        </p:grpSpPr>
        <p:sp>
          <p:nvSpPr>
            <p:cNvPr id="85" name="椭圆 84"/>
            <p:cNvSpPr/>
            <p:nvPr/>
          </p:nvSpPr>
          <p:spPr>
            <a:xfrm>
              <a:off x="6772479" y="871187"/>
              <a:ext cx="1499167" cy="1499167"/>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86" name="椭圆 85"/>
            <p:cNvSpPr/>
            <p:nvPr/>
          </p:nvSpPr>
          <p:spPr>
            <a:xfrm>
              <a:off x="6772479" y="871187"/>
              <a:ext cx="1499167" cy="1499167"/>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87" name="椭圆 86"/>
            <p:cNvSpPr/>
            <p:nvPr/>
          </p:nvSpPr>
          <p:spPr>
            <a:xfrm>
              <a:off x="6954950" y="1053658"/>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grpSp>
      <p:sp>
        <p:nvSpPr>
          <p:cNvPr id="92" name="矩形 91"/>
          <p:cNvSpPr/>
          <p:nvPr/>
        </p:nvSpPr>
        <p:spPr>
          <a:xfrm>
            <a:off x="6891294" y="4657166"/>
            <a:ext cx="3600400" cy="1311139"/>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Ins="216000" rtlCol="0" anchor="ctr"/>
          <a:lstStyle/>
          <a:p>
            <a:pPr algn="r" fontAlgn="base">
              <a:lnSpc>
                <a:spcPct val="150000"/>
              </a:lnSpc>
              <a:spcBef>
                <a:spcPct val="0"/>
              </a:spcBef>
              <a:spcAft>
                <a:spcPct val="0"/>
              </a:spcAft>
            </a:pPr>
            <a:r>
              <a:rPr lang="zh-CN" altLang="en-US" sz="900" dirty="0">
                <a:solidFill>
                  <a:schemeClr val="bg1">
                    <a:lumMod val="50000"/>
                  </a:schemeClr>
                </a:solidFill>
                <a:cs typeface="+mn-ea"/>
                <a:sym typeface="+mn-lt"/>
              </a:rPr>
              <a:t>此处添加详细文本描述，建议与标题相关</a:t>
            </a:r>
            <a:endParaRPr lang="en-US" altLang="zh-CN" sz="900" dirty="0">
              <a:solidFill>
                <a:schemeClr val="bg1">
                  <a:lumMod val="50000"/>
                </a:schemeClr>
              </a:solidFill>
              <a:cs typeface="+mn-ea"/>
              <a:sym typeface="+mn-lt"/>
            </a:endParaRPr>
          </a:p>
          <a:p>
            <a:pPr algn="r" fontAlgn="base">
              <a:lnSpc>
                <a:spcPct val="150000"/>
              </a:lnSpc>
              <a:spcBef>
                <a:spcPct val="0"/>
              </a:spcBef>
              <a:spcAft>
                <a:spcPct val="0"/>
              </a:spcAft>
            </a:pPr>
            <a:r>
              <a:rPr lang="zh-CN" altLang="en-US" sz="900" dirty="0">
                <a:solidFill>
                  <a:schemeClr val="bg1">
                    <a:lumMod val="50000"/>
                  </a:schemeClr>
                </a:solidFill>
                <a:cs typeface="+mn-ea"/>
                <a:sym typeface="+mn-lt"/>
              </a:rPr>
              <a:t>并符合整体语言风格，语言描述尽量简洁生动。</a:t>
            </a:r>
            <a:endParaRPr lang="en-US" altLang="zh-CN" sz="900" dirty="0">
              <a:solidFill>
                <a:schemeClr val="bg1">
                  <a:lumMod val="50000"/>
                </a:schemeClr>
              </a:solidFill>
              <a:cs typeface="+mn-ea"/>
              <a:sym typeface="+mn-lt"/>
            </a:endParaRPr>
          </a:p>
        </p:txBody>
      </p:sp>
      <p:grpSp>
        <p:nvGrpSpPr>
          <p:cNvPr id="93" name="组合 92"/>
          <p:cNvGrpSpPr/>
          <p:nvPr/>
        </p:nvGrpSpPr>
        <p:grpSpPr>
          <a:xfrm>
            <a:off x="6294649" y="4546742"/>
            <a:ext cx="1454604" cy="1454604"/>
            <a:chOff x="6772479" y="871187"/>
            <a:chExt cx="1499167" cy="1499167"/>
          </a:xfrm>
        </p:grpSpPr>
        <p:sp>
          <p:nvSpPr>
            <p:cNvPr id="94" name="椭圆 93"/>
            <p:cNvSpPr/>
            <p:nvPr/>
          </p:nvSpPr>
          <p:spPr>
            <a:xfrm>
              <a:off x="6772479" y="871187"/>
              <a:ext cx="1499167" cy="1499167"/>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95" name="椭圆 94"/>
            <p:cNvSpPr/>
            <p:nvPr/>
          </p:nvSpPr>
          <p:spPr>
            <a:xfrm>
              <a:off x="6772479" y="871187"/>
              <a:ext cx="1499167" cy="1499167"/>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p:txBody>
        </p:sp>
        <p:sp>
          <p:nvSpPr>
            <p:cNvPr id="96" name="椭圆 95"/>
            <p:cNvSpPr/>
            <p:nvPr/>
          </p:nvSpPr>
          <p:spPr>
            <a:xfrm>
              <a:off x="6954950" y="1053658"/>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grpSp>
    </p:spTree>
    <p:extLst>
      <p:ext uri="{BB962C8B-B14F-4D97-AF65-F5344CB8AC3E}">
        <p14:creationId xmlns:p14="http://schemas.microsoft.com/office/powerpoint/2010/main" val="281972483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 presetClass="entr" presetSubtype="8" decel="10000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1000" fill="hold"/>
                                        <p:tgtEl>
                                          <p:spTgt spid="2"/>
                                        </p:tgtEl>
                                        <p:attrNameLst>
                                          <p:attrName>ppt_x</p:attrName>
                                        </p:attrNameLst>
                                      </p:cBhvr>
                                      <p:tavLst>
                                        <p:tav tm="0">
                                          <p:val>
                                            <p:strVal val="0-#ppt_w/2"/>
                                          </p:val>
                                        </p:tav>
                                        <p:tav tm="100000">
                                          <p:val>
                                            <p:strVal val="#ppt_x"/>
                                          </p:val>
                                        </p:tav>
                                      </p:tavLst>
                                    </p:anim>
                                    <p:anim calcmode="lin" valueType="num">
                                      <p:cBhvr additive="base">
                                        <p:cTn id="26" dur="1000" fill="hold"/>
                                        <p:tgtEl>
                                          <p:spTgt spid="2"/>
                                        </p:tgtEl>
                                        <p:attrNameLst>
                                          <p:attrName>ppt_y</p:attrName>
                                        </p:attrNameLst>
                                      </p:cBhvr>
                                      <p:tavLst>
                                        <p:tav tm="0">
                                          <p:val>
                                            <p:strVal val="#ppt_y"/>
                                          </p:val>
                                        </p:tav>
                                        <p:tav tm="100000">
                                          <p:val>
                                            <p:strVal val="#ppt_y"/>
                                          </p:val>
                                        </p:tav>
                                      </p:tavLst>
                                    </p:anim>
                                  </p:childTnLst>
                                </p:cTn>
                              </p:par>
                            </p:childTnLst>
                          </p:cTn>
                        </p:par>
                        <p:par>
                          <p:cTn id="27" fill="hold">
                            <p:stCondLst>
                              <p:cond delay="4100"/>
                            </p:stCondLst>
                            <p:childTnLst>
                              <p:par>
                                <p:cTn id="28" presetID="12" presetClass="entr" presetSubtype="2"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p:tgtEl>
                                          <p:spTgt spid="39"/>
                                        </p:tgtEl>
                                        <p:attrNameLst>
                                          <p:attrName>ppt_x</p:attrName>
                                        </p:attrNameLst>
                                      </p:cBhvr>
                                      <p:tavLst>
                                        <p:tav tm="0">
                                          <p:val>
                                            <p:strVal val="#ppt_x+#ppt_w*1.125000"/>
                                          </p:val>
                                        </p:tav>
                                        <p:tav tm="100000">
                                          <p:val>
                                            <p:strVal val="#ppt_x"/>
                                          </p:val>
                                        </p:tav>
                                      </p:tavLst>
                                    </p:anim>
                                    <p:animEffect transition="in" filter="wipe(left)">
                                      <p:cBhvr>
                                        <p:cTn id="31" dur="500"/>
                                        <p:tgtEl>
                                          <p:spTgt spid="39"/>
                                        </p:tgtEl>
                                      </p:cBhvr>
                                    </p:animEffect>
                                  </p:childTnLst>
                                </p:cTn>
                              </p:par>
                            </p:childTnLst>
                          </p:cTn>
                        </p:par>
                        <p:par>
                          <p:cTn id="32" fill="hold">
                            <p:stCondLst>
                              <p:cond delay="4600"/>
                            </p:stCondLst>
                            <p:childTnLst>
                              <p:par>
                                <p:cTn id="33" presetID="2" presetClass="entr" presetSubtype="2" decel="100000"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000" fill="hold"/>
                                        <p:tgtEl>
                                          <p:spTgt spid="75"/>
                                        </p:tgtEl>
                                        <p:attrNameLst>
                                          <p:attrName>ppt_x</p:attrName>
                                        </p:attrNameLst>
                                      </p:cBhvr>
                                      <p:tavLst>
                                        <p:tav tm="0">
                                          <p:val>
                                            <p:strVal val="1+#ppt_w/2"/>
                                          </p:val>
                                        </p:tav>
                                        <p:tav tm="100000">
                                          <p:val>
                                            <p:strVal val="#ppt_x"/>
                                          </p:val>
                                        </p:tav>
                                      </p:tavLst>
                                    </p:anim>
                                    <p:anim calcmode="lin" valueType="num">
                                      <p:cBhvr additive="base">
                                        <p:cTn id="36" dur="1000" fill="hold"/>
                                        <p:tgtEl>
                                          <p:spTgt spid="75"/>
                                        </p:tgtEl>
                                        <p:attrNameLst>
                                          <p:attrName>ppt_y</p:attrName>
                                        </p:attrNameLst>
                                      </p:cBhvr>
                                      <p:tavLst>
                                        <p:tav tm="0">
                                          <p:val>
                                            <p:strVal val="#ppt_y"/>
                                          </p:val>
                                        </p:tav>
                                        <p:tav tm="100000">
                                          <p:val>
                                            <p:strVal val="#ppt_y"/>
                                          </p:val>
                                        </p:tav>
                                      </p:tavLst>
                                    </p:anim>
                                  </p:childTnLst>
                                </p:cTn>
                              </p:par>
                            </p:childTnLst>
                          </p:cTn>
                        </p:par>
                        <p:par>
                          <p:cTn id="37" fill="hold">
                            <p:stCondLst>
                              <p:cond delay="5600"/>
                            </p:stCondLst>
                            <p:childTnLst>
                              <p:par>
                                <p:cTn id="38" presetID="1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p:tgtEl>
                                          <p:spTgt spid="46"/>
                                        </p:tgtEl>
                                        <p:attrNameLst>
                                          <p:attrName>ppt_x</p:attrName>
                                        </p:attrNameLst>
                                      </p:cBhvr>
                                      <p:tavLst>
                                        <p:tav tm="0">
                                          <p:val>
                                            <p:strVal val="#ppt_x-#ppt_w*1.125000"/>
                                          </p:val>
                                        </p:tav>
                                        <p:tav tm="100000">
                                          <p:val>
                                            <p:strVal val="#ppt_x"/>
                                          </p:val>
                                        </p:tav>
                                      </p:tavLst>
                                    </p:anim>
                                    <p:animEffect transition="in" filter="wipe(right)">
                                      <p:cBhvr>
                                        <p:cTn id="41" dur="500"/>
                                        <p:tgtEl>
                                          <p:spTgt spid="46"/>
                                        </p:tgtEl>
                                      </p:cBhvr>
                                    </p:animEffect>
                                  </p:childTnLst>
                                </p:cTn>
                              </p:par>
                            </p:childTnLst>
                          </p:cTn>
                        </p:par>
                        <p:par>
                          <p:cTn id="42" fill="hold">
                            <p:stCondLst>
                              <p:cond delay="6100"/>
                            </p:stCondLst>
                            <p:childTnLst>
                              <p:par>
                                <p:cTn id="43" presetID="2" presetClass="entr" presetSubtype="8" decel="100000" fill="hold" nodeType="afterEffect">
                                  <p:stCondLst>
                                    <p:cond delay="0"/>
                                  </p:stCondLst>
                                  <p:childTnLst>
                                    <p:set>
                                      <p:cBhvr>
                                        <p:cTn id="44" dur="1" fill="hold">
                                          <p:stCondLst>
                                            <p:cond delay="0"/>
                                          </p:stCondLst>
                                        </p:cTn>
                                        <p:tgtEl>
                                          <p:spTgt spid="84"/>
                                        </p:tgtEl>
                                        <p:attrNameLst>
                                          <p:attrName>style.visibility</p:attrName>
                                        </p:attrNameLst>
                                      </p:cBhvr>
                                      <p:to>
                                        <p:strVal val="visible"/>
                                      </p:to>
                                    </p:set>
                                    <p:anim calcmode="lin" valueType="num">
                                      <p:cBhvr additive="base">
                                        <p:cTn id="45" dur="1000" fill="hold"/>
                                        <p:tgtEl>
                                          <p:spTgt spid="84"/>
                                        </p:tgtEl>
                                        <p:attrNameLst>
                                          <p:attrName>ppt_x</p:attrName>
                                        </p:attrNameLst>
                                      </p:cBhvr>
                                      <p:tavLst>
                                        <p:tav tm="0">
                                          <p:val>
                                            <p:strVal val="0-#ppt_w/2"/>
                                          </p:val>
                                        </p:tav>
                                        <p:tav tm="100000">
                                          <p:val>
                                            <p:strVal val="#ppt_x"/>
                                          </p:val>
                                        </p:tav>
                                      </p:tavLst>
                                    </p:anim>
                                    <p:anim calcmode="lin" valueType="num">
                                      <p:cBhvr additive="base">
                                        <p:cTn id="46" dur="1000" fill="hold"/>
                                        <p:tgtEl>
                                          <p:spTgt spid="84"/>
                                        </p:tgtEl>
                                        <p:attrNameLst>
                                          <p:attrName>ppt_y</p:attrName>
                                        </p:attrNameLst>
                                      </p:cBhvr>
                                      <p:tavLst>
                                        <p:tav tm="0">
                                          <p:val>
                                            <p:strVal val="#ppt_y"/>
                                          </p:val>
                                        </p:tav>
                                        <p:tav tm="100000">
                                          <p:val>
                                            <p:strVal val="#ppt_y"/>
                                          </p:val>
                                        </p:tav>
                                      </p:tavLst>
                                    </p:anim>
                                  </p:childTnLst>
                                </p:cTn>
                              </p:par>
                            </p:childTnLst>
                          </p:cTn>
                        </p:par>
                        <p:par>
                          <p:cTn id="47" fill="hold">
                            <p:stCondLst>
                              <p:cond delay="7100"/>
                            </p:stCondLst>
                            <p:childTnLst>
                              <p:par>
                                <p:cTn id="48" presetID="12" presetClass="entr" presetSubtype="2"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p:tgtEl>
                                          <p:spTgt spid="52"/>
                                        </p:tgtEl>
                                        <p:attrNameLst>
                                          <p:attrName>ppt_x</p:attrName>
                                        </p:attrNameLst>
                                      </p:cBhvr>
                                      <p:tavLst>
                                        <p:tav tm="0">
                                          <p:val>
                                            <p:strVal val="#ppt_x+#ppt_w*1.125000"/>
                                          </p:val>
                                        </p:tav>
                                        <p:tav tm="100000">
                                          <p:val>
                                            <p:strVal val="#ppt_x"/>
                                          </p:val>
                                        </p:tav>
                                      </p:tavLst>
                                    </p:anim>
                                    <p:animEffect transition="in" filter="wipe(left)">
                                      <p:cBhvr>
                                        <p:cTn id="51" dur="500"/>
                                        <p:tgtEl>
                                          <p:spTgt spid="52"/>
                                        </p:tgtEl>
                                      </p:cBhvr>
                                    </p:animEffect>
                                  </p:childTnLst>
                                </p:cTn>
                              </p:par>
                            </p:childTnLst>
                          </p:cTn>
                        </p:par>
                        <p:par>
                          <p:cTn id="52" fill="hold">
                            <p:stCondLst>
                              <p:cond delay="7600"/>
                            </p:stCondLst>
                            <p:childTnLst>
                              <p:par>
                                <p:cTn id="53" presetID="2" presetClass="entr" presetSubtype="2" decel="100000" fill="hold" nodeType="afterEffect">
                                  <p:stCondLst>
                                    <p:cond delay="0"/>
                                  </p:stCondLst>
                                  <p:childTnLst>
                                    <p:set>
                                      <p:cBhvr>
                                        <p:cTn id="54" dur="1" fill="hold">
                                          <p:stCondLst>
                                            <p:cond delay="0"/>
                                          </p:stCondLst>
                                        </p:cTn>
                                        <p:tgtEl>
                                          <p:spTgt spid="93"/>
                                        </p:tgtEl>
                                        <p:attrNameLst>
                                          <p:attrName>style.visibility</p:attrName>
                                        </p:attrNameLst>
                                      </p:cBhvr>
                                      <p:to>
                                        <p:strVal val="visible"/>
                                      </p:to>
                                    </p:set>
                                    <p:anim calcmode="lin" valueType="num">
                                      <p:cBhvr additive="base">
                                        <p:cTn id="55" dur="1000" fill="hold"/>
                                        <p:tgtEl>
                                          <p:spTgt spid="93"/>
                                        </p:tgtEl>
                                        <p:attrNameLst>
                                          <p:attrName>ppt_x</p:attrName>
                                        </p:attrNameLst>
                                      </p:cBhvr>
                                      <p:tavLst>
                                        <p:tav tm="0">
                                          <p:val>
                                            <p:strVal val="1+#ppt_w/2"/>
                                          </p:val>
                                        </p:tav>
                                        <p:tav tm="100000">
                                          <p:val>
                                            <p:strVal val="#ppt_x"/>
                                          </p:val>
                                        </p:tav>
                                      </p:tavLst>
                                    </p:anim>
                                    <p:anim calcmode="lin" valueType="num">
                                      <p:cBhvr additive="base">
                                        <p:cTn id="56" dur="1000" fill="hold"/>
                                        <p:tgtEl>
                                          <p:spTgt spid="93"/>
                                        </p:tgtEl>
                                        <p:attrNameLst>
                                          <p:attrName>ppt_y</p:attrName>
                                        </p:attrNameLst>
                                      </p:cBhvr>
                                      <p:tavLst>
                                        <p:tav tm="0">
                                          <p:val>
                                            <p:strVal val="#ppt_y"/>
                                          </p:val>
                                        </p:tav>
                                        <p:tav tm="100000">
                                          <p:val>
                                            <p:strVal val="#ppt_y"/>
                                          </p:val>
                                        </p:tav>
                                      </p:tavLst>
                                    </p:anim>
                                  </p:childTnLst>
                                </p:cTn>
                              </p:par>
                            </p:childTnLst>
                          </p:cTn>
                        </p:par>
                        <p:par>
                          <p:cTn id="57" fill="hold">
                            <p:stCondLst>
                              <p:cond delay="8600"/>
                            </p:stCondLst>
                            <p:childTnLst>
                              <p:par>
                                <p:cTn id="58" presetID="12" presetClass="entr" presetSubtype="8" fill="hold" grpId="0" nodeType="afterEffect">
                                  <p:stCondLst>
                                    <p:cond delay="0"/>
                                  </p:stCondLst>
                                  <p:childTnLst>
                                    <p:set>
                                      <p:cBhvr>
                                        <p:cTn id="59" dur="1" fill="hold">
                                          <p:stCondLst>
                                            <p:cond delay="0"/>
                                          </p:stCondLst>
                                        </p:cTn>
                                        <p:tgtEl>
                                          <p:spTgt spid="92"/>
                                        </p:tgtEl>
                                        <p:attrNameLst>
                                          <p:attrName>style.visibility</p:attrName>
                                        </p:attrNameLst>
                                      </p:cBhvr>
                                      <p:to>
                                        <p:strVal val="visible"/>
                                      </p:to>
                                    </p:set>
                                    <p:anim calcmode="lin" valueType="num">
                                      <p:cBhvr additive="base">
                                        <p:cTn id="60" dur="500"/>
                                        <p:tgtEl>
                                          <p:spTgt spid="92"/>
                                        </p:tgtEl>
                                        <p:attrNameLst>
                                          <p:attrName>ppt_x</p:attrName>
                                        </p:attrNameLst>
                                      </p:cBhvr>
                                      <p:tavLst>
                                        <p:tav tm="0">
                                          <p:val>
                                            <p:strVal val="#ppt_x-#ppt_w*1.125000"/>
                                          </p:val>
                                        </p:tav>
                                        <p:tav tm="100000">
                                          <p:val>
                                            <p:strVal val="#ppt_x"/>
                                          </p:val>
                                        </p:tav>
                                      </p:tavLst>
                                    </p:anim>
                                    <p:animEffect transition="in" filter="wipe(right)">
                                      <p:cBhvr>
                                        <p:cTn id="6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9" grpId="0" animBg="1"/>
      <p:bldP spid="46" grpId="0" animBg="1"/>
      <p:bldP spid="52" grpId="0" animBg="1"/>
      <p:bldP spid="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连接符 135"/>
          <p:cNvCxnSpPr/>
          <p:nvPr/>
        </p:nvCxnSpPr>
        <p:spPr>
          <a:xfrm>
            <a:off x="1661359" y="1052062"/>
            <a:ext cx="9685166" cy="1597"/>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567138" y="369630"/>
            <a:ext cx="942567" cy="804941"/>
            <a:chOff x="-232427" y="-283585"/>
            <a:chExt cx="2596386" cy="2217283"/>
          </a:xfrm>
        </p:grpSpPr>
        <p:sp>
          <p:nvSpPr>
            <p:cNvPr id="138" name="椭圆 137"/>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cs typeface="+mn-ea"/>
                <a:sym typeface="+mn-lt"/>
              </a:endParaRPr>
            </a:p>
          </p:txBody>
        </p:sp>
        <p:sp>
          <p:nvSpPr>
            <p:cNvPr id="139" name="椭圆 138"/>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p:cNvSpPr txBox="1"/>
            <p:nvPr/>
          </p:nvSpPr>
          <p:spPr>
            <a:xfrm>
              <a:off x="131421" y="168317"/>
              <a:ext cx="2125103" cy="1271698"/>
            </a:xfrm>
            <a:prstGeom prst="rect">
              <a:avLst/>
            </a:prstGeom>
            <a:noFill/>
          </p:spPr>
          <p:txBody>
            <a:bodyPr wrap="square" rtlCol="0">
              <a:spAutoFit/>
            </a:bodyPr>
            <a:lstStyle/>
            <a:p>
              <a:pPr algn="ctr"/>
              <a:r>
                <a:rPr lang="en-US" altLang="zh-CN" sz="2400" b="1" dirty="0">
                  <a:solidFill>
                    <a:schemeClr val="accent1"/>
                  </a:solidFill>
                  <a:cs typeface="+mn-ea"/>
                  <a:sym typeface="+mn-lt"/>
                </a:rPr>
                <a:t>01</a:t>
              </a:r>
              <a:endParaRPr lang="zh-CN" altLang="en-US" sz="3200" b="1" dirty="0">
                <a:solidFill>
                  <a:schemeClr val="accent1"/>
                </a:solidFill>
                <a:cs typeface="+mn-ea"/>
                <a:sym typeface="+mn-lt"/>
              </a:endParaRPr>
            </a:p>
          </p:txBody>
        </p:sp>
        <p:sp>
          <p:nvSpPr>
            <p:cNvPr id="143" name="椭圆 142"/>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p:cNvSpPr txBox="1">
            <a:spLocks/>
          </p:cNvSpPr>
          <p:nvPr/>
        </p:nvSpPr>
        <p:spPr>
          <a:xfrm>
            <a:off x="1708744" y="616240"/>
            <a:ext cx="6911141"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sz="1600" dirty="0">
                <a:solidFill>
                  <a:schemeClr val="accent1"/>
                </a:solidFill>
                <a:latin typeface="+mn-lt"/>
                <a:ea typeface="+mn-ea"/>
                <a:cs typeface="+mn-ea"/>
                <a:sym typeface="+mn-lt"/>
              </a:rPr>
              <a:t>点击输入您的主标题 </a:t>
            </a:r>
            <a:r>
              <a:rPr lang="en-US" altLang="zh-CN" sz="1600" dirty="0">
                <a:latin typeface="+mn-lt"/>
                <a:ea typeface="+mn-ea"/>
                <a:cs typeface="+mn-ea"/>
                <a:sym typeface="+mn-lt"/>
              </a:rPr>
              <a:t>/ </a:t>
            </a:r>
            <a:r>
              <a:rPr lang="zh-CN" altLang="en-US" sz="1600" dirty="0">
                <a:latin typeface="+mn-lt"/>
                <a:ea typeface="+mn-ea"/>
                <a:cs typeface="+mn-ea"/>
                <a:sym typeface="+mn-lt"/>
              </a:rPr>
              <a:t>或您公司</a:t>
            </a:r>
            <a:r>
              <a:rPr lang="en-US" altLang="zh-CN" sz="1600" dirty="0">
                <a:latin typeface="+mn-lt"/>
                <a:ea typeface="+mn-ea"/>
                <a:cs typeface="+mn-ea"/>
                <a:sym typeface="+mn-lt"/>
              </a:rPr>
              <a:t>LOGO</a:t>
            </a:r>
            <a:r>
              <a:rPr lang="zh-CN" altLang="en-US" sz="1600" dirty="0">
                <a:latin typeface="+mn-lt"/>
                <a:ea typeface="+mn-ea"/>
                <a:cs typeface="+mn-ea"/>
                <a:sym typeface="+mn-lt"/>
              </a:rPr>
              <a:t>名称</a:t>
            </a:r>
            <a:endParaRPr lang="en-US" altLang="zh-CN" sz="1600" dirty="0">
              <a:latin typeface="+mn-lt"/>
              <a:ea typeface="+mn-ea"/>
              <a:cs typeface="+mn-ea"/>
              <a:sym typeface="+mn-lt"/>
            </a:endParaRPr>
          </a:p>
        </p:txBody>
      </p:sp>
      <p:sp>
        <p:nvSpPr>
          <p:cNvPr id="146" name="标题 1"/>
          <p:cNvSpPr txBox="1">
            <a:spLocks/>
          </p:cNvSpPr>
          <p:nvPr/>
        </p:nvSpPr>
        <p:spPr>
          <a:xfrm>
            <a:off x="10318678" y="635290"/>
            <a:ext cx="1046898" cy="683927"/>
          </a:xfrm>
          <a:prstGeom prst="rect">
            <a:avLst/>
          </a:prstGeom>
        </p:spPr>
        <p:txBody>
          <a:bodyPr>
            <a:normAutofit/>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en-US" altLang="zh-CN" sz="1800" dirty="0">
                <a:solidFill>
                  <a:schemeClr val="bg2"/>
                </a:solidFill>
                <a:latin typeface="+mn-lt"/>
                <a:ea typeface="+mn-ea"/>
                <a:cs typeface="+mn-ea"/>
                <a:sym typeface="+mn-lt"/>
              </a:rPr>
              <a:t>LOGO</a:t>
            </a:r>
          </a:p>
        </p:txBody>
      </p:sp>
      <p:sp>
        <p:nvSpPr>
          <p:cNvPr id="31" name="椭圆 30"/>
          <p:cNvSpPr/>
          <p:nvPr/>
        </p:nvSpPr>
        <p:spPr bwMode="auto">
          <a:xfrm>
            <a:off x="2950462" y="1938615"/>
            <a:ext cx="3648075" cy="3648075"/>
          </a:xfrm>
          <a:prstGeom prst="ellipse">
            <a:avLst/>
          </a:prstGeom>
          <a:noFill/>
          <a:ln w="12700" cap="flat" cmpd="sng" algn="ctr">
            <a:solidFill>
              <a:schemeClr val="bg1">
                <a:lumMod val="75000"/>
              </a:schemeClr>
            </a:solidFill>
            <a:prstDash val="dash"/>
          </a:ln>
          <a:effectLst/>
        </p:spPr>
        <p:txBody>
          <a:bodyPr anchor="ctr"/>
          <a:lstStyle/>
          <a:p>
            <a:pPr algn="ctr" fontAlgn="auto">
              <a:spcBef>
                <a:spcPts val="0"/>
              </a:spcBef>
              <a:spcAft>
                <a:spcPts val="0"/>
              </a:spcAft>
              <a:defRPr/>
            </a:pPr>
            <a:endParaRPr lang="zh-CN" altLang="en-US" kern="0" dirty="0">
              <a:solidFill>
                <a:sysClr val="window" lastClr="FFFFFF"/>
              </a:solidFill>
              <a:cs typeface="+mn-ea"/>
              <a:sym typeface="+mn-lt"/>
            </a:endParaRPr>
          </a:p>
        </p:txBody>
      </p:sp>
      <p:sp>
        <p:nvSpPr>
          <p:cNvPr id="32" name="椭圆 31"/>
          <p:cNvSpPr/>
          <p:nvPr/>
        </p:nvSpPr>
        <p:spPr bwMode="auto">
          <a:xfrm>
            <a:off x="5133274" y="1938615"/>
            <a:ext cx="3649663" cy="3648075"/>
          </a:xfrm>
          <a:prstGeom prst="ellipse">
            <a:avLst/>
          </a:prstGeom>
          <a:noFill/>
          <a:ln w="12700" cap="flat" cmpd="sng" algn="ctr">
            <a:solidFill>
              <a:schemeClr val="bg1">
                <a:lumMod val="75000"/>
              </a:schemeClr>
            </a:solidFill>
            <a:prstDash val="dash"/>
          </a:ln>
          <a:effectLst/>
        </p:spPr>
        <p:txBody>
          <a:bodyPr anchor="ctr"/>
          <a:lstStyle/>
          <a:p>
            <a:pPr algn="ctr" fontAlgn="auto">
              <a:spcBef>
                <a:spcPts val="0"/>
              </a:spcBef>
              <a:spcAft>
                <a:spcPts val="0"/>
              </a:spcAft>
              <a:defRPr/>
            </a:pPr>
            <a:endParaRPr lang="zh-CN" altLang="en-US" kern="0" dirty="0">
              <a:solidFill>
                <a:sysClr val="window" lastClr="FFFFFF"/>
              </a:solidFill>
              <a:cs typeface="+mn-ea"/>
              <a:sym typeface="+mn-lt"/>
            </a:endParaRPr>
          </a:p>
        </p:txBody>
      </p:sp>
      <p:cxnSp>
        <p:nvCxnSpPr>
          <p:cNvPr id="33" name="直接连接符 32"/>
          <p:cNvCxnSpPr>
            <a:cxnSpLocks noChangeShapeType="1"/>
          </p:cNvCxnSpPr>
          <p:nvPr/>
        </p:nvCxnSpPr>
        <p:spPr bwMode="auto">
          <a:xfrm>
            <a:off x="3952174" y="2829203"/>
            <a:ext cx="1057235" cy="477564"/>
          </a:xfrm>
          <a:prstGeom prst="line">
            <a:avLst/>
          </a:prstGeom>
          <a:noFill/>
          <a:ln w="9525" algn="ctr">
            <a:solidFill>
              <a:schemeClr val="tx1">
                <a:lumMod val="75000"/>
                <a:lumOff val="25000"/>
              </a:schemeClr>
            </a:solidFill>
            <a:round/>
            <a:headEnd type="none" w="sm" len="sm"/>
            <a:tailEnd type="arrow" w="sm" len="sm"/>
          </a:ln>
        </p:spPr>
      </p:cxnSp>
      <p:cxnSp>
        <p:nvCxnSpPr>
          <p:cNvPr id="34" name="直接连接符 33"/>
          <p:cNvCxnSpPr>
            <a:cxnSpLocks noChangeShapeType="1"/>
          </p:cNvCxnSpPr>
          <p:nvPr/>
        </p:nvCxnSpPr>
        <p:spPr bwMode="auto">
          <a:xfrm>
            <a:off x="3647374" y="3653115"/>
            <a:ext cx="1290027" cy="0"/>
          </a:xfrm>
          <a:prstGeom prst="line">
            <a:avLst/>
          </a:prstGeom>
          <a:noFill/>
          <a:ln w="9525" algn="ctr">
            <a:solidFill>
              <a:schemeClr val="tx1">
                <a:lumMod val="75000"/>
                <a:lumOff val="25000"/>
              </a:schemeClr>
            </a:solidFill>
            <a:round/>
            <a:headEnd type="none" w="sm" len="sm"/>
            <a:tailEnd type="arrow" w="sm" len="sm"/>
          </a:ln>
        </p:spPr>
      </p:cxnSp>
      <p:cxnSp>
        <p:nvCxnSpPr>
          <p:cNvPr id="35" name="直接连接符 34"/>
          <p:cNvCxnSpPr>
            <a:cxnSpLocks noChangeShapeType="1"/>
          </p:cNvCxnSpPr>
          <p:nvPr/>
        </p:nvCxnSpPr>
        <p:spPr bwMode="auto">
          <a:xfrm flipV="1">
            <a:off x="3952174" y="3954839"/>
            <a:ext cx="1057235" cy="544414"/>
          </a:xfrm>
          <a:prstGeom prst="line">
            <a:avLst/>
          </a:prstGeom>
          <a:noFill/>
          <a:ln w="9525" algn="ctr">
            <a:solidFill>
              <a:schemeClr val="tx1">
                <a:lumMod val="75000"/>
                <a:lumOff val="25000"/>
              </a:schemeClr>
            </a:solidFill>
            <a:round/>
            <a:headEnd type="none" w="sm" len="sm"/>
            <a:tailEnd type="arrow" w="sm" len="sm"/>
          </a:ln>
        </p:spPr>
      </p:cxnSp>
      <p:cxnSp>
        <p:nvCxnSpPr>
          <p:cNvPr id="36" name="直接连接符 35"/>
          <p:cNvCxnSpPr>
            <a:cxnSpLocks noChangeShapeType="1"/>
          </p:cNvCxnSpPr>
          <p:nvPr/>
        </p:nvCxnSpPr>
        <p:spPr bwMode="auto">
          <a:xfrm flipH="1" flipV="1">
            <a:off x="6809609" y="3954839"/>
            <a:ext cx="1065278" cy="531714"/>
          </a:xfrm>
          <a:prstGeom prst="line">
            <a:avLst/>
          </a:prstGeom>
          <a:noFill/>
          <a:ln w="9525" algn="ctr">
            <a:solidFill>
              <a:schemeClr val="tx1">
                <a:lumMod val="75000"/>
                <a:lumOff val="25000"/>
              </a:schemeClr>
            </a:solidFill>
            <a:round/>
            <a:headEnd type="none" w="sm" len="sm"/>
            <a:tailEnd type="arrow" w="sm" len="sm"/>
          </a:ln>
        </p:spPr>
      </p:cxnSp>
      <p:cxnSp>
        <p:nvCxnSpPr>
          <p:cNvPr id="37" name="直接连接符 36"/>
          <p:cNvCxnSpPr>
            <a:cxnSpLocks noChangeShapeType="1"/>
          </p:cNvCxnSpPr>
          <p:nvPr/>
        </p:nvCxnSpPr>
        <p:spPr bwMode="auto">
          <a:xfrm flipH="1">
            <a:off x="6809609" y="3649940"/>
            <a:ext cx="1360553" cy="0"/>
          </a:xfrm>
          <a:prstGeom prst="line">
            <a:avLst/>
          </a:prstGeom>
          <a:noFill/>
          <a:ln w="9525" algn="ctr">
            <a:solidFill>
              <a:schemeClr val="tx1">
                <a:lumMod val="75000"/>
                <a:lumOff val="25000"/>
              </a:schemeClr>
            </a:solidFill>
            <a:round/>
            <a:headEnd type="none" w="sm" len="sm"/>
            <a:tailEnd type="arrow" w="sm" len="sm"/>
          </a:ln>
        </p:spPr>
      </p:cxnSp>
      <p:cxnSp>
        <p:nvCxnSpPr>
          <p:cNvPr id="38" name="直接连接符 37"/>
          <p:cNvCxnSpPr>
            <a:cxnSpLocks noChangeShapeType="1"/>
          </p:cNvCxnSpPr>
          <p:nvPr/>
        </p:nvCxnSpPr>
        <p:spPr bwMode="auto">
          <a:xfrm flipH="1">
            <a:off x="6809609" y="2829203"/>
            <a:ext cx="1065278" cy="477564"/>
          </a:xfrm>
          <a:prstGeom prst="line">
            <a:avLst/>
          </a:prstGeom>
          <a:noFill/>
          <a:ln w="9525" algn="ctr">
            <a:solidFill>
              <a:schemeClr val="tx1">
                <a:lumMod val="75000"/>
                <a:lumOff val="25000"/>
              </a:schemeClr>
            </a:solidFill>
            <a:round/>
            <a:headEnd type="none" w="sm" len="sm"/>
            <a:tailEnd type="arrow" w="sm" len="sm"/>
          </a:ln>
        </p:spPr>
      </p:cxnSp>
      <p:sp>
        <p:nvSpPr>
          <p:cNvPr id="41" name="椭圆 40"/>
          <p:cNvSpPr/>
          <p:nvPr/>
        </p:nvSpPr>
        <p:spPr>
          <a:xfrm>
            <a:off x="4797382" y="2582211"/>
            <a:ext cx="2141808" cy="2141808"/>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cs typeface="+mn-ea"/>
                <a:sym typeface="+mn-lt"/>
              </a:rPr>
              <a:t>添加</a:t>
            </a:r>
            <a:endParaRPr lang="en-US" altLang="zh-CN" sz="2000" b="1" dirty="0">
              <a:solidFill>
                <a:schemeClr val="accent1"/>
              </a:solidFill>
              <a:cs typeface="+mn-ea"/>
              <a:sym typeface="+mn-lt"/>
            </a:endParaRPr>
          </a:p>
          <a:p>
            <a:pPr algn="ctr"/>
            <a:r>
              <a:rPr lang="zh-CN" altLang="en-US" sz="2000" b="1" dirty="0">
                <a:solidFill>
                  <a:schemeClr val="accent1"/>
                </a:solidFill>
                <a:cs typeface="+mn-ea"/>
                <a:sym typeface="+mn-lt"/>
              </a:rPr>
              <a:t>需要标题</a:t>
            </a:r>
            <a:endParaRPr lang="en-US" altLang="zh-CN" sz="2000" b="1" dirty="0">
              <a:solidFill>
                <a:schemeClr val="accent1"/>
              </a:solidFill>
              <a:cs typeface="+mn-ea"/>
              <a:sym typeface="+mn-lt"/>
            </a:endParaRPr>
          </a:p>
        </p:txBody>
      </p:sp>
      <p:sp>
        <p:nvSpPr>
          <p:cNvPr id="44" name="椭圆 43"/>
          <p:cNvSpPr/>
          <p:nvPr/>
        </p:nvSpPr>
        <p:spPr>
          <a:xfrm>
            <a:off x="2896906" y="1964242"/>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47" name="椭圆 46"/>
          <p:cNvSpPr/>
          <p:nvPr/>
        </p:nvSpPr>
        <p:spPr>
          <a:xfrm>
            <a:off x="2453199" y="3107074"/>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55" name="椭圆 54"/>
          <p:cNvSpPr/>
          <p:nvPr/>
        </p:nvSpPr>
        <p:spPr>
          <a:xfrm>
            <a:off x="2859599" y="4257697"/>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4" name="椭圆 63"/>
          <p:cNvSpPr/>
          <p:nvPr/>
        </p:nvSpPr>
        <p:spPr>
          <a:xfrm>
            <a:off x="7753068" y="1964242"/>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68" name="椭圆 67"/>
          <p:cNvSpPr/>
          <p:nvPr/>
        </p:nvSpPr>
        <p:spPr>
          <a:xfrm>
            <a:off x="8204712" y="3107074"/>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72" name="椭圆 71"/>
          <p:cNvSpPr/>
          <p:nvPr/>
        </p:nvSpPr>
        <p:spPr>
          <a:xfrm>
            <a:off x="7803074" y="4257697"/>
            <a:ext cx="1134224" cy="1134224"/>
          </a:xfrm>
          <a:prstGeom prst="ellipse">
            <a:avLst/>
          </a:prstGeom>
          <a:solidFill>
            <a:schemeClr val="accent1"/>
          </a:solidFill>
          <a:ln w="12700">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defTabSz="914263" fontAlgn="base">
              <a:spcBef>
                <a:spcPct val="0"/>
              </a:spcBef>
              <a:spcAft>
                <a:spcPct val="0"/>
              </a:spcAft>
              <a:buFont typeface="Arial" pitchFamily="34" charset="0"/>
            </a:pPr>
            <a:r>
              <a:rPr lang="zh-CN" altLang="en-US" sz="2000" b="1" dirty="0">
                <a:solidFill>
                  <a:schemeClr val="bg1"/>
                </a:solidFill>
                <a:cs typeface="+mn-ea"/>
                <a:sym typeface="+mn-lt"/>
              </a:rPr>
              <a:t>添加</a:t>
            </a:r>
            <a:endParaRPr lang="en-US" altLang="zh-CN" sz="2000" b="1" dirty="0">
              <a:solidFill>
                <a:schemeClr val="bg1"/>
              </a:solidFill>
              <a:cs typeface="+mn-ea"/>
              <a:sym typeface="+mn-lt"/>
            </a:endParaRPr>
          </a:p>
          <a:p>
            <a:pPr defTabSz="914263" fontAlgn="base">
              <a:spcBef>
                <a:spcPct val="0"/>
              </a:spcBef>
              <a:spcAft>
                <a:spcPct val="0"/>
              </a:spcAft>
              <a:buFont typeface="Arial" pitchFamily="34" charset="0"/>
            </a:pPr>
            <a:r>
              <a:rPr lang="zh-CN" altLang="en-US" sz="2000" b="1" dirty="0">
                <a:solidFill>
                  <a:schemeClr val="bg1"/>
                </a:solidFill>
                <a:cs typeface="+mn-ea"/>
                <a:sym typeface="+mn-lt"/>
              </a:rPr>
              <a:t>文字</a:t>
            </a:r>
            <a:endParaRPr lang="en-US" altLang="zh-CN" sz="2000" b="1" dirty="0">
              <a:solidFill>
                <a:schemeClr val="bg1"/>
              </a:solidFill>
              <a:cs typeface="+mn-ea"/>
              <a:sym typeface="+mn-lt"/>
            </a:endParaRPr>
          </a:p>
        </p:txBody>
      </p:sp>
      <p:sp>
        <p:nvSpPr>
          <p:cNvPr id="73" name="TextBox 72"/>
          <p:cNvSpPr txBox="1"/>
          <p:nvPr/>
        </p:nvSpPr>
        <p:spPr>
          <a:xfrm>
            <a:off x="967629" y="2009761"/>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76" name="TextBox 75"/>
          <p:cNvSpPr txBox="1"/>
          <p:nvPr/>
        </p:nvSpPr>
        <p:spPr>
          <a:xfrm>
            <a:off x="536421" y="3363715"/>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77" name="TextBox 76"/>
          <p:cNvSpPr txBox="1"/>
          <p:nvPr/>
        </p:nvSpPr>
        <p:spPr>
          <a:xfrm>
            <a:off x="876347" y="4634445"/>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78" name="TextBox 77"/>
          <p:cNvSpPr txBox="1"/>
          <p:nvPr/>
        </p:nvSpPr>
        <p:spPr>
          <a:xfrm>
            <a:off x="8950157" y="2009761"/>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79" name="TextBox 78"/>
          <p:cNvSpPr txBox="1"/>
          <p:nvPr/>
        </p:nvSpPr>
        <p:spPr>
          <a:xfrm>
            <a:off x="9464934" y="3363715"/>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
        <p:nvSpPr>
          <p:cNvPr id="80" name="TextBox 79"/>
          <p:cNvSpPr txBox="1"/>
          <p:nvPr/>
        </p:nvSpPr>
        <p:spPr>
          <a:xfrm>
            <a:off x="9066269" y="4555801"/>
            <a:ext cx="1891970" cy="572450"/>
          </a:xfrm>
          <a:prstGeom prst="rect">
            <a:avLst/>
          </a:prstGeom>
          <a:noFill/>
        </p:spPr>
        <p:txBody>
          <a:bodyPr wrap="square" lIns="91426" tIns="45713" rIns="91426" bIns="45713">
            <a:spAutoFit/>
          </a:bodyPr>
          <a:lstStyle/>
          <a:p>
            <a:pPr defTabSz="806226">
              <a:lnSpc>
                <a:spcPct val="130000"/>
              </a:lnSpc>
              <a:defRPr/>
            </a:pPr>
            <a:r>
              <a:rPr lang="zh-CN" altLang="en-US" sz="800" kern="0" dirty="0">
                <a:solidFill>
                  <a:schemeClr val="tx1">
                    <a:lumMod val="50000"/>
                    <a:lumOff val="50000"/>
                  </a:schemeClr>
                </a:solidFill>
                <a:cs typeface="+mn-ea"/>
                <a:sym typeface="+mn-lt"/>
              </a:rPr>
              <a:t>您的内容打在这里，或者通过复制您的文本后，在此框中选择粘贴，并选择只保留文字。您的内容打在这里。</a:t>
            </a:r>
          </a:p>
        </p:txBody>
      </p:sp>
    </p:spTree>
    <p:extLst>
      <p:ext uri="{BB962C8B-B14F-4D97-AF65-F5344CB8AC3E}">
        <p14:creationId xmlns:p14="http://schemas.microsoft.com/office/powerpoint/2010/main" val="123529911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wipe(left)">
                                      <p:cBhvr>
                                        <p:cTn id="11" dur="500"/>
                                        <p:tgtEl>
                                          <p:spTgt spid="136"/>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lt">
                                    <p:tmPct val="10000"/>
                                  </p:iterate>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1+#ppt_w/2"/>
                                          </p:val>
                                        </p:tav>
                                        <p:tav tm="100000">
                                          <p:val>
                                            <p:strVal val="#ppt_x"/>
                                          </p:val>
                                        </p:tav>
                                      </p:tavLst>
                                    </p:anim>
                                    <p:anim calcmode="lin" valueType="num">
                                      <p:cBhvr additive="base">
                                        <p:cTn id="16" dur="500" fill="hold"/>
                                        <p:tgtEl>
                                          <p:spTgt spid="145"/>
                                        </p:tgtEl>
                                        <p:attrNameLst>
                                          <p:attrName>ppt_y</p:attrName>
                                        </p:attrNameLst>
                                      </p:cBhvr>
                                      <p:tavLst>
                                        <p:tav tm="0">
                                          <p:val>
                                            <p:strVal val="#ppt_y"/>
                                          </p:val>
                                        </p:tav>
                                        <p:tav tm="100000">
                                          <p:val>
                                            <p:strVal val="#ppt_y"/>
                                          </p:val>
                                        </p:tav>
                                      </p:tavLst>
                                    </p:anim>
                                  </p:childTnLst>
                                </p:cTn>
                              </p:par>
                            </p:childTnLst>
                          </p:cTn>
                        </p:par>
                        <p:par>
                          <p:cTn id="17" fill="hold">
                            <p:stCondLst>
                              <p:cond delay="2450"/>
                            </p:stCondLst>
                            <p:childTnLst>
                              <p:par>
                                <p:cTn id="18" presetID="2" presetClass="entr" presetSubtype="2" decel="100000" fill="hold" grpId="0" nodeType="afterEffect">
                                  <p:stCondLst>
                                    <p:cond delay="0"/>
                                  </p:stCondLst>
                                  <p:iterate type="lt">
                                    <p:tmPct val="10000"/>
                                  </p:iterate>
                                  <p:childTnLst>
                                    <p:set>
                                      <p:cBhvr>
                                        <p:cTn id="19" dur="1" fill="hold">
                                          <p:stCondLst>
                                            <p:cond delay="0"/>
                                          </p:stCondLst>
                                        </p:cTn>
                                        <p:tgtEl>
                                          <p:spTgt spid="146"/>
                                        </p:tgtEl>
                                        <p:attrNameLst>
                                          <p:attrName>style.visibility</p:attrName>
                                        </p:attrNameLst>
                                      </p:cBhvr>
                                      <p:to>
                                        <p:strVal val="visible"/>
                                      </p:to>
                                    </p:set>
                                    <p:anim calcmode="lin" valueType="num">
                                      <p:cBhvr additive="base">
                                        <p:cTn id="20" dur="500" fill="hold"/>
                                        <p:tgtEl>
                                          <p:spTgt spid="146"/>
                                        </p:tgtEl>
                                        <p:attrNameLst>
                                          <p:attrName>ppt_x</p:attrName>
                                        </p:attrNameLst>
                                      </p:cBhvr>
                                      <p:tavLst>
                                        <p:tav tm="0">
                                          <p:val>
                                            <p:strVal val="1+#ppt_w/2"/>
                                          </p:val>
                                        </p:tav>
                                        <p:tav tm="100000">
                                          <p:val>
                                            <p:strVal val="#ppt_x"/>
                                          </p:val>
                                        </p:tav>
                                      </p:tavLst>
                                    </p:anim>
                                    <p:anim calcmode="lin" valueType="num">
                                      <p:cBhvr additive="base">
                                        <p:cTn id="21" dur="500" fill="hold"/>
                                        <p:tgtEl>
                                          <p:spTgt spid="146"/>
                                        </p:tgtEl>
                                        <p:attrNameLst>
                                          <p:attrName>ppt_y</p:attrName>
                                        </p:attrNameLst>
                                      </p:cBhvr>
                                      <p:tavLst>
                                        <p:tav tm="0">
                                          <p:val>
                                            <p:strVal val="#ppt_y"/>
                                          </p:val>
                                        </p:tav>
                                        <p:tav tm="100000">
                                          <p:val>
                                            <p:strVal val="#ppt_y"/>
                                          </p:val>
                                        </p:tav>
                                      </p:tavLst>
                                    </p:anim>
                                  </p:childTnLst>
                                </p:cTn>
                              </p:par>
                            </p:childTnLst>
                          </p:cTn>
                        </p:par>
                        <p:par>
                          <p:cTn id="22" fill="hold">
                            <p:stCondLst>
                              <p:cond delay="310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right)">
                                      <p:cBhvr>
                                        <p:cTn id="28" dur="500"/>
                                        <p:tgtEl>
                                          <p:spTgt spid="31"/>
                                        </p:tgtEl>
                                      </p:cBhvr>
                                    </p:animEffect>
                                  </p:childTnLst>
                                </p:cTn>
                              </p:par>
                            </p:childTnLst>
                          </p:cTn>
                        </p:par>
                        <p:par>
                          <p:cTn id="29" fill="hold">
                            <p:stCondLst>
                              <p:cond delay="3600"/>
                            </p:stCondLst>
                            <p:childTnLst>
                              <p:par>
                                <p:cTn id="30" presetID="1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p:tgtEl>
                                          <p:spTgt spid="33"/>
                                        </p:tgtEl>
                                        <p:attrNameLst>
                                          <p:attrName>ppt_x</p:attrName>
                                        </p:attrNameLst>
                                      </p:cBhvr>
                                      <p:tavLst>
                                        <p:tav tm="0">
                                          <p:val>
                                            <p:strVal val="#ppt_x-#ppt_w*1.125000"/>
                                          </p:val>
                                        </p:tav>
                                        <p:tav tm="100000">
                                          <p:val>
                                            <p:strVal val="#ppt_x"/>
                                          </p:val>
                                        </p:tav>
                                      </p:tavLst>
                                    </p:anim>
                                    <p:animEffect transition="in" filter="wipe(right)">
                                      <p:cBhvr>
                                        <p:cTn id="33" dur="500"/>
                                        <p:tgtEl>
                                          <p:spTgt spid="33"/>
                                        </p:tgtEl>
                                      </p:cBhvr>
                                    </p:animEffect>
                                  </p:childTnLst>
                                </p:cTn>
                              </p:par>
                              <p:par>
                                <p:cTn id="34" presetID="12" presetClass="entr" presetSubtype="8"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p:tgtEl>
                                          <p:spTgt spid="34"/>
                                        </p:tgtEl>
                                        <p:attrNameLst>
                                          <p:attrName>ppt_x</p:attrName>
                                        </p:attrNameLst>
                                      </p:cBhvr>
                                      <p:tavLst>
                                        <p:tav tm="0">
                                          <p:val>
                                            <p:strVal val="#ppt_x-#ppt_w*1.125000"/>
                                          </p:val>
                                        </p:tav>
                                        <p:tav tm="100000">
                                          <p:val>
                                            <p:strVal val="#ppt_x"/>
                                          </p:val>
                                        </p:tav>
                                      </p:tavLst>
                                    </p:anim>
                                    <p:animEffect transition="in" filter="wipe(right)">
                                      <p:cBhvr>
                                        <p:cTn id="37" dur="500"/>
                                        <p:tgtEl>
                                          <p:spTgt spid="34"/>
                                        </p:tgtEl>
                                      </p:cBhvr>
                                    </p:animEffect>
                                  </p:childTnLst>
                                </p:cTn>
                              </p:par>
                              <p:par>
                                <p:cTn id="38" presetID="12" presetClass="entr" presetSubtype="8"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p:tgtEl>
                                          <p:spTgt spid="35"/>
                                        </p:tgtEl>
                                        <p:attrNameLst>
                                          <p:attrName>ppt_x</p:attrName>
                                        </p:attrNameLst>
                                      </p:cBhvr>
                                      <p:tavLst>
                                        <p:tav tm="0">
                                          <p:val>
                                            <p:strVal val="#ppt_x-#ppt_w*1.125000"/>
                                          </p:val>
                                        </p:tav>
                                        <p:tav tm="100000">
                                          <p:val>
                                            <p:strVal val="#ppt_x"/>
                                          </p:val>
                                        </p:tav>
                                      </p:tavLst>
                                    </p:anim>
                                    <p:animEffect transition="in" filter="wipe(right)">
                                      <p:cBhvr>
                                        <p:cTn id="41" dur="500"/>
                                        <p:tgtEl>
                                          <p:spTgt spid="35"/>
                                        </p:tgtEl>
                                      </p:cBhvr>
                                    </p:animEffect>
                                  </p:childTnLst>
                                </p:cTn>
                              </p:par>
                              <p:par>
                                <p:cTn id="42" presetID="12" presetClass="entr" presetSubtype="2"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p:tgtEl>
                                          <p:spTgt spid="38"/>
                                        </p:tgtEl>
                                        <p:attrNameLst>
                                          <p:attrName>ppt_x</p:attrName>
                                        </p:attrNameLst>
                                      </p:cBhvr>
                                      <p:tavLst>
                                        <p:tav tm="0">
                                          <p:val>
                                            <p:strVal val="#ppt_x+#ppt_w*1.125000"/>
                                          </p:val>
                                        </p:tav>
                                        <p:tav tm="100000">
                                          <p:val>
                                            <p:strVal val="#ppt_x"/>
                                          </p:val>
                                        </p:tav>
                                      </p:tavLst>
                                    </p:anim>
                                    <p:animEffect transition="in" filter="wipe(left)">
                                      <p:cBhvr>
                                        <p:cTn id="45" dur="500"/>
                                        <p:tgtEl>
                                          <p:spTgt spid="38"/>
                                        </p:tgtEl>
                                      </p:cBhvr>
                                    </p:animEffect>
                                  </p:childTnLst>
                                </p:cTn>
                              </p:par>
                              <p:par>
                                <p:cTn id="46" presetID="12" presetClass="entr" presetSubtype="2"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ppt_x</p:attrName>
                                        </p:attrNameLst>
                                      </p:cBhvr>
                                      <p:tavLst>
                                        <p:tav tm="0">
                                          <p:val>
                                            <p:strVal val="#ppt_x+#ppt_w*1.125000"/>
                                          </p:val>
                                        </p:tav>
                                        <p:tav tm="100000">
                                          <p:val>
                                            <p:strVal val="#ppt_x"/>
                                          </p:val>
                                        </p:tav>
                                      </p:tavLst>
                                    </p:anim>
                                    <p:animEffect transition="in" filter="wipe(left)">
                                      <p:cBhvr>
                                        <p:cTn id="49" dur="500"/>
                                        <p:tgtEl>
                                          <p:spTgt spid="37"/>
                                        </p:tgtEl>
                                      </p:cBhvr>
                                    </p:animEffect>
                                  </p:childTnLst>
                                </p:cTn>
                              </p:par>
                              <p:par>
                                <p:cTn id="50" presetID="12" presetClass="entr" presetSubtype="2"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p:tgtEl>
                                          <p:spTgt spid="36"/>
                                        </p:tgtEl>
                                        <p:attrNameLst>
                                          <p:attrName>ppt_x</p:attrName>
                                        </p:attrNameLst>
                                      </p:cBhvr>
                                      <p:tavLst>
                                        <p:tav tm="0">
                                          <p:val>
                                            <p:strVal val="#ppt_x+#ppt_w*1.125000"/>
                                          </p:val>
                                        </p:tav>
                                        <p:tav tm="100000">
                                          <p:val>
                                            <p:strVal val="#ppt_x"/>
                                          </p:val>
                                        </p:tav>
                                      </p:tavLst>
                                    </p:anim>
                                    <p:animEffect transition="in" filter="wipe(left)">
                                      <p:cBhvr>
                                        <p:cTn id="53" dur="500"/>
                                        <p:tgtEl>
                                          <p:spTgt spid="36"/>
                                        </p:tgtEl>
                                      </p:cBhvr>
                                    </p:animEffect>
                                  </p:childTnLst>
                                </p:cTn>
                              </p:par>
                            </p:childTnLst>
                          </p:cTn>
                        </p:par>
                        <p:par>
                          <p:cTn id="54" fill="hold">
                            <p:stCondLst>
                              <p:cond delay="4100"/>
                            </p:stCondLst>
                            <p:childTnLst>
                              <p:par>
                                <p:cTn id="55" presetID="10" presetClass="entr" presetSubtype="0"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par>
                          <p:cTn id="58" fill="hold">
                            <p:stCondLst>
                              <p:cond delay="4600"/>
                            </p:stCondLst>
                            <p:childTnLst>
                              <p:par>
                                <p:cTn id="59" presetID="23" presetClass="entr" presetSubtype="288"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strVal val="4/3*#ppt_w"/>
                                          </p:val>
                                        </p:tav>
                                        <p:tav tm="100000">
                                          <p:val>
                                            <p:strVal val="#ppt_w"/>
                                          </p:val>
                                        </p:tav>
                                      </p:tavLst>
                                    </p:anim>
                                    <p:anim calcmode="lin" valueType="num">
                                      <p:cBhvr>
                                        <p:cTn id="62" dur="500" fill="hold"/>
                                        <p:tgtEl>
                                          <p:spTgt spid="44"/>
                                        </p:tgtEl>
                                        <p:attrNameLst>
                                          <p:attrName>ppt_h</p:attrName>
                                        </p:attrNameLst>
                                      </p:cBhvr>
                                      <p:tavLst>
                                        <p:tav tm="0">
                                          <p:val>
                                            <p:strVal val="4/3*#ppt_h"/>
                                          </p:val>
                                        </p:tav>
                                        <p:tav tm="100000">
                                          <p:val>
                                            <p:strVal val="#ppt_h"/>
                                          </p:val>
                                        </p:tav>
                                      </p:tavLst>
                                    </p:anim>
                                  </p:childTnLst>
                                </p:cTn>
                              </p:par>
                            </p:childTnLst>
                          </p:cTn>
                        </p:par>
                        <p:par>
                          <p:cTn id="63" fill="hold">
                            <p:stCondLst>
                              <p:cond delay="5100"/>
                            </p:stCondLst>
                            <p:childTnLst>
                              <p:par>
                                <p:cTn id="64" presetID="23" presetClass="entr" presetSubtype="288"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strVal val="4/3*#ppt_w"/>
                                          </p:val>
                                        </p:tav>
                                        <p:tav tm="100000">
                                          <p:val>
                                            <p:strVal val="#ppt_w"/>
                                          </p:val>
                                        </p:tav>
                                      </p:tavLst>
                                    </p:anim>
                                    <p:anim calcmode="lin" valueType="num">
                                      <p:cBhvr>
                                        <p:cTn id="67" dur="500" fill="hold"/>
                                        <p:tgtEl>
                                          <p:spTgt spid="47"/>
                                        </p:tgtEl>
                                        <p:attrNameLst>
                                          <p:attrName>ppt_h</p:attrName>
                                        </p:attrNameLst>
                                      </p:cBhvr>
                                      <p:tavLst>
                                        <p:tav tm="0">
                                          <p:val>
                                            <p:strVal val="4/3*#ppt_h"/>
                                          </p:val>
                                        </p:tav>
                                        <p:tav tm="100000">
                                          <p:val>
                                            <p:strVal val="#ppt_h"/>
                                          </p:val>
                                        </p:tav>
                                      </p:tavLst>
                                    </p:anim>
                                  </p:childTnLst>
                                </p:cTn>
                              </p:par>
                            </p:childTnLst>
                          </p:cTn>
                        </p:par>
                        <p:par>
                          <p:cTn id="68" fill="hold">
                            <p:stCondLst>
                              <p:cond delay="5600"/>
                            </p:stCondLst>
                            <p:childTnLst>
                              <p:par>
                                <p:cTn id="69" presetID="23" presetClass="entr" presetSubtype="288"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strVal val="4/3*#ppt_w"/>
                                          </p:val>
                                        </p:tav>
                                        <p:tav tm="100000">
                                          <p:val>
                                            <p:strVal val="#ppt_w"/>
                                          </p:val>
                                        </p:tav>
                                      </p:tavLst>
                                    </p:anim>
                                    <p:anim calcmode="lin" valueType="num">
                                      <p:cBhvr>
                                        <p:cTn id="72" dur="500" fill="hold"/>
                                        <p:tgtEl>
                                          <p:spTgt spid="55"/>
                                        </p:tgtEl>
                                        <p:attrNameLst>
                                          <p:attrName>ppt_h</p:attrName>
                                        </p:attrNameLst>
                                      </p:cBhvr>
                                      <p:tavLst>
                                        <p:tav tm="0">
                                          <p:val>
                                            <p:strVal val="4/3*#ppt_h"/>
                                          </p:val>
                                        </p:tav>
                                        <p:tav tm="100000">
                                          <p:val>
                                            <p:strVal val="#ppt_h"/>
                                          </p:val>
                                        </p:tav>
                                      </p:tavLst>
                                    </p:anim>
                                  </p:childTnLst>
                                </p:cTn>
                              </p:par>
                            </p:childTnLst>
                          </p:cTn>
                        </p:par>
                        <p:par>
                          <p:cTn id="73" fill="hold">
                            <p:stCondLst>
                              <p:cond delay="6100"/>
                            </p:stCondLst>
                            <p:childTnLst>
                              <p:par>
                                <p:cTn id="74" presetID="23" presetClass="entr" presetSubtype="288"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p:cTn id="76" dur="500" fill="hold"/>
                                        <p:tgtEl>
                                          <p:spTgt spid="64"/>
                                        </p:tgtEl>
                                        <p:attrNameLst>
                                          <p:attrName>ppt_w</p:attrName>
                                        </p:attrNameLst>
                                      </p:cBhvr>
                                      <p:tavLst>
                                        <p:tav tm="0">
                                          <p:val>
                                            <p:strVal val="4/3*#ppt_w"/>
                                          </p:val>
                                        </p:tav>
                                        <p:tav tm="100000">
                                          <p:val>
                                            <p:strVal val="#ppt_w"/>
                                          </p:val>
                                        </p:tav>
                                      </p:tavLst>
                                    </p:anim>
                                    <p:anim calcmode="lin" valueType="num">
                                      <p:cBhvr>
                                        <p:cTn id="77" dur="500" fill="hold"/>
                                        <p:tgtEl>
                                          <p:spTgt spid="64"/>
                                        </p:tgtEl>
                                        <p:attrNameLst>
                                          <p:attrName>ppt_h</p:attrName>
                                        </p:attrNameLst>
                                      </p:cBhvr>
                                      <p:tavLst>
                                        <p:tav tm="0">
                                          <p:val>
                                            <p:strVal val="4/3*#ppt_h"/>
                                          </p:val>
                                        </p:tav>
                                        <p:tav tm="100000">
                                          <p:val>
                                            <p:strVal val="#ppt_h"/>
                                          </p:val>
                                        </p:tav>
                                      </p:tavLst>
                                    </p:anim>
                                  </p:childTnLst>
                                </p:cTn>
                              </p:par>
                            </p:childTnLst>
                          </p:cTn>
                        </p:par>
                        <p:par>
                          <p:cTn id="78" fill="hold">
                            <p:stCondLst>
                              <p:cond delay="6600"/>
                            </p:stCondLst>
                            <p:childTnLst>
                              <p:par>
                                <p:cTn id="79" presetID="23" presetClass="entr" presetSubtype="288" fill="hold" grpId="0" nodeType="afterEffect">
                                  <p:stCondLst>
                                    <p:cond delay="0"/>
                                  </p:stCondLst>
                                  <p:childTnLst>
                                    <p:set>
                                      <p:cBhvr>
                                        <p:cTn id="80" dur="1" fill="hold">
                                          <p:stCondLst>
                                            <p:cond delay="0"/>
                                          </p:stCondLst>
                                        </p:cTn>
                                        <p:tgtEl>
                                          <p:spTgt spid="68"/>
                                        </p:tgtEl>
                                        <p:attrNameLst>
                                          <p:attrName>style.visibility</p:attrName>
                                        </p:attrNameLst>
                                      </p:cBhvr>
                                      <p:to>
                                        <p:strVal val="visible"/>
                                      </p:to>
                                    </p:set>
                                    <p:anim calcmode="lin" valueType="num">
                                      <p:cBhvr>
                                        <p:cTn id="81" dur="500" fill="hold"/>
                                        <p:tgtEl>
                                          <p:spTgt spid="68"/>
                                        </p:tgtEl>
                                        <p:attrNameLst>
                                          <p:attrName>ppt_w</p:attrName>
                                        </p:attrNameLst>
                                      </p:cBhvr>
                                      <p:tavLst>
                                        <p:tav tm="0">
                                          <p:val>
                                            <p:strVal val="4/3*#ppt_w"/>
                                          </p:val>
                                        </p:tav>
                                        <p:tav tm="100000">
                                          <p:val>
                                            <p:strVal val="#ppt_w"/>
                                          </p:val>
                                        </p:tav>
                                      </p:tavLst>
                                    </p:anim>
                                    <p:anim calcmode="lin" valueType="num">
                                      <p:cBhvr>
                                        <p:cTn id="82" dur="500" fill="hold"/>
                                        <p:tgtEl>
                                          <p:spTgt spid="68"/>
                                        </p:tgtEl>
                                        <p:attrNameLst>
                                          <p:attrName>ppt_h</p:attrName>
                                        </p:attrNameLst>
                                      </p:cBhvr>
                                      <p:tavLst>
                                        <p:tav tm="0">
                                          <p:val>
                                            <p:strVal val="4/3*#ppt_h"/>
                                          </p:val>
                                        </p:tav>
                                        <p:tav tm="100000">
                                          <p:val>
                                            <p:strVal val="#ppt_h"/>
                                          </p:val>
                                        </p:tav>
                                      </p:tavLst>
                                    </p:anim>
                                  </p:childTnLst>
                                </p:cTn>
                              </p:par>
                            </p:childTnLst>
                          </p:cTn>
                        </p:par>
                        <p:par>
                          <p:cTn id="83" fill="hold">
                            <p:stCondLst>
                              <p:cond delay="7100"/>
                            </p:stCondLst>
                            <p:childTnLst>
                              <p:par>
                                <p:cTn id="84" presetID="23" presetClass="entr" presetSubtype="288" fill="hold" grpId="0" nodeType="afterEffect">
                                  <p:stCondLst>
                                    <p:cond delay="0"/>
                                  </p:stCondLst>
                                  <p:childTnLst>
                                    <p:set>
                                      <p:cBhvr>
                                        <p:cTn id="85" dur="1" fill="hold">
                                          <p:stCondLst>
                                            <p:cond delay="0"/>
                                          </p:stCondLst>
                                        </p:cTn>
                                        <p:tgtEl>
                                          <p:spTgt spid="72"/>
                                        </p:tgtEl>
                                        <p:attrNameLst>
                                          <p:attrName>style.visibility</p:attrName>
                                        </p:attrNameLst>
                                      </p:cBhvr>
                                      <p:to>
                                        <p:strVal val="visible"/>
                                      </p:to>
                                    </p:set>
                                    <p:anim calcmode="lin" valueType="num">
                                      <p:cBhvr>
                                        <p:cTn id="86" dur="500" fill="hold"/>
                                        <p:tgtEl>
                                          <p:spTgt spid="72"/>
                                        </p:tgtEl>
                                        <p:attrNameLst>
                                          <p:attrName>ppt_w</p:attrName>
                                        </p:attrNameLst>
                                      </p:cBhvr>
                                      <p:tavLst>
                                        <p:tav tm="0">
                                          <p:val>
                                            <p:strVal val="4/3*#ppt_w"/>
                                          </p:val>
                                        </p:tav>
                                        <p:tav tm="100000">
                                          <p:val>
                                            <p:strVal val="#ppt_w"/>
                                          </p:val>
                                        </p:tav>
                                      </p:tavLst>
                                    </p:anim>
                                    <p:anim calcmode="lin" valueType="num">
                                      <p:cBhvr>
                                        <p:cTn id="87" dur="500" fill="hold"/>
                                        <p:tgtEl>
                                          <p:spTgt spid="72"/>
                                        </p:tgtEl>
                                        <p:attrNameLst>
                                          <p:attrName>ppt_h</p:attrName>
                                        </p:attrNameLst>
                                      </p:cBhvr>
                                      <p:tavLst>
                                        <p:tav tm="0">
                                          <p:val>
                                            <p:strVal val="4/3*#ppt_h"/>
                                          </p:val>
                                        </p:tav>
                                        <p:tav tm="100000">
                                          <p:val>
                                            <p:strVal val="#ppt_h"/>
                                          </p:val>
                                        </p:tav>
                                      </p:tavLst>
                                    </p:anim>
                                  </p:childTnLst>
                                </p:cTn>
                              </p:par>
                            </p:childTnLst>
                          </p:cTn>
                        </p:par>
                        <p:par>
                          <p:cTn id="88" fill="hold">
                            <p:stCondLst>
                              <p:cond delay="7600"/>
                            </p:stCondLst>
                            <p:childTnLst>
                              <p:par>
                                <p:cTn id="89" presetID="12" presetClass="entr" presetSubtype="8" fill="hold" grpId="0" nodeType="after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additive="base">
                                        <p:cTn id="91" dur="500"/>
                                        <p:tgtEl>
                                          <p:spTgt spid="73"/>
                                        </p:tgtEl>
                                        <p:attrNameLst>
                                          <p:attrName>ppt_x</p:attrName>
                                        </p:attrNameLst>
                                      </p:cBhvr>
                                      <p:tavLst>
                                        <p:tav tm="0">
                                          <p:val>
                                            <p:strVal val="#ppt_x-#ppt_w*1.125000"/>
                                          </p:val>
                                        </p:tav>
                                        <p:tav tm="100000">
                                          <p:val>
                                            <p:strVal val="#ppt_x"/>
                                          </p:val>
                                        </p:tav>
                                      </p:tavLst>
                                    </p:anim>
                                    <p:animEffect transition="in" filter="wipe(right)">
                                      <p:cBhvr>
                                        <p:cTn id="92" dur="500"/>
                                        <p:tgtEl>
                                          <p:spTgt spid="73"/>
                                        </p:tgtEl>
                                      </p:cBhvr>
                                    </p:animEffect>
                                  </p:childTnLst>
                                </p:cTn>
                              </p:par>
                              <p:par>
                                <p:cTn id="93" presetID="12" presetClass="entr" presetSubtype="8"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anim calcmode="lin" valueType="num">
                                      <p:cBhvr additive="base">
                                        <p:cTn id="95" dur="500"/>
                                        <p:tgtEl>
                                          <p:spTgt spid="76"/>
                                        </p:tgtEl>
                                        <p:attrNameLst>
                                          <p:attrName>ppt_x</p:attrName>
                                        </p:attrNameLst>
                                      </p:cBhvr>
                                      <p:tavLst>
                                        <p:tav tm="0">
                                          <p:val>
                                            <p:strVal val="#ppt_x-#ppt_w*1.125000"/>
                                          </p:val>
                                        </p:tav>
                                        <p:tav tm="100000">
                                          <p:val>
                                            <p:strVal val="#ppt_x"/>
                                          </p:val>
                                        </p:tav>
                                      </p:tavLst>
                                    </p:anim>
                                    <p:animEffect transition="in" filter="wipe(right)">
                                      <p:cBhvr>
                                        <p:cTn id="96" dur="500"/>
                                        <p:tgtEl>
                                          <p:spTgt spid="76"/>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 calcmode="lin" valueType="num">
                                      <p:cBhvr additive="base">
                                        <p:cTn id="99" dur="500"/>
                                        <p:tgtEl>
                                          <p:spTgt spid="77"/>
                                        </p:tgtEl>
                                        <p:attrNameLst>
                                          <p:attrName>ppt_x</p:attrName>
                                        </p:attrNameLst>
                                      </p:cBhvr>
                                      <p:tavLst>
                                        <p:tav tm="0">
                                          <p:val>
                                            <p:strVal val="#ppt_x-#ppt_w*1.125000"/>
                                          </p:val>
                                        </p:tav>
                                        <p:tav tm="100000">
                                          <p:val>
                                            <p:strVal val="#ppt_x"/>
                                          </p:val>
                                        </p:tav>
                                      </p:tavLst>
                                    </p:anim>
                                    <p:animEffect transition="in" filter="wipe(right)">
                                      <p:cBhvr>
                                        <p:cTn id="100" dur="500"/>
                                        <p:tgtEl>
                                          <p:spTgt spid="77"/>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78"/>
                                        </p:tgtEl>
                                        <p:attrNameLst>
                                          <p:attrName>style.visibility</p:attrName>
                                        </p:attrNameLst>
                                      </p:cBhvr>
                                      <p:to>
                                        <p:strVal val="visible"/>
                                      </p:to>
                                    </p:set>
                                    <p:anim calcmode="lin" valueType="num">
                                      <p:cBhvr additive="base">
                                        <p:cTn id="103" dur="500"/>
                                        <p:tgtEl>
                                          <p:spTgt spid="78"/>
                                        </p:tgtEl>
                                        <p:attrNameLst>
                                          <p:attrName>ppt_x</p:attrName>
                                        </p:attrNameLst>
                                      </p:cBhvr>
                                      <p:tavLst>
                                        <p:tav tm="0">
                                          <p:val>
                                            <p:strVal val="#ppt_x-#ppt_w*1.125000"/>
                                          </p:val>
                                        </p:tav>
                                        <p:tav tm="100000">
                                          <p:val>
                                            <p:strVal val="#ppt_x"/>
                                          </p:val>
                                        </p:tav>
                                      </p:tavLst>
                                    </p:anim>
                                    <p:animEffect transition="in" filter="wipe(right)">
                                      <p:cBhvr>
                                        <p:cTn id="104" dur="500"/>
                                        <p:tgtEl>
                                          <p:spTgt spid="78"/>
                                        </p:tgtEl>
                                      </p:cBhvr>
                                    </p:animEffect>
                                  </p:childTnLst>
                                </p:cTn>
                              </p:par>
                              <p:par>
                                <p:cTn id="105" presetID="12" presetClass="entr" presetSubtype="8"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anim calcmode="lin" valueType="num">
                                      <p:cBhvr additive="base">
                                        <p:cTn id="107" dur="500"/>
                                        <p:tgtEl>
                                          <p:spTgt spid="79"/>
                                        </p:tgtEl>
                                        <p:attrNameLst>
                                          <p:attrName>ppt_x</p:attrName>
                                        </p:attrNameLst>
                                      </p:cBhvr>
                                      <p:tavLst>
                                        <p:tav tm="0">
                                          <p:val>
                                            <p:strVal val="#ppt_x-#ppt_w*1.125000"/>
                                          </p:val>
                                        </p:tav>
                                        <p:tav tm="100000">
                                          <p:val>
                                            <p:strVal val="#ppt_x"/>
                                          </p:val>
                                        </p:tav>
                                      </p:tavLst>
                                    </p:anim>
                                    <p:animEffect transition="in" filter="wipe(right)">
                                      <p:cBhvr>
                                        <p:cTn id="108" dur="500"/>
                                        <p:tgtEl>
                                          <p:spTgt spid="79"/>
                                        </p:tgtEl>
                                      </p:cBhvr>
                                    </p:animEffect>
                                  </p:childTnLst>
                                </p:cTn>
                              </p:par>
                              <p:par>
                                <p:cTn id="109" presetID="12" presetClass="entr" presetSubtype="8" fill="hold" grpId="0" nodeType="withEffect">
                                  <p:stCondLst>
                                    <p:cond delay="0"/>
                                  </p:stCondLst>
                                  <p:childTnLst>
                                    <p:set>
                                      <p:cBhvr>
                                        <p:cTn id="110" dur="1" fill="hold">
                                          <p:stCondLst>
                                            <p:cond delay="0"/>
                                          </p:stCondLst>
                                        </p:cTn>
                                        <p:tgtEl>
                                          <p:spTgt spid="80"/>
                                        </p:tgtEl>
                                        <p:attrNameLst>
                                          <p:attrName>style.visibility</p:attrName>
                                        </p:attrNameLst>
                                      </p:cBhvr>
                                      <p:to>
                                        <p:strVal val="visible"/>
                                      </p:to>
                                    </p:set>
                                    <p:anim calcmode="lin" valueType="num">
                                      <p:cBhvr additive="base">
                                        <p:cTn id="111" dur="500"/>
                                        <p:tgtEl>
                                          <p:spTgt spid="80"/>
                                        </p:tgtEl>
                                        <p:attrNameLst>
                                          <p:attrName>ppt_x</p:attrName>
                                        </p:attrNameLst>
                                      </p:cBhvr>
                                      <p:tavLst>
                                        <p:tav tm="0">
                                          <p:val>
                                            <p:strVal val="#ppt_x-#ppt_w*1.125000"/>
                                          </p:val>
                                        </p:tav>
                                        <p:tav tm="100000">
                                          <p:val>
                                            <p:strVal val="#ppt_x"/>
                                          </p:val>
                                        </p:tav>
                                      </p:tavLst>
                                    </p:anim>
                                    <p:animEffect transition="in" filter="wipe(right)">
                                      <p:cBhvr>
                                        <p:cTn id="11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31" grpId="0" animBg="1"/>
      <p:bldP spid="32" grpId="0" animBg="1"/>
      <p:bldP spid="41" grpId="0" animBg="1"/>
      <p:bldP spid="44" grpId="0" animBg="1"/>
      <p:bldP spid="47" grpId="0" animBg="1"/>
      <p:bldP spid="55" grpId="0" animBg="1"/>
      <p:bldP spid="64" grpId="0" animBg="1"/>
      <p:bldP spid="68" grpId="0" animBg="1"/>
      <p:bldP spid="72" grpId="0" animBg="1"/>
      <p:bldP spid="73" grpId="0"/>
      <p:bldP spid="76" grpId="0"/>
      <p:bldP spid="77" grpId="0"/>
      <p:bldP spid="78" grpId="0"/>
      <p:bldP spid="79" grpId="0"/>
      <p:bldP spid="8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4c7732435421dbf6a6252843a45f9a13ab19dc0"/>
  <p:tag name="ISPRING_PRESENTATION_TITLE" val="38"/>
  <p:tag name="ISPRING_ULTRA_SCORM_COURSE_ID" val="86F869EB-81BF-4230-861B-5129F9F00BB5"/>
  <p:tag name="ISPRING_SCORM_RATE_SLIDES" val="1"/>
  <p:tag name="ISPRINGONLINEFOLDERID" val="0"/>
  <p:tag name="ISPRINGONLINEFOLDERPATH" val="Content List"/>
  <p:tag name="ISPRINGCLOUDFOLDERID" val="0"/>
  <p:tag name="ISPRINGCLOUDFOLDERPATH" val="Repository"/>
  <p:tag name="ISPRING_PLAYERS_CUSTOMIZATION" val="UEsDBBQAAgAIABpF1EjXp5f2WAQAAOUQAAAdAAAAdW5pdmVyc2FsL2NvbW1vbl9tZXNzYWdlcy5sbmetWN1u2zYUvi/QdyAEFNiALW0HtCiGxAEtMTYRmXIlOU42DAIjMTZRScz049a72vX2FHuIAX2g3uwtdkjJSdwfSEoCxIBJ5fvO0TnfOYf04fGHLEUbUZRS5UfWy4MXFhJ5rBKZr46sRXjy4xsLlRXPE56qXBxZubLQ8ejpk8OU56uarwR8f/oEocNMlCUsy5Fe3a6RTI6s+Tiyvdkcs4vI9SZeNKYTa2Sr7JrnW+Sqlfrup9dvPrx89fr7w+ctrg9NMMOuu0+EDNOrFz2IWOh7bgRsxI0YOQ+t0aePf3/6+Od///w7DOwtQpcyYo3aL8PQc5+cadN/9TS98H3CwihwqUMiGkTMC01UXBISxxpdqBqt+UagSqGNFO9RtRaQ0UoWApWpTMyDWMFGXosuY443w5RFPglCn9oh9Zg1ClRRbH8wtLyu1qoAcyVKZMkvU5EYm6Ad8/y6ECWY5hVoC8FftZbwnyrjMj/oNO3jJWWTKPQ8N4gIc3Y71ojkCXIKrs0MZPFxQHwgKHgpintgI6M3A0c4TYcxTOlk6sIn1C5M5Wqdwqca6secQA7mIu9CgUaIDxILgqXnOzpoYApxdM3L8r0qkj193E1UFzFltgcStMM75KHm2BFDjiV0kKIQcdVFNiNBgCckGnvnIGRrxLwhCO8Uau50COKCBFAiJOjCMHxGJ1gLXpfYTv+7+oq5lnO6RTyOAafDt5GqLmFHhxSqwFRaeTDMTEDeLiBtFLvfKOOGFaJrViu5EeBHkYii0xA0GZs4WkVvF/SX6ARTlzgRyMrxllFomp+2mPEtylWFeLLheSzQpYh5DVrfwrNEJuaZzrOx/3st/0C8arvKs7YhMYecPxvqz14P+4pbdQk+VZXIrqsu0zpgrfv38UJr+psu9Hn1+9kPbMKwT73HyUwpszptuu6D83Pj2dAcdTrxwEj1z9ZjexI0vXVMoWGNpeqPIDBN9fyAAZj2R1F2AobmTYuGHk7zqwE2mdcSMIXuy3EGodpz4QxCOAC/JOOAhnBAWorLUladxw5TjU2Cvp7aGE58qajEbTFeiisFJ5xU8E1z+oApZDLdmdA7h5u9URHS0AWXGRCuGvEAZSoz8D/pwbmYkV0Emga/9yZLVaeJKd5UvjNNHmJbZ+LLY9NVoTKzm/JyJ95myBw/xIvm5fzG6HzA+L+pv975uVN+989SQLBvTyMbM5voI7+u1bQnCEpAh8INg8jFYw2HWsh4Fa9hmF6pOk96EjUHdoecYCBr37kn9DMHml3U7v48iATqWTc/ckP2K1OVKH/rIgnxeB9nFn1Q7b1mh+uEUFDdo9wZeDNKMpXB1kG3XRB1myQchtiezkD3QR+Hb4Ez7J9CyzKH7WFIE85hkNubY12lMhdDsA8bEPr9QjqPsOOYuzSUVCrjd80kTOCeELeX6hQu1X3J7Clm0D0/4xOJrAYSmoGz6y1Qvs36tng3X86fm1VpfpA4fH7n94n/AVBLAwQUAAIACAAaRdRIpG7HBfQDAADeEAAAJwAAAHVuaXZlcnNhbC9mbGFzaF9wdWJsaXNoaW5nX3NldHRpbmdzLnhtbOVYX28aRxB/51OsrspjOJzYtYMOLMsG2QoGFy5qrKqyltuB23pv93q7ByFPeW4/RV/6DSrl81R56bfo7C1gCDg5nLpKVSELbnbmN/9nbh0cv0kEmUCmuZINb69a8wjISDEuxw3vVdh+euQRbahkVCgJDU8qjxw3K0GaDwXX8QCMQVZNEEbqemoaXmxMWvf96XRa5TrN7KkSuUF8XY1U4qcZaJAGMj8VdIZfZpaC9uYIJQDwL1FyLtasVAgJHNKlYrkAwhlaLrl1ioq2oDr2fMc2pNHtOFO5ZKdKqIxk42HD++boxH4WPA7qjCcgbUx0E4mWbOqUMW6toGLA3wKJgY9jNPdw3yNTzkzc8J7XnlkYZPc3YQpw5zu1MKcKgyDNHD8BQxk11D06hQbeGL0gOBKbSZrwKMQTYgPQ8M7Cm0Hn4qx10+2FrcHNeXjZcTbsIBS2Xoc7CIUXYae1C39Z+PPrq1a/c9F9eRP2ep3w4upOCiO6FpDAX49YgJFVeRbBMmCBifNkKCkXWKQfhVGDwTIXNBtDqNocsziiQoNHfkph/F1OBTcz7IYadsMtQHqiU4hM36at4ZksB+8OzgGiYZjLZU0cvFjWxOHRmuu+037n1lYrA2oMjWIsHqQVpgX+KmnBNlJyzTX7TIZKsKVDkAyBdWkCKz0xuOWyjZx7HhlhEgS6epJxKjzCDboeLYV1PtSGm6L32qucBLFwSAC5HGyEIoppptcivoy6Lfyo+UNXGdA/ulA40n2s36tcMDJTORH8FohRBNOcJ/grBrLaTGSUqaSgYr8bogVH4yYcpsCOyyi6RhVJjpI4XFIBxmn4OedvyRBGKkNcoBMcRUjn2uFXdwJOqdZ3oHRh4xPXIhfds9brJ9ZByiZURjuCY21AkppHwaczIpVZyGE4IpprKJLCOCvOyvhWfXgaNE9y4dL8TydjBfoRU/I4WnZJzGctKK02ppOiEW1zFdDYghxT4jDxIMLJwmUOZQEjKomSYkZohNNb27aecJVrpLgGdtD64RY6ecJl8TTGKYgaMwZZKcja3rPn+wffHh69qFf9P9/9/vSTQvO9diWoVecW2+m9i7Oc1Efr8zNCn1iiG7JtlSW2UNmG0u0vBvMFtjniA9+unu2bqFiYX+MiGrRO+qfnpN8avOqEg3qZYugq7DsTxVhOI/seWUrGhrIM44f3v3x4/+6v3/4ox/xreebrcgZ0e2W4ei/LcPXdor5aWdKlTMDBPnaDCke74AnH6vxPtOl9HfPlHf6vdOkXvS+6Fn+cLn1QYr/6wfZ/iZh7Wl7a1m5pgb/1PmxPEi55gnG0m3t5iW4e7Nfw3rf1qFJBtPX/STQrfwNQSwMEFAACAAgAGkXUSDiyGvbAAgAAUAoAACEAAAB1bml2ZXJzYWwvZmxhc2hfc2tpbl9zZXR0aW5ncy54bWyVVl1v2jAUfd+vQOyddBUdnZQiQQZSpW6t1qrvTnJJLBw7sh06/v3s2G5sSAjDqoTvPcf3+9JY7DFdfplM4owRxl9BSkwLoSVONsH5wzRtpGR0ljEqgcoZZbxCZLr8um0/cdQix1jsAFxxbtrPCGeHMujMzFfzu/ndNRRrY7u9ZCNjVY3o8YkVbJaibF9w1tB8NJzyWAMnmO51ED8WyWYxhCRYyEcJVeDT5l6f6yg1ByFAu/R9o88oi6AUSBf9bXKbXMnpTF2O/oR2wALLlrb6ps8QrUYFhEm+X+kzjKfq9bAqC30uEyT8laO9VRN0BB4+/nOuzyCD1U39Pz1Sc1bohIacy0X85BCGcjV+2qsbfUYJOiBtaLQKNj33yWK9WHsg+9Wf+1iPK2fkRef1ZCHooqcElpI3EEfuZnSiZB/PjVTzAcsdIkIBfFEHelFOv6BGuGdCWYf7Ax+Y5h7ICjrEOyNNBYnx1wOG8g6fJOt2Vfj+fco8BzkcrNDzsBN2yN8qrWdIT9ghXwnO4ZmS4xn8VGM4rsRrZIt5OftKCxSpq8uXuzmttvSkB1d4pq3AYSqWw1Jod95wBbpqcdTKjEvRmU8xRQdcIIkZ/aVx6bENRsTRicJ2Wn9fxRJLAn3t1vqolrTvsr6GzWiLGXaj+U3oYjP3iVQr/GGKpERZWanfJDGdWJ6aEWVkGvUz9JJUcOCPdMc8Tmt7iFQhvgf+xhi51gxlEq7FMjNYQ87EkZeCOOrPcWwf6Us+baoU+EbVDINrmlBmcCUuSqL+5DuGD8hDwoDSMGWpnqMIf/akJ7ANAIhnpSu/uRhN1RCJCRzAzb0naAMeiiwWqkOHmm0ln2An/fVgJSf96AG8hrRromsUHxcqegjvyq9+htGMb2CJUtFGFky9W8DdDAUr2W0y3Xm+dSOwrRS8rPTnKVRC/Z/kP1BLAwQUAAIACAAaRdRI2lyM28cDAADvDwAAJgAAAHVuaXZlcnNhbC9odG1sX3B1Ymxpc2hpbmdfc2V0dGluZ3MueG1s3VfNbhs3EL7rKYgtcozWzk/tCCsZhi3DQhTJlTZojKIwqOVIy5pLbkmuFOWUc/sUvfQNCuR5ilz6Fh0uJdmKbGflxilaCILE4cw3/zO70cHbTJApaMOVbAa79Z2AgEwU43LSDF7HJ4/3A2IslYwKJaEZSBWQg1YtyouR4CYdgrXIagjCSNPIbTNIrc0bYTibzerc5NrdKlFYxDf1RGVhrsGAtKDDXNA5/th5DiZYIFQAwG+m5EKsVasREnmkV4oVAghnaLnkzikqTm0mgtBzjWhyOdGqkOxICaWJnoyawTf7h+6z5PFIxzwD6UJiWkh0ZNugjHFnBBVD/g5ICnySorV7zwIy48ymzeDpzhMHg+zhJkwJ7l2nDuZIYQykXeBnYCmjlvqjV2jhrTVLgiexuaQZT2K8Ic7/ZnAcXwy7neP2Ra8ft4cXp/GrrrdhC6G4/SbeQijuxN32NvxV4U/Pz9qDbqf38iLu97tx5+xKCiO6FpAoXI9YhJFVhU5gFbDIpkU2kpQLrNFPwmjAYpULqicQqxOOWRxTYSAgP+Uw+a6ggts5NsMONsMlQH5ockjswKWtGVhdQHAF5wHRMMzlqiaev1jVxN7+muuh137l1o1WRtRamqRYPEgrTYvC66Ql21jJNdfcmYyUYCuHxhhlgb4cak5FQLhF35LVrXURsCdcYPyd7G59LO2Gc0lKtVmL4SqOrpST1g89ZcH86J3zpNtYv1eFYGSuCiL4JRCrCCauyPBfCuR6e5CxVllJFdRYYgRnQKYcZsAOqig6RxVZgZI4LXIB1mv4ueDvyAjGSiMu0CnOFqRz4/HrWwHn1JgrULq08ZEv+k7vuP3mkXOQsimVyZbgmG3Icvsg+HROpLJLOQxHQgsDZVIYZ+VdFd/q90+D4VkhfJq/dDKuQT9gSh5GyzaJ+awFldWmdFo2omuuEhpbkGNKPCZeJDgZuCygKmBCJVFSzAlNcB4b19ZTrgqDFN/AHtrc30IvT7gsTxNc9ahRM9CVIHd2nzx99vzbvf0XjXr45/vfH98ptNhUZ4I6dX5VHd26CqtJfbIQPyN0x1rckD1ROnOFyjaU3rzqFytpc8RHoVsIN++WcgV+ndUybB8Ojk7JoD183Y2HjSrp7SnsJJukWCBj96xXScYFpwrjxw+/fPzw/q/f/qjG/Gt15vNqBvT6Vbj6L6twDfzqPbu2diuZgKN64kcPDmvBM4719p9ovNt64J/37Ffpu7uf6XxXfqG+u1eq/v3h87+NgT+tXn7W3nai8Mb3yhrS11/SW7W/AVBLAwQUAAIACAAaRdRIfMLq66YBAAAkBgAAHwAAAHVuaXZlcnNhbC9odG1sX3NraW5fc2V0dGluZ3MuanONlE1vwjAMhu/8iiq7TmhDsLLdgIE0icOkcZt2CMWUijSOktDBEP99TflqWncjvpCXp69jR/G+FeSLRSx4CfbF72L/7u8LDZxm9QbufV006KnTmRHJAmZJCiKRwCpIdv70Ih+uBGXMZGE63304W1PyY+j+WXJhyrgiLDShGULLCO2b0LZU4h+vslNVx4pKbZ5vrEXZjlBakLYtUae8YNjdpFjlAiswZqCP6EOxCHTJI/BMu4Nur9trIq+Ok0nVMcJUcbmbYoztOY/WscaNXDQddbVToPMLX58O+ByOxmEZEImxbxbSauJx30UzqTQYA6e8T2MXJCz4HIRXUGfUGf2Besb1gip0lpjEnunBo4syrXgMtS71By58TOZetW6GLuqcha1tum8l+A50zeq168IDUW3UDReoNMauIzW03vMLKpAvEhmfUj+4IDl3WGfb1L1rof1ROAyHzHtCWHlCK+JFpk2D44ZXb8mHaypZp9SbF5QoKRGJxIoCM/I0tjpG3P4zYNxaHq3SfDrkkzFvA9dr0DNEUWwl2nxiBl//TNjsco5jztbhF1BLAwQUAAIACAAaRdR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aRdR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pF1EgGCTn9RwgAACMgAAApAAAAdW5pdmVyc2FsL3NraW5fY3VzdG9taXphdGlvbl9zZXR0aW5ncy54bWy1Wttu48gRfc9XNBQskACBdaFuDjQKeGnZxMiUVqTtmQQB0RLbFmFetGRLM1roIc/JN+Rh3/IDAfYtP7NYIH+R6iZpkZIsk/ZkOAamq+tUVdetL55B/OQG6jpmoe/+SJgbBiZlzA0e4+FvEBosQi+MphGNKYvre8q9GzjhFz14CDkNqDEjgUMiR+Wz8bCBRuIP6vfkvtaHUVtpt1CvjVu4jzTcUWHuUtIuJRXmtFZTHdQPRCRyI7qgATstdVAvzB4D9CCmEdMDh34dSkXu/FRxBVcRcVzgi4fdNv92mdad1uYfajc7vQ7etWRJkrpI7WhNrbHr9S57chPhRrvTkHZKvyW1JNTsdJqX3V2z1+pIMBpddkFKG192UbvXbre0XQu3AI1kWdFa6q4nXTabMmjD/Ut1NxopvUYDNZtNqa3tOl1ppDQQcEsgQ5b63IGSJilSdycrcrMvoZE6UkbtHdZwV+2gfgt3G41dW1GkRmPv3P3q8u7aU0svJ3PnKwJPhuDkLM+t+onkGizWUQTMFvVXHmEUBcSnH2q//uunX//5n1qakyJ/M47MlCI1IQKZ44cJfFAXg2xGaM+nf56OXOdDbb5mLAwuFmHAwKSLIIx84tWGv00yJLW/DDLc0AhwDfGnBO6BLOheXVtud9qdsrBU12j0mq5F6K9IsB2Hj+HFnCyeHqNwHTillrfcrmjkucETX9RlT8W9c9yeGzOdUb9gH+7zrzxsBV0ppty8LuZfKaRH5tTbe6SlttQKuL3K1z1yAN24scsEVG7y7xx0RR5pMQB9mX/nMQFoKUatx7/XQYx+ZaVyEepoS6OikqQpnkWFq/Wqaj6tovCRO7uIez3QzzgvhB4TPHILG/wrBeIL5ApLRSl1W1/tKT3lgDEdHvaSgQ9aILj55pKShMipYquTm6lsfLbHk6uJrehXtaGaVCXiZfm7Vrf/tdnp/n5QT3ElJZk38nhclIWEsE6jnCzDmk3GNgjEY9vAn6za8Jef//HLz3/770//royf3Fpj3cC1YfqPygKmM3zHDfh7eQNuZzNsWLY51jVs66ZtTCzhoTG2sFYbfg7XaEk2FLEQbVz6BbElRdCo3Yii2HMdMcGbtxusaQl92uRG1g17hk1rpquWPjFqQzOMou0fhGSyZktIoyWJkePGZO5RR6iFZBHzvNGAdnEeQ/CXLV3gDH3iBhdltM/ke924sq3JZGza2NAySm2IAwdpEeGaqguaySaegYyIwL79Nrgt8lBIQLLnVRZyrV9dj+HH4oZcu49LD37YG6yZYgjJlAYlgJA4eAapZ5r3k5nGfQgKEUErEsdfwsgpJE0+dCVk64Y6gdRUrZx8i4vJZEPg3WABqUMXrIS8G2ya8hW2lcknyPHa0JhUBE0+Ql1+rAj6jE2oIWyWgBnynX4l84rgZZgVSFaDC8Lz3dsislgAjntz44brGCjcw1Amohrji8qaTPz9LQRSl8cvVHsiGJwtRo/uhoIpkQMbXgld0JFUrPHs+v5W/7M9kvUx1mxIN21yb1uiX3KlPtmiIGSIOBsSLCia0wVZQyVsYc5xHTHHIy9M+GHt/ogIS/vPd2nrMjT86bs3mFRoeCcsg8MyKIMDy4q9pp27LV3BGw3huf6iFWUc8GYTTBUb8kyffJsQxa6/9pIu/S0C9Wxc1WC9asf7/VU+bP8HY8ykBSs6dDTFDSuBMOzEfMuBzdOrBNSNEaibJv0cGj6/kVYSYExSGUaI3iHmDjxXMOQOPFpNxD1WTN2CE9c9nfN7SAmwqNUkaqfjzW+LHoUL+XOpzulDCOclj5JNcpCBvUuEv0yUc0elwtZi6dYYDDdA5mOSVCDVc31+myon9vYGZ65IdoPCeu7DteeI6vbcJ7EjgJ/XPj0+hz1EoS+oHomzvE42pT+905BkibNE77TaAeK5QEvHKlef74qYieWZem2rsqFifrfg9eyVx0F1cJ+MLdMeywqXAGXiE7ZYwi78wG985WUl1wINj2SQlyy+/iroQHtCRSn1j+WVJwgodd4j8bO8vxgho/FfS8ixZKUIFYOSwPQOlULPrNrSIf2+yYWEJJuOH/r8KauMnTzB0yDJliWr1zdQA+Z5a/eQG3n2EZqYOLeXxQgXlmXeX0jXzHMDWnFJ794y+MosfWrLmiau61BMnrt4SvZJB24a6csc8uDeXkGeei0b0EYPRFLHZdVlil0oay9Qu8l4X7mbk5vSM2H/BuIRaLas8KQSsCj0pvwx6vj1FRj42xlk5JBF/O6djfIc8TL8ksZu+EC8GNjypEPWKdgw5ae6VGSRdsg942Xg5FhTwiHfXehB/1aT1eTYi/RDlKoq4q02b/cz7chwuA6lUznL98RDfoN+ZUf8OeIhv8l7/wTuX0egw5k8Mns/U0iUp5eJHPDQQLSblCcbFXm4BWP+jhrnTEoJRU4/dOhQbGGW69O0mDktb3D9BYsHwfMp44Zj5lux7Jj/nqAwsU/e+vnsHTCXefTl1BbrgALML4sPT6V/miCn8j957j/0RUJFbLuiH2pwXSCLJe/YcQ2lMj7UuNp8lzzGrbJmxntZDimsOQ/1SfREIysMvWoqA75xVkKESaGfN29QP3LToH4uPoNU7MvhC9b+nEYYMsClWWoWaXnuZfZcdSdOjUXYC5N5PFuC6ACuMRkmRygkFSXRYpmlVDLIz8Pxj7ke3dCsS+UIOdecX/0ghso4n9gyG9MHlm9sKeVkBeTYjkogbXP7RMxzFydehIlb00lcMlNtx2FkHovVn+hU2bazr+kTG1HWoXmu561KCIW0PaELeF9y/6Ce32GhQR39GvSQBlCQ9+L/A/gfUEsDBBQAAgAIABtF1EjFe8CSyxgAABM2AAAXAAAAdW5pdmVyc2FsL3VuaXZlcnNhbC5wbmftW2tUU9e2jrU+WhGw1CYIsg9aq7VIRFoBDYmKz+MpDwsiAolIJbWIISIQIA+tlVAJpNUKx6qkahUEBJRKIoRECyS1USJajDRAJFtEE0jcSN6vu4OvUs+4445xzh3j/OAH7LH32utb3/zmnGvNNbL2N5Hh66a/PettBAIxfcP61ZsQiDcBBOINxtTJ8JPF3nm/wpcJGZvWrULUtHs/hm/eJK78dCUCcZE9zZo0Cb5/K319XAYC8c5e59+E3hSAgkB8UrFh9cpoCn6oh1F4ITtHC2EOYA9gv8YesHcxXN/9uzzs1OTcv1/7at2bIT/tX3ghplVxa21xW3RhSeS7R0s+3vJV5/oAZvTcGPmbn53Rrfth4YaGyx90XLioHpllMAz3ZteY8IGpKfPqtbrclsLQvJQLcfX1gQS9rSs1RdEQP2J9KtWWUZTf9MgE+sseDqvU4QKzvDUrftXg2xfRfhKo7/p8jp/W+TAdfzGQFS5ipspqjga9CT+4Fzs4fT7YolPLJF7wLSIhetCV2ybbHk1ytvIq7s3enTd4Ufxb0BsvGmNIzvd4fqIp8OX+jyw3+HJ1pScsIWLfgSVYZ+OUHVTnxfU3I/y/+wEkBhSJTVlphsF6qeb9D9u/CvZQ7qpoZ9Uvdr79uGMd0JMopNtE85jv26qDvZSsivbiYmgCArFeYek17E5IWX+7sDDw9LLly5xj/m3DptjMrL3OcVcc/qlGNfgIBY+97/0NiZ1dHQFOxA2HGyvrzyQ7ORx+PzOGuE7s5PH+BlXlC9zDv8ecnD0bnIhAfPv++ar/d+Cb5g42/WeLJlvY1JQ19IdmucLkWhcAXZnNAaEr2Fev5arOl2dJQw3dGrNOHYSfu3Nj20AWtVg8YK5+webjj+wp0bf1aqys6jmT237ggb3eTv33HfhhB/Xb4rnO4dMj61lut8mfO99w/bIEWrms2GnY1ZU3l2DXi79zkg2uiBNNeawytAD2dMNZNG2nIYjxNOix3aJVhOrvJQft7iC+7N34h22AYR/QTASMVzWaJq0/beQM0EyW5DiJ3/8xxRP4qSoeA/qKDqI8fejGviMc9vbvC4i4VrkP5f5+r9rQ0FekOhdNZnbx6rzn24cU9iFRqvoVsViu0CoRYkyHC/sDfe62PUovIeJQLy2r2R2wsDWodHCZZOhZlz857AfdEY71gWjj4ZqtUpzDqrkyUCa3yRg2WZGMzwMcRvF87hW6zVwk+z2To37hz52bE3jrG39oq3jy+2cRJ62S92ICFiTAHnqwtGdgj0H/UvMqi3zTBjQpAmt6oPFSGEUaucKu/1SKL5D2zIcT70Ga7+6gvKwwwxX8C+entN1pnJfYg6f0HewJEppu9pxhY/8wq2KFuXsslZqM5lcu13cRSfz3Hy809Gjp2YZ+NCPEphba1ddL460gzg5q+phAOBszvN40772egdyX5mb+ITu8sfETs90gFOY9uTYlm+EwMBhz8MWyC3+OjWqjPHoDN8uZR1kMQzYjew6+RvXndmJZzkNYtYaEMeRlLHHQacuD+bgreXBXbt7AcsWVPJua4NatVGaEYMvBjOVYMZhB2/xK/nvJ7CEN/2l7Tyr+6axtZ5QZGKyM+CJFfoqDgs50tr1dt2hMvDeCxct/mzZzW7zyz1AxiT8h5B+/eqvSP3Jf2g8v8yolBrmgL5ahi+3iqQwn046PafD1D+fkPPRcqurN0y5iKLoa4l75OnP/Oyw3eQo1OLy+8qX9qjfmoYCGm8b0EymvyHZO+vti7K7jUF/wzZeZXV857ftt1HtLwRbyWC7XjHVpIiY4lvBXUJKc5Sbe+WerfnwTbGnwBIrvvErmqsYVb4mYaYFY7/JxouNE/5uJNv1qTIeXphMVvQ16tGMYjR6+OtHtgfwuV9udKUvsV0d4sHUN3OahB/13fLQYYVlf+3LtDUMT3+HV+yTfQy0jzHzNojQF1JcMWO5ddwQ5Z2gJt3ZNAMqvqFD/1PUt30o84weUtwg8oadAqSHqWuKWXmJIsB9A4hjyvngdigP1FRKsSk28wnz3OpvYXFFmwzXwKWziVGsXx9Z1/aCFsvkaj8LmiIeUS6N098jHKXn8Rb1Sii3XBVXLFrNkaIDIX4RHkrwACcXmbigyLO813L4TgWvOe3SKGb67ni6UyBcpFBtf12soEMsi+lWjK4mn+9dko5AjUVZUbWGh3h05Qu6zd2dIT2LWUrtW871rC8VspV4inkq+hlv7HWp9CeGPgN1AGxsyJr8/tcOoaw1croSUdpBWRDC4GwBDYrELtKcb27uuO4WP1XgA8ZiHlER+wnQv5tLXPOk/HAqUIDtPfoHZuA2FfApTAFd87C8ClaH+d8WWismFl1EuIsvssDX8hCI36CJaiAxjTQVlHmeumtOSrNQt9qAtAj6VD5mNlNNGcjfDFow++lpg6jcVu3WqWyjxCdXiNRaKjZKy0uVtyNy/xsyTbqWeX4NRb8OcSUp4FAu2DGcmmdTnt9J3ddJK0GiFgUKz8r/sHjj7egzWDBvr3iUVRiW5uIPY8m86fMtCZsxdbeXPAraf2EInFPTXErvP1fOlw/13RMw7dBr68mu8so6BYQlP0AzBxxbGLn4ajewDrnBxBQegeaiABa2SDh4PEJV+wlrpK3gwp+yTGWiYn/FSMTRYgFooEuMEpFbjErYxWGRgbzkkZxG3tEpAO0TpNFAL2EQqFWr4ImQfP/q13JOvETEp7/0yvNFXud3xsxAOsyIHJb6bkbMfQA6QO3CH5EUBfxPt75cyjZS15FM4rIAilGgdi3cDtQC3aEYS7FgSRlQxy2eVyxTIvv2LLXZDwUVfPEAiCLDYfCh1K536r0z9DtofLxuf8MaJjhP9fyEagK1LFEJewii7oD7tT8yWa/n1/PUTGuaNqWsN3RkROafe2LWRWiN9xa2Mbt4ppe8rKpRCxgTOS3qNAt0F0pCmUV0zfHoS7/Lo5i77P7g/3cnB2h5H1JNvX3rR+HMEmWy+ESitizLAFXGRYufj8pfcaUucmq5UvzQR6+lU/sfMV3Cj/rnV+Apt1ItfJL6g8cf8UQl/rnlBcejIqNBbY1/Q1193umPKhaoXplk+dzrtwN1xGv9lNBpoIqaDl5VmiODA++drEfTh1uwy6rAoPlz7ERtzyVKVp+miPaJpl0PnLZomqKS01siTPiX7kQBcmV5dTFBcSBjDAK6Kum3F2SdYbgrrH7JwEbM+YRfjSY8We2Ub2/I1JURUUFpvDG4PfBdGaGlxK2PYH/Rnaqk96t38vambx1AdmA0o37CScOYOL5xlZ09bFuazObs9cP7xeKP4oBX1wV3pggLLSX0DXIlYild+3k3kY7Ziw4PTqAViT+kgam7LsD5A4KfQUhhkeT+D3S8W8G0xY+XxN4cCyjlWP6lPARHbOqSUoO+2TcrDHJ/T64O0SIhrWNy2+zNIeYbjvd9PXMXH4AFujvHalAiNB9IBUSAzBQc1RGHWds/3mash0AYD3mmVi8TvoNnOVZ7O4qwjN8FvbUmmFkyYi/cBkruJVFbslTEehOtrd6SMfLGZvnRVjMtkcE6o/68gHS7fJrP6V7gjzeTjxgCNBwloo8xgI5EjEhk7YM4hiwgsEqHcud9YisK9wrf/bQt9w/pukotPpzGSNhiFuWuGSrjNlWOCSy4AW3jfYiVPImfCqhWO8Pax9/vi8V5ICziHEaeDC7lhcYcxBxOOKjII/fPzUdNFgXNFv17k2yhWFY0lLpSJJamxzWO4y4nUgkIIOjuV+OFuAi3jOnT2bXXUti7er0CbBLIrdRJ0X8G1baYbzB1wScbKR4Wu7Uyv89/tARAxD4f1IHjIMRnS7wChu4DlwqYxQXQym4oibHZHDpOTQlncmLm/oCaLAqeeRrmK9l20Dxf1y0WlK1olUQm3xMnVBEAajWr5ZSfYQjlB5vAYn2BbLVtd34alVyey3aKo1clTvyGAewa30FkQdIF5qGrLX4cqmKbiPcEXKpV0Pt/f/yr4y3L/G2EJ36OFnye7uEINutKMVtRiDZf68JdhHWQXGXK2MFwkHHGwu5bBr+23eLVZ4ujVZAclkfoPUA+BRhQohrCyA2td5qkNGZ1js62Q2rIhrf7fTWLkbEAkNNZpfpapVWNbLCw3CeNm38+lICH71oW4v6bmiaV+fgQSlZc5ltXTYjdOo1ZwJCkJI0liuZQ3Y3OdYY4H7KqyPOoG0czav2TNDaamX4sxPbguSU4v4Agtn5KW5cTFjrVr+Yjxyf35uCtNltnaYBN5S/GMxtyxMbkxANtaGu8nZj4BZDUn+Ymxta8BjM5KzingSOkZAOPgQ32H/mIwvDUJKqnGA8ktUxQ2zRHSx55nwvi0kLWPVDF/VQb6dC6Yt7S1rs7aOx228RADmgPX8h98XZM1ZpptkBp/TBtfQ8Zp/CdoHIL2D5m7B7DZYPZW887/2t8qxoHHgceBx4HHgceBx4HHgceBx4HHgceBx4H/LeDHXUROMznHdwPav73gRfuIEWRrnWeEvEo9D4/UK3cVvDzldv8Ddqj+nsY0wBGSr/huaDoS6Nuer7oRPM05MiI98v96+g7h/b2TNiJ4wf/WsXFoCs54zdXZEvnvQg59gsXYfv+syc1q4mg1lKHUbKHuUOygXYy23T7qAcRSqRBZJI63LXN2urSo9liVuvMYL8IozO7JrEnt4qV1E7uFuYpAMicMj+PkUY0imVBg0RFMR4cPNFcqwSJ2k1nnHGlHzsh36/yH0I/BrUt7CbrgjeTjksZwNtvmx87BD/gAvfYS7vfA/RgkkK1TX6lo0gosq3UNl+UkIc15zsq0plbosFuya/N61OF82xCJ0SEPOcH0yV3gkDOMLYDgcZpEUcrrGU7bCOUt3W3QOuzaoOY0vr1aWFtuw+3xZHf0aDpr6boRWU6URGdY4grSOD0PQKeGSnQzGpRmbSRRbGqJeOshebShJ9Y6y9+CfiINxXZ/Kc1FKcEaeihyBpLM7cmSX5+UqNNfJljbCNQO9XZegUx8cLfRxHGYjgAyLrhYKaSxXCGFtZRhKs3YVzDNCuXNoPch6X2/9y3QIHEiGpgFpkGONQm3xHKRRGLZXOlY5w8GpHALCal8h5ER0ivgK3aEjASeU9I4/ekjZNhrCyDkitrc/o8kOE5itI6ysZPmv5C+qNRUuhWWrtJNtTnKlqufiUwlz0DhRG0JmcfP8tIv+LuApMZSJBUStA/beTyjVsD/li3Usa/54vGEH8W33hXGQntc1oKGXSwkmAU5Wigf/CPhBppz9kkGzpDRvy/ghN7xq4A9Q5gPDQ9mQak+DhzwJZXyYVlAZgkxyBQMB9X3lMlf6gYuSSJDezdlciTuwnMqSJ9EvXeHkmuOE3/FoyTiV5SJAgH8Mijvkr25sHDESA59u00Cxr0V4M4qdPAKAO5boIPJqyPgCn3pWEtz6JDjOxowF1/siGiSF83YbmqUZP0q7AeUAZVi/LBTi6lQ6DuVuCOJJaqA0kpLQr4xsH8HzTEFbJlUNO2aCvZ/kEQizKlpnaQ1yjNda83NXmCLeRUGtvkqk2xJ4ktV+p42204HO2EkoD23SQM2FaieQu4wfKUmY2pnMjrGEPK16uIEBC8BOvtWqY3mc7dSnAi3xSkl6EoxBv1yJHWh8CzvPovr5YPf2qntkYRgo7U4FNBekzt4VoVlRobqYVHu5MrkCnyv3a9SPBlxf0+iPiivOprdFN0zsKQN1xcXqslBAf5fJEzdTPJSnh8p7/kgn2ncalGl2kKqjbe/6b9fby1zg8zQ2ZlJplCgRKkHJe/9YqS7QI2QIL/LQP0nHNwd4mD1EF4D9RUxjMwmh+GYdFBgPIgepF1LHKUQVuGTd74xonNNPsxpKQJROgDCEW4PGbwUw26GiVyimfdP+U2MrSpNo27JvstNXO1MwXqWW4DfCX0ESjRpyLiW0WI+/W1LgaOdPANLJykN211cyGRAiA5wLdr/BWsGBPLWE3rn90qHT2P9jaWGODfExh7HXAtmrZWRU8bu758F2A1au0ZTxcbRwXpbec9TJCOqt+GzUYLtO4GN0c3YaCcbYo/AMb3kmVjeZsLi+EofxvlG6Y5CgnqNfc0nsPhtB7t5Fctvmj/Uthj3FF7W2Mg5SmEmNS4Mlew87PKEzW2rny5SlyrS97h4gFkSRVPAu61qUNx1kGYVxNa6WbBr+dKAL070Jx+b/jdkDA2b7zApptzjOiyyoEOlVUQs3xCqDcmJ52M19VT5Jt09ON3CPdgeTo62n2VM1UU47qotdoOQseRGNDe0ajRYvJlm4icfdYKj4VNIhQNyYnp650AyCmnoGCSZQUlACU1pt0imPYX73+Xibp50DDhOJFjZJSQvHIDbPBp/gYcI8gXY/K57t8/7eCH2FRZq90faTOrISnYSrMGpQYsNYLldvRbDYUN++VEJ6bFcz/DU0C2wcD/zh/6o1g2VPAfyKCJS/Rzy1tKfBpeviGZPR1xto2rqOYscg5nrO8UXYad/qxSu1JFvoIB9B6qwgLjeUyn5MAUpg4oWlLbVT9i+10jgKuyn5ZthaIHtdjWkV4n/PirFXcKX70gHC2B3CKync3chEP4Pzxpli+5WspNhjr5tjAMq8J/wMjolloYttquSgY8UWD+hi+8h4hvR3Gmj+eWZUsSNfc70s286+uYoDKdGkc6ZM2SnYgCxM2irsMWeYEtrrGD46BGSxnCXK9B9ADVS4jOB+22VUnGUoXZZqxzscoPAisbE0QiXLk7lN5svbhqNqfrKMoj8w6hr/qmSJjI307xh8q4XzMEpLLeDqPe2f065mYqvz5PLexssR3CmI8f5ppuk3mZVTO2yK0Uz3sjtHAAr8h62uHO9Ykhur9HOeA/y+1YlWRyel7Vadw+BSLhBalbO7Oc0u543B5dUWrw3WYMqRi34LVCKqW8Ci5eHT853oz85UJ7rsCgYe47Da2d5LuFqBOxMkNBYoDVFNtMWCbrn5F4RDG7PaepnHx0NtL1Kwn3UoikFxgC6QECrGA0L069MXIK9S/3tXzSvbg30ojsMDKG390KynBehE+zjVGKBUsfpMMNZpIS0zNRr4JfzP302H+wwzfPpGE4DB8Dnnm3fblL4TWYac6yoGG7t6EhN4OXaRQ5r5oJOcR0cNJFKGZ7mMhts+aVUMHL2CLq8Ym3+sdE12nl6uwlN7ZvWvR07/B37BDVnernFeSZ6+Gk/BnaXO7yKnly6ovXJYv86OBWFrKhns2Nr4PQUpL78efIPVJdMbL2kauhMnohIJ0fgdL9rZAbrwC1DFM3F6T1f+k0otRabXwwl+Qq++5zKZup4T76JoG6H5zzqw9V8Pt1yvHfkXA9g6wCOIrkJtM5JQUFVWEL7GTPVBdw4eS00b2bAKheQA3q3uUc1c06NztSBAXtbS5nRpMLK58l9Qmw+5hmV2fQssTmWQaIEd2D2Kp3RyaHvjhsmEmuP4+8CWySnzDq/ZnNnbW+zoVnbvHMLz9CbR9h7cVZtfO/DCMdIRLbQdFxoOi0np1b4N1yJ05n2+MBx5e7IbTHSXctnTlyD8TjV6Hg2x7g+Y0O87LNrbWdalXMGHKbelzr41ox7O6pGA3xHniW+dxNWH+cJvEcfyKYPnIvyjUZWJdGaCJbLhI9I4s7YxF0Z9apnmp+l5K+kopn9pUmroafGWP92s3Tj5lGZn69275VPd4vKtDxb7J7VF4WJ51Rk57p6Ds5pvW1P4TVj3TZqcHhn29IXQmK+HhXJe9UL1s7MlQUJ7LoDDAfzee91QM5P1O6ni7F+0YSsGQowiXax0S5wEwwq725+QRF/iCTyYMOBcJg9EbEvrEB7MNJ2bPBSNPuKc1GiWgWW30aX21XWI8c6g05Yfy/HHkVWQsPmIWj6fJDTnYC/tUf9UldIl9Q58GDHMonsx2e1SZjdszaXDyta2rfE8Y8ceH08a/RqCguWKN7AjtwKm4/cqiafeioX2uRNbrRHYf0HF8XKcdYWHP/RquPHbb1aG94EwzLpC7fytRQWbDPVGy6nb8+upaWZBuoLC7TcyNC7m7rPNWrXtNaeza2mncyDqyO7SOPe3njPeg2wXtPcJNEzQpZEKxvIHBVtAs6DMD+roCW4dyBHMPmmeALi6ilvJfpY+55FeV2yx0yjpDqD7ca0OzlKGbzRjxXycHyoiOQnzu+zaRmO62nPkeAyKEGJ/spf/YOpWnapNOekj3bAnXEsUwP5eqtIg65JHOEkVoCvwBGG6cHQE9zctLmypvCyYh9SIAauxuv2espuDDSX0EJ8nmL0s4DitolumLo8dbwidzgi3b9NrUzrpDl3FMf/5cZC1QDYnzD7Rz9B8l+YxZTTR84AR199g2S5HkHfJJjh3DKc3p7NSzMocvSjm4+u7aSCcBHzkRhnJ+eEOZGfHjqZ9D0YNvLLNPRgDUGI730LfvqjR9OqwWm4VK7FgazEnxna9jXSOdSGNeGra1Zt++p/AFBLAwQUAAIACAAbRdRIY1AdNksAAABqAAAAGwAAAHVuaXZlcnNhbC91bml2ZXJzYWwucG5nLnhtbLOxr8jNUShLLSrOzM+zVTLUM1Cyt+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MH" val="20160403223725"/>
  <p:tag name="MH_LIBRARY" val="GRAPHIC"/>
  <p:tag name="MH_ORDER" val="文本框 1"/>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heme/theme1.xml><?xml version="1.0" encoding="utf-8"?>
<a:theme xmlns:a="http://schemas.openxmlformats.org/drawingml/2006/main" name="第一PPT，www.1ppt.com">
  <a:themeElements>
    <a:clrScheme name="自定义 7">
      <a:dk1>
        <a:sysClr val="windowText" lastClr="000000"/>
      </a:dk1>
      <a:lt1>
        <a:sysClr val="window" lastClr="FFFFFF"/>
      </a:lt1>
      <a:dk2>
        <a:srgbClr val="44546A"/>
      </a:dk2>
      <a:lt2>
        <a:srgbClr val="E7E6E6"/>
      </a:lt2>
      <a:accent1>
        <a:srgbClr val="223262"/>
      </a:accent1>
      <a:accent2>
        <a:srgbClr val="223262"/>
      </a:accent2>
      <a:accent3>
        <a:srgbClr val="223262"/>
      </a:accent3>
      <a:accent4>
        <a:srgbClr val="223262"/>
      </a:accent4>
      <a:accent5>
        <a:srgbClr val="223262"/>
      </a:accent5>
      <a:accent6>
        <a:srgbClr val="223262"/>
      </a:accent6>
      <a:hlink>
        <a:srgbClr val="0563C1"/>
      </a:hlink>
      <a:folHlink>
        <a:srgbClr val="954F72"/>
      </a:folHlink>
    </a:clrScheme>
    <a:fontScheme name="ij1r3wq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14617</Words>
  <Application>Microsoft Office PowerPoint</Application>
  <PresentationFormat>自定义</PresentationFormat>
  <Paragraphs>1026</Paragraphs>
  <Slides>65</Slides>
  <Notes>64</Notes>
  <HiddenSlides>0</HiddenSlides>
  <MMClips>0</MMClips>
  <ScaleCrop>false</ScaleCrop>
  <HeadingPairs>
    <vt:vector size="4" baseType="variant">
      <vt:variant>
        <vt:lpstr>主题</vt:lpstr>
      </vt:variant>
      <vt:variant>
        <vt:i4>2</vt:i4>
      </vt:variant>
      <vt:variant>
        <vt:lpstr>幻灯片标题</vt:lpstr>
      </vt:variant>
      <vt:variant>
        <vt:i4>65</vt:i4>
      </vt:variant>
    </vt:vector>
  </HeadingPairs>
  <TitlesOfParts>
    <vt:vector size="6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蓝色微立体工作总结</dc:title>
  <dc:creator>第一PPT</dc:creator>
  <cp:keywords>www.1ppt.com</cp:keywords>
  <dc:description>www.1ppt.com</dc:description>
  <cp:lastModifiedBy>Windows User</cp:lastModifiedBy>
  <cp:revision>311</cp:revision>
  <dcterms:created xsi:type="dcterms:W3CDTF">2015-07-20T08:12:29Z</dcterms:created>
  <dcterms:modified xsi:type="dcterms:W3CDTF">2021-12-26T08:22:49Z</dcterms:modified>
</cp:coreProperties>
</file>