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0829-08B3-4D87-968B-AA7C31A9A80A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C668-32A7-494F-B711-A841D4121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4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0829-08B3-4D87-968B-AA7C31A9A80A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C668-32A7-494F-B711-A841D4121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80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0829-08B3-4D87-968B-AA7C31A9A80A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C668-32A7-494F-B711-A841D4121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7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0829-08B3-4D87-968B-AA7C31A9A80A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C668-32A7-494F-B711-A841D4121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1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0829-08B3-4D87-968B-AA7C31A9A80A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C668-32A7-494F-B711-A841D4121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49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0829-08B3-4D87-968B-AA7C31A9A80A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C668-32A7-494F-B711-A841D4121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6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0829-08B3-4D87-968B-AA7C31A9A80A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C668-32A7-494F-B711-A841D4121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89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0829-08B3-4D87-968B-AA7C31A9A80A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C668-32A7-494F-B711-A841D4121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7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0829-08B3-4D87-968B-AA7C31A9A80A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C668-32A7-494F-B711-A841D4121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2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0829-08B3-4D87-968B-AA7C31A9A80A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C668-32A7-494F-B711-A841D4121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88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0829-08B3-4D87-968B-AA7C31A9A80A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C668-32A7-494F-B711-A841D4121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47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40829-08B3-4D87-968B-AA7C31A9A80A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4C668-32A7-494F-B711-A841D4121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7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연도별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199"/>
          </a:xfrm>
        </p:spPr>
      </p:pic>
    </p:spTree>
    <p:extLst>
      <p:ext uri="{BB962C8B-B14F-4D97-AF65-F5344CB8AC3E}">
        <p14:creationId xmlns:p14="http://schemas.microsoft.com/office/powerpoint/2010/main" val="3856178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가해운전자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차종별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199"/>
          </a:xfrm>
        </p:spPr>
      </p:pic>
    </p:spTree>
    <p:extLst>
      <p:ext uri="{BB962C8B-B14F-4D97-AF65-F5344CB8AC3E}">
        <p14:creationId xmlns:p14="http://schemas.microsoft.com/office/powerpoint/2010/main" val="54687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도로형태별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199"/>
          </a:xfrm>
        </p:spPr>
      </p:pic>
    </p:spTree>
    <p:extLst>
      <p:ext uri="{BB962C8B-B14F-4D97-AF65-F5344CB8AC3E}">
        <p14:creationId xmlns:p14="http://schemas.microsoft.com/office/powerpoint/2010/main" val="4284262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도로형태별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199"/>
          </a:xfrm>
        </p:spPr>
      </p:pic>
    </p:spTree>
    <p:extLst>
      <p:ext uri="{BB962C8B-B14F-4D97-AF65-F5344CB8AC3E}">
        <p14:creationId xmlns:p14="http://schemas.microsoft.com/office/powerpoint/2010/main" val="199834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기상상태별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199"/>
          </a:xfrm>
        </p:spPr>
      </p:pic>
    </p:spTree>
    <p:extLst>
      <p:ext uri="{BB962C8B-B14F-4D97-AF65-F5344CB8AC3E}">
        <p14:creationId xmlns:p14="http://schemas.microsoft.com/office/powerpoint/2010/main" val="3028666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노면상태별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199"/>
          </a:xfrm>
        </p:spPr>
      </p:pic>
    </p:spTree>
    <p:extLst>
      <p:ext uri="{BB962C8B-B14F-4D97-AF65-F5344CB8AC3E}">
        <p14:creationId xmlns:p14="http://schemas.microsoft.com/office/powerpoint/2010/main" val="590553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199"/>
          </a:xfrm>
        </p:spPr>
      </p:pic>
    </p:spTree>
    <p:extLst>
      <p:ext uri="{BB962C8B-B14F-4D97-AF65-F5344CB8AC3E}">
        <p14:creationId xmlns:p14="http://schemas.microsoft.com/office/powerpoint/2010/main" val="3493146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지역별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199"/>
          </a:xfrm>
        </p:spPr>
      </p:pic>
    </p:spTree>
    <p:extLst>
      <p:ext uri="{BB962C8B-B14F-4D97-AF65-F5344CB8AC3E}">
        <p14:creationId xmlns:p14="http://schemas.microsoft.com/office/powerpoint/2010/main" val="248354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월별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199"/>
          </a:xfrm>
        </p:spPr>
      </p:pic>
    </p:spTree>
    <p:extLst>
      <p:ext uri="{BB962C8B-B14F-4D97-AF65-F5344CB8AC3E}">
        <p14:creationId xmlns:p14="http://schemas.microsoft.com/office/powerpoint/2010/main" val="258305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요일별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199"/>
          </a:xfrm>
        </p:spPr>
      </p:pic>
    </p:spTree>
    <p:extLst>
      <p:ext uri="{BB962C8B-B14F-4D97-AF65-F5344CB8AC3E}">
        <p14:creationId xmlns:p14="http://schemas.microsoft.com/office/powerpoint/2010/main" val="405062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시간대별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199"/>
          </a:xfrm>
        </p:spPr>
      </p:pic>
    </p:spTree>
    <p:extLst>
      <p:ext uri="{BB962C8B-B14F-4D97-AF65-F5344CB8AC3E}">
        <p14:creationId xmlns:p14="http://schemas.microsoft.com/office/powerpoint/2010/main" val="386933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사고유형별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199"/>
          </a:xfrm>
        </p:spPr>
      </p:pic>
    </p:spTree>
    <p:extLst>
      <p:ext uri="{BB962C8B-B14F-4D97-AF65-F5344CB8AC3E}">
        <p14:creationId xmlns:p14="http://schemas.microsoft.com/office/powerpoint/2010/main" val="277440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사고유형별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199"/>
          </a:xfrm>
        </p:spPr>
      </p:pic>
    </p:spTree>
    <p:extLst>
      <p:ext uri="{BB962C8B-B14F-4D97-AF65-F5344CB8AC3E}">
        <p14:creationId xmlns:p14="http://schemas.microsoft.com/office/powerpoint/2010/main" val="142568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가해운전자</a:t>
            </a:r>
            <a:r>
              <a:rPr lang="ko-KR" altLang="en-US" dirty="0" smtClean="0"/>
              <a:t> 연령별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199"/>
          </a:xfrm>
        </p:spPr>
      </p:pic>
    </p:spTree>
    <p:extLst>
      <p:ext uri="{BB962C8B-B14F-4D97-AF65-F5344CB8AC3E}">
        <p14:creationId xmlns:p14="http://schemas.microsoft.com/office/powerpoint/2010/main" val="209754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가해운전자</a:t>
            </a:r>
            <a:r>
              <a:rPr lang="ko-KR" altLang="en-US" dirty="0" smtClean="0"/>
              <a:t> 성별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199"/>
          </a:xfrm>
        </p:spPr>
      </p:pic>
    </p:spTree>
    <p:extLst>
      <p:ext uri="{BB962C8B-B14F-4D97-AF65-F5344CB8AC3E}">
        <p14:creationId xmlns:p14="http://schemas.microsoft.com/office/powerpoint/2010/main" val="165565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법규위반별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199"/>
          </a:xfrm>
        </p:spPr>
      </p:pic>
    </p:spTree>
    <p:extLst>
      <p:ext uri="{BB962C8B-B14F-4D97-AF65-F5344CB8AC3E}">
        <p14:creationId xmlns:p14="http://schemas.microsoft.com/office/powerpoint/2010/main" val="234265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</Words>
  <Application>Microsoft Office PowerPoint</Application>
  <PresentationFormat>와이드스크린</PresentationFormat>
  <Paragraphs>16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연도별</vt:lpstr>
      <vt:lpstr>월별</vt:lpstr>
      <vt:lpstr>요일별</vt:lpstr>
      <vt:lpstr>시간대별</vt:lpstr>
      <vt:lpstr>사고유형별</vt:lpstr>
      <vt:lpstr>사고유형별</vt:lpstr>
      <vt:lpstr>가해운전자 연령별</vt:lpstr>
      <vt:lpstr>가해운전자 성별</vt:lpstr>
      <vt:lpstr>법규위반별</vt:lpstr>
      <vt:lpstr>가해운전자 차종별</vt:lpstr>
      <vt:lpstr>도로형태별</vt:lpstr>
      <vt:lpstr>도로형태별</vt:lpstr>
      <vt:lpstr>기상상태별</vt:lpstr>
      <vt:lpstr>노면상태별</vt:lpstr>
      <vt:lpstr>지역별</vt:lpstr>
      <vt:lpstr>지역별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ksj</dc:creator>
  <cp:lastModifiedBy>ksj</cp:lastModifiedBy>
  <cp:revision>2</cp:revision>
  <dcterms:created xsi:type="dcterms:W3CDTF">2024-05-08T01:07:08Z</dcterms:created>
  <dcterms:modified xsi:type="dcterms:W3CDTF">2024-05-08T01:22:39Z</dcterms:modified>
</cp:coreProperties>
</file>