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1"/>
  </p:sldMasterIdLst>
  <p:notesMasterIdLst>
    <p:notesMasterId r:id="rId26"/>
  </p:notesMasterIdLst>
  <p:sldIdLst>
    <p:sldId id="258" r:id="rId2"/>
    <p:sldId id="260" r:id="rId3"/>
    <p:sldId id="259" r:id="rId4"/>
    <p:sldId id="261" r:id="rId5"/>
    <p:sldId id="256" r:id="rId6"/>
    <p:sldId id="263" r:id="rId7"/>
    <p:sldId id="268" r:id="rId8"/>
    <p:sldId id="267" r:id="rId9"/>
    <p:sldId id="275" r:id="rId10"/>
    <p:sldId id="277" r:id="rId11"/>
    <p:sldId id="257" r:id="rId12"/>
    <p:sldId id="262" r:id="rId13"/>
    <p:sldId id="284" r:id="rId14"/>
    <p:sldId id="264" r:id="rId15"/>
    <p:sldId id="279" r:id="rId16"/>
    <p:sldId id="280" r:id="rId17"/>
    <p:sldId id="271" r:id="rId18"/>
    <p:sldId id="272" r:id="rId19"/>
    <p:sldId id="282" r:id="rId20"/>
    <p:sldId id="273" r:id="rId21"/>
    <p:sldId id="276" r:id="rId22"/>
    <p:sldId id="269" r:id="rId23"/>
    <p:sldId id="285" r:id="rId24"/>
    <p:sldId id="278" r:id="rId25"/>
  </p:sldIdLst>
  <p:sldSz cx="9144000" cy="5143500" type="screen16x9"/>
  <p:notesSz cx="6858000" cy="9144000"/>
  <p:embeddedFontLst>
    <p:embeddedFont>
      <p:font typeface="Bellota Text" panose="020B0604020202020204" charset="0"/>
      <p:regular r:id="rId27"/>
      <p:bold r:id="rId28"/>
      <p:italic r:id="rId29"/>
      <p:boldItalic r:id="rId30"/>
    </p:embeddedFont>
    <p:embeddedFont>
      <p:font typeface="Bellota Text Light"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Catamaran" panose="020B0604020202020204" charset="0"/>
      <p:regular r:id="rId39"/>
      <p:bold r:id="rId40"/>
    </p:embeddedFont>
    <p:embeddedFont>
      <p:font typeface="Catamaran Thin" panose="020B0604020202020204" charset="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06CE88-72F3-4904-A07B-4B50C31DEF5D}">
  <a:tblStyle styleId="{0406CE88-72F3-4904-A07B-4B50C31DEF5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850f22b2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850f22b2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5"/>
            <a:ext cx="9144000" cy="5143500"/>
          </a:xfrm>
          <a:prstGeom prst="rect">
            <a:avLst/>
          </a:prstGeom>
          <a:noFill/>
          <a:ln>
            <a:noFill/>
          </a:ln>
        </p:spPr>
      </p:pic>
      <p:sp>
        <p:nvSpPr>
          <p:cNvPr id="11" name="Google Shape;11;p2"/>
          <p:cNvSpPr/>
          <p:nvPr/>
        </p:nvSpPr>
        <p:spPr>
          <a:xfrm>
            <a:off x="1630650" y="1333450"/>
            <a:ext cx="5882700" cy="24765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828800" y="1493525"/>
            <a:ext cx="5486400" cy="2156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Pterodactyl">
  <p:cSld name="TITLE_ONLY_1_1">
    <p:spTree>
      <p:nvGrpSpPr>
        <p:cNvPr id="1" name="Shape 65"/>
        <p:cNvGrpSpPr/>
        <p:nvPr/>
      </p:nvGrpSpPr>
      <p:grpSpPr>
        <a:xfrm>
          <a:off x="0" y="0"/>
          <a:ext cx="0" cy="0"/>
          <a:chOff x="0" y="0"/>
          <a:chExt cx="0" cy="0"/>
        </a:xfrm>
      </p:grpSpPr>
      <p:sp>
        <p:nvSpPr>
          <p:cNvPr id="66" name="Google Shape;66;p11"/>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1"/>
          <p:cNvSpPr txBox="1">
            <a:spLocks noGrp="1"/>
          </p:cNvSpPr>
          <p:nvPr>
            <p:ph type="title"/>
          </p:nvPr>
        </p:nvSpPr>
        <p:spPr>
          <a:xfrm>
            <a:off x="1082050" y="975350"/>
            <a:ext cx="6979800" cy="336300"/>
          </a:xfrm>
          <a:prstGeom prst="rect">
            <a:avLst/>
          </a:prstGeom>
        </p:spPr>
        <p:txBody>
          <a:bodyPr spcFirstLastPara="1" wrap="square" lIns="0" tIns="0" rIns="0" bIns="0" anchor="b"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
        <p:nvSpPr>
          <p:cNvPr id="69" name="Google Shape;69;p1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Stegosaurus">
  <p:cSld name="TITLE_ONLY_1_1_1">
    <p:spTree>
      <p:nvGrpSpPr>
        <p:cNvPr id="1" name="Shape 70"/>
        <p:cNvGrpSpPr/>
        <p:nvPr/>
      </p:nvGrpSpPr>
      <p:grpSpPr>
        <a:xfrm>
          <a:off x="0" y="0"/>
          <a:ext cx="0" cy="0"/>
          <a:chOff x="0" y="0"/>
          <a:chExt cx="0" cy="0"/>
        </a:xfrm>
      </p:grpSpPr>
      <p:sp>
        <p:nvSpPr>
          <p:cNvPr id="71" name="Google Shape;71;p12"/>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73" name="Google Shape;73;p12"/>
          <p:cNvSpPr txBox="1">
            <a:spLocks noGrp="1"/>
          </p:cNvSpPr>
          <p:nvPr>
            <p:ph type="title"/>
          </p:nvPr>
        </p:nvSpPr>
        <p:spPr>
          <a:xfrm>
            <a:off x="1082050" y="975350"/>
            <a:ext cx="6979800" cy="336300"/>
          </a:xfrm>
          <a:prstGeom prst="rect">
            <a:avLst/>
          </a:prstGeom>
        </p:spPr>
        <p:txBody>
          <a:bodyPr spcFirstLastPara="1" wrap="square" lIns="0" tIns="0" rIns="0" bIns="0" anchor="b"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
        <p:nvSpPr>
          <p:cNvPr id="74" name="Google Shape;74;p12"/>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Triceratops">
  <p:cSld name="TITLE_ONLY_1_1_1_1">
    <p:spTree>
      <p:nvGrpSpPr>
        <p:cNvPr id="1" name="Shape 75"/>
        <p:cNvGrpSpPr/>
        <p:nvPr/>
      </p:nvGrpSpPr>
      <p:grpSpPr>
        <a:xfrm>
          <a:off x="0" y="0"/>
          <a:ext cx="0" cy="0"/>
          <a:chOff x="0" y="0"/>
          <a:chExt cx="0" cy="0"/>
        </a:xfrm>
      </p:grpSpPr>
      <p:sp>
        <p:nvSpPr>
          <p:cNvPr id="76" name="Google Shape;76;p13"/>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 name="Google Shape;77;p13"/>
          <p:cNvPicPr preferRelativeResize="0"/>
          <p:nvPr/>
        </p:nvPicPr>
        <p:blipFill>
          <a:blip r:embed="rId2">
            <a:alphaModFix/>
          </a:blip>
          <a:stretch>
            <a:fillRect/>
          </a:stretch>
        </p:blipFill>
        <p:spPr>
          <a:xfrm>
            <a:off x="0" y="0"/>
            <a:ext cx="9144000" cy="5143513"/>
          </a:xfrm>
          <a:prstGeom prst="rect">
            <a:avLst/>
          </a:prstGeom>
          <a:noFill/>
          <a:ln>
            <a:noFill/>
          </a:ln>
        </p:spPr>
      </p:pic>
      <p:sp>
        <p:nvSpPr>
          <p:cNvPr id="78" name="Google Shape;78;p13"/>
          <p:cNvSpPr txBox="1">
            <a:spLocks noGrp="1"/>
          </p:cNvSpPr>
          <p:nvPr>
            <p:ph type="title"/>
          </p:nvPr>
        </p:nvSpPr>
        <p:spPr>
          <a:xfrm>
            <a:off x="1082050" y="975350"/>
            <a:ext cx="6979800" cy="336300"/>
          </a:xfrm>
          <a:prstGeom prst="rect">
            <a:avLst/>
          </a:prstGeom>
        </p:spPr>
        <p:txBody>
          <a:bodyPr spcFirstLastPara="1" wrap="square" lIns="0" tIns="0" rIns="0" bIns="0" anchor="b"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
        <p:nvSpPr>
          <p:cNvPr id="79" name="Google Shape;79;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 Diplodocus">
  <p:cSld name="TITLE_ONLY_1_1_1_1_1">
    <p:spTree>
      <p:nvGrpSpPr>
        <p:cNvPr id="1" name="Shape 80"/>
        <p:cNvGrpSpPr/>
        <p:nvPr/>
      </p:nvGrpSpPr>
      <p:grpSpPr>
        <a:xfrm>
          <a:off x="0" y="0"/>
          <a:ext cx="0" cy="0"/>
          <a:chOff x="0" y="0"/>
          <a:chExt cx="0" cy="0"/>
        </a:xfrm>
      </p:grpSpPr>
      <p:sp>
        <p:nvSpPr>
          <p:cNvPr id="81" name="Google Shape;81;p14"/>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 name="Google Shape;82;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83" name="Google Shape;83;p14"/>
          <p:cNvSpPr txBox="1">
            <a:spLocks noGrp="1"/>
          </p:cNvSpPr>
          <p:nvPr>
            <p:ph type="title"/>
          </p:nvPr>
        </p:nvSpPr>
        <p:spPr>
          <a:xfrm>
            <a:off x="1082050" y="975350"/>
            <a:ext cx="6979800" cy="336300"/>
          </a:xfrm>
          <a:prstGeom prst="rect">
            <a:avLst/>
          </a:prstGeom>
        </p:spPr>
        <p:txBody>
          <a:bodyPr spcFirstLastPara="1" wrap="square" lIns="0" tIns="0" rIns="0" bIns="0" anchor="b"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
        <p:nvSpPr>
          <p:cNvPr id="84" name="Google Shape;84;p1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 Tyrannosaurus" type="blank">
  <p:cSld name="BLANK">
    <p:spTree>
      <p:nvGrpSpPr>
        <p:cNvPr id="1" name="Shape 90"/>
        <p:cNvGrpSpPr/>
        <p:nvPr/>
      </p:nvGrpSpPr>
      <p:grpSpPr>
        <a:xfrm>
          <a:off x="0" y="0"/>
          <a:ext cx="0" cy="0"/>
          <a:chOff x="0" y="0"/>
          <a:chExt cx="0" cy="0"/>
        </a:xfrm>
      </p:grpSpPr>
      <p:sp>
        <p:nvSpPr>
          <p:cNvPr id="91" name="Google Shape;91;p1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pic>
        <p:nvPicPr>
          <p:cNvPr id="92" name="Google Shape;92;p16"/>
          <p:cNvPicPr preferRelativeResize="0"/>
          <p:nvPr/>
        </p:nvPicPr>
        <p:blipFill>
          <a:blip r:embed="rId2">
            <a:alphaModFix/>
          </a:blip>
          <a:stretch>
            <a:fillRect/>
          </a:stretch>
        </p:blipFill>
        <p:spPr>
          <a:xfrm>
            <a:off x="0" y="0"/>
            <a:ext cx="9144000" cy="514479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 Plesiosaur">
  <p:cSld name="BLANK_1">
    <p:spTree>
      <p:nvGrpSpPr>
        <p:cNvPr id="1" name="Shape 93"/>
        <p:cNvGrpSpPr/>
        <p:nvPr/>
      </p:nvGrpSpPr>
      <p:grpSpPr>
        <a:xfrm>
          <a:off x="0" y="0"/>
          <a:ext cx="0" cy="0"/>
          <a:chOff x="0" y="0"/>
          <a:chExt cx="0" cy="0"/>
        </a:xfrm>
      </p:grpSpPr>
      <p:pic>
        <p:nvPicPr>
          <p:cNvPr id="94" name="Google Shape;94;p17"/>
          <p:cNvPicPr preferRelativeResize="0"/>
          <p:nvPr/>
        </p:nvPicPr>
        <p:blipFill>
          <a:blip r:embed="rId2">
            <a:alphaModFix/>
          </a:blip>
          <a:stretch>
            <a:fillRect/>
          </a:stretch>
        </p:blipFill>
        <p:spPr>
          <a:xfrm>
            <a:off x="0" y="0"/>
            <a:ext cx="9143986" cy="5143500"/>
          </a:xfrm>
          <a:prstGeom prst="rect">
            <a:avLst/>
          </a:prstGeom>
          <a:noFill/>
          <a:ln>
            <a:noFill/>
          </a:ln>
        </p:spPr>
      </p:pic>
      <p:sp>
        <p:nvSpPr>
          <p:cNvPr id="95" name="Google Shape;95;p1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 Pterodactyl">
  <p:cSld name="BLANK_1_1">
    <p:spTree>
      <p:nvGrpSpPr>
        <p:cNvPr id="1" name="Shape 96"/>
        <p:cNvGrpSpPr/>
        <p:nvPr/>
      </p:nvGrpSpPr>
      <p:grpSpPr>
        <a:xfrm>
          <a:off x="0" y="0"/>
          <a:ext cx="0" cy="0"/>
          <a:chOff x="0" y="0"/>
          <a:chExt cx="0" cy="0"/>
        </a:xfrm>
      </p:grpSpPr>
      <p:pic>
        <p:nvPicPr>
          <p:cNvPr id="97" name="Google Shape;97;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98" name="Google Shape;98;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 Triceratops">
  <p:cSld name="BLANK_1_1_1_1">
    <p:spTree>
      <p:nvGrpSpPr>
        <p:cNvPr id="1" name="Shape 102"/>
        <p:cNvGrpSpPr/>
        <p:nvPr/>
      </p:nvGrpSpPr>
      <p:grpSpPr>
        <a:xfrm>
          <a:off x="0" y="0"/>
          <a:ext cx="0" cy="0"/>
          <a:chOff x="0" y="0"/>
          <a:chExt cx="0" cy="0"/>
        </a:xfrm>
      </p:grpSpPr>
      <p:pic>
        <p:nvPicPr>
          <p:cNvPr id="103" name="Google Shape;103;p20"/>
          <p:cNvPicPr preferRelativeResize="0"/>
          <p:nvPr/>
        </p:nvPicPr>
        <p:blipFill>
          <a:blip r:embed="rId2">
            <a:alphaModFix/>
          </a:blip>
          <a:stretch>
            <a:fillRect/>
          </a:stretch>
        </p:blipFill>
        <p:spPr>
          <a:xfrm>
            <a:off x="0" y="0"/>
            <a:ext cx="9144000" cy="5143513"/>
          </a:xfrm>
          <a:prstGeom prst="rect">
            <a:avLst/>
          </a:prstGeom>
          <a:noFill/>
          <a:ln>
            <a:noFill/>
          </a:ln>
        </p:spPr>
      </p:pic>
      <p:sp>
        <p:nvSpPr>
          <p:cNvPr id="104" name="Google Shape;104;p2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 Diplodocus">
  <p:cSld name="BLANK_1_1_1_1_1">
    <p:spTree>
      <p:nvGrpSpPr>
        <p:cNvPr id="1" name="Shape 105"/>
        <p:cNvGrpSpPr/>
        <p:nvPr/>
      </p:nvGrpSpPr>
      <p:grpSpPr>
        <a:xfrm>
          <a:off x="0" y="0"/>
          <a:ext cx="0" cy="0"/>
          <a:chOff x="0" y="0"/>
          <a:chExt cx="0" cy="0"/>
        </a:xfrm>
      </p:grpSpPr>
      <p:pic>
        <p:nvPicPr>
          <p:cNvPr id="106" name="Google Shape;106;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7" name="Google Shape;107;p2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dk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0" y="-25"/>
            <a:ext cx="9144000" cy="5143500"/>
          </a:xfrm>
          <a:prstGeom prst="rect">
            <a:avLst/>
          </a:prstGeom>
          <a:noFill/>
          <a:ln>
            <a:noFill/>
          </a:ln>
        </p:spPr>
      </p:pic>
      <p:sp>
        <p:nvSpPr>
          <p:cNvPr id="15" name="Google Shape;15;p3"/>
          <p:cNvSpPr/>
          <p:nvPr/>
        </p:nvSpPr>
        <p:spPr>
          <a:xfrm>
            <a:off x="1630650" y="1333450"/>
            <a:ext cx="5882700" cy="2476500"/>
          </a:xfrm>
          <a:prstGeom prst="rect">
            <a:avLst/>
          </a:prstGeom>
          <a:solidFill>
            <a:schemeClr val="lt2"/>
          </a:solidFill>
          <a:ln>
            <a:noFill/>
          </a:ln>
          <a:effectLst>
            <a:outerShdw blurRad="285750" algn="bl" rotWithShape="0">
              <a:srgbClr val="00131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1927850" y="1583350"/>
            <a:ext cx="5288400" cy="1159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1927850" y="2840054"/>
            <a:ext cx="5288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8"/>
        <p:cNvGrpSpPr/>
        <p:nvPr/>
      </p:nvGrpSpPr>
      <p:grpSpPr>
        <a:xfrm>
          <a:off x="0" y="0"/>
          <a:ext cx="0" cy="0"/>
          <a:chOff x="0" y="0"/>
          <a:chExt cx="0" cy="0"/>
        </a:xfrm>
      </p:grpSpPr>
      <p:sp>
        <p:nvSpPr>
          <p:cNvPr id="19" name="Google Shape;19;p4"/>
          <p:cNvSpPr/>
          <p:nvPr/>
        </p:nvSpPr>
        <p:spPr>
          <a:xfrm>
            <a:off x="2743175" y="741550"/>
            <a:ext cx="3657600" cy="3660300"/>
          </a:xfrm>
          <a:prstGeom prst="rect">
            <a:avLst/>
          </a:prstGeom>
          <a:solidFill>
            <a:schemeClr val="lt1"/>
          </a:solidFill>
          <a:ln>
            <a:noFill/>
          </a:ln>
          <a:effectLst>
            <a:outerShdw blurRad="285750" algn="bl" rotWithShape="0">
              <a:srgbClr val="00131F">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p:cNvPicPr preferRelativeResize="0"/>
          <p:nvPr/>
        </p:nvPicPr>
        <p:blipFill>
          <a:blip r:embed="rId2">
            <a:alphaModFix/>
          </a:blip>
          <a:stretch>
            <a:fillRect/>
          </a:stretch>
        </p:blipFill>
        <p:spPr>
          <a:xfrm>
            <a:off x="0" y="3974875"/>
            <a:ext cx="9144000" cy="857250"/>
          </a:xfrm>
          <a:prstGeom prst="rect">
            <a:avLst/>
          </a:prstGeom>
          <a:noFill/>
          <a:ln>
            <a:noFill/>
          </a:ln>
        </p:spPr>
      </p:pic>
      <p:sp>
        <p:nvSpPr>
          <p:cNvPr id="21" name="Google Shape;21;p4"/>
          <p:cNvSpPr txBox="1">
            <a:spLocks noGrp="1"/>
          </p:cNvSpPr>
          <p:nvPr>
            <p:ph type="body" idx="1"/>
          </p:nvPr>
        </p:nvSpPr>
        <p:spPr>
          <a:xfrm>
            <a:off x="2971800" y="1074425"/>
            <a:ext cx="3200400" cy="2994600"/>
          </a:xfrm>
          <a:prstGeom prst="rect">
            <a:avLst/>
          </a:prstGeom>
        </p:spPr>
        <p:txBody>
          <a:bodyPr spcFirstLastPara="1" wrap="square" lIns="0" tIns="0" rIns="0" bIns="0" anchor="ctr" anchorCtr="0">
            <a:noAutofit/>
          </a:bodyPr>
          <a:lstStyle>
            <a:lvl1pPr marL="457200" lvl="0" indent="-355600" algn="ctr" rtl="0">
              <a:spcBef>
                <a:spcPts val="600"/>
              </a:spcBef>
              <a:spcAft>
                <a:spcPts val="0"/>
              </a:spcAft>
              <a:buSzPts val="2000"/>
              <a:buFont typeface="Bellota Text"/>
              <a:buChar char="●"/>
              <a:defRPr b="1">
                <a:latin typeface="Bellota Text"/>
                <a:ea typeface="Bellota Text"/>
                <a:cs typeface="Bellota Text"/>
                <a:sym typeface="Bellota Text"/>
              </a:defRPr>
            </a:lvl1pPr>
            <a:lvl2pPr marL="914400" lvl="1" indent="-355600" algn="ctr" rtl="0">
              <a:spcBef>
                <a:spcPts val="0"/>
              </a:spcBef>
              <a:spcAft>
                <a:spcPts val="0"/>
              </a:spcAft>
              <a:buSzPts val="2000"/>
              <a:buFont typeface="Bellota Text"/>
              <a:buChar char="○"/>
              <a:defRPr b="1">
                <a:latin typeface="Bellota Text"/>
                <a:ea typeface="Bellota Text"/>
                <a:cs typeface="Bellota Text"/>
                <a:sym typeface="Bellota Text"/>
              </a:defRPr>
            </a:lvl2pPr>
            <a:lvl3pPr marL="1371600" lvl="2" indent="-355600" algn="ctr" rtl="0">
              <a:spcBef>
                <a:spcPts val="0"/>
              </a:spcBef>
              <a:spcAft>
                <a:spcPts val="0"/>
              </a:spcAft>
              <a:buSzPts val="2000"/>
              <a:buFont typeface="Bellota Text"/>
              <a:buChar char="■"/>
              <a:defRPr b="1">
                <a:latin typeface="Bellota Text"/>
                <a:ea typeface="Bellota Text"/>
                <a:cs typeface="Bellota Text"/>
                <a:sym typeface="Bellota Text"/>
              </a:defRPr>
            </a:lvl3pPr>
            <a:lvl4pPr marL="1828800" lvl="3" indent="-355600" algn="ctr" rtl="0">
              <a:spcBef>
                <a:spcPts val="0"/>
              </a:spcBef>
              <a:spcAft>
                <a:spcPts val="0"/>
              </a:spcAft>
              <a:buSzPts val="2000"/>
              <a:buFont typeface="Bellota Text"/>
              <a:buChar char="●"/>
              <a:defRPr b="1">
                <a:latin typeface="Bellota Text"/>
                <a:ea typeface="Bellota Text"/>
                <a:cs typeface="Bellota Text"/>
                <a:sym typeface="Bellota Text"/>
              </a:defRPr>
            </a:lvl4pPr>
            <a:lvl5pPr marL="2286000" lvl="4" indent="-355600" algn="ctr" rtl="0">
              <a:spcBef>
                <a:spcPts val="0"/>
              </a:spcBef>
              <a:spcAft>
                <a:spcPts val="0"/>
              </a:spcAft>
              <a:buSzPts val="2000"/>
              <a:buFont typeface="Bellota Text"/>
              <a:buChar char="○"/>
              <a:defRPr b="1">
                <a:latin typeface="Bellota Text"/>
                <a:ea typeface="Bellota Text"/>
                <a:cs typeface="Bellota Text"/>
                <a:sym typeface="Bellota Text"/>
              </a:defRPr>
            </a:lvl5pPr>
            <a:lvl6pPr marL="2743200" lvl="5" indent="-355600" algn="ctr" rtl="0">
              <a:spcBef>
                <a:spcPts val="0"/>
              </a:spcBef>
              <a:spcAft>
                <a:spcPts val="0"/>
              </a:spcAft>
              <a:buSzPts val="2000"/>
              <a:buFont typeface="Bellota Text"/>
              <a:buChar char="■"/>
              <a:defRPr b="1">
                <a:latin typeface="Bellota Text"/>
                <a:ea typeface="Bellota Text"/>
                <a:cs typeface="Bellota Text"/>
                <a:sym typeface="Bellota Text"/>
              </a:defRPr>
            </a:lvl6pPr>
            <a:lvl7pPr marL="3200400" lvl="6" indent="-355600" algn="ctr" rtl="0">
              <a:spcBef>
                <a:spcPts val="0"/>
              </a:spcBef>
              <a:spcAft>
                <a:spcPts val="0"/>
              </a:spcAft>
              <a:buSzPts val="2000"/>
              <a:buFont typeface="Bellota Text"/>
              <a:buChar char="●"/>
              <a:defRPr b="1">
                <a:latin typeface="Bellota Text"/>
                <a:ea typeface="Bellota Text"/>
                <a:cs typeface="Bellota Text"/>
                <a:sym typeface="Bellota Text"/>
              </a:defRPr>
            </a:lvl7pPr>
            <a:lvl8pPr marL="3657600" lvl="7" indent="-355600" algn="ctr" rtl="0">
              <a:spcBef>
                <a:spcPts val="0"/>
              </a:spcBef>
              <a:spcAft>
                <a:spcPts val="0"/>
              </a:spcAft>
              <a:buSzPts val="2000"/>
              <a:buFont typeface="Bellota Text"/>
              <a:buChar char="○"/>
              <a:defRPr b="1">
                <a:latin typeface="Bellota Text"/>
                <a:ea typeface="Bellota Text"/>
                <a:cs typeface="Bellota Text"/>
                <a:sym typeface="Bellota Text"/>
              </a:defRPr>
            </a:lvl8pPr>
            <a:lvl9pPr marL="4114800" lvl="8" indent="-355600" algn="ctr" rtl="0">
              <a:spcBef>
                <a:spcPts val="0"/>
              </a:spcBef>
              <a:spcAft>
                <a:spcPts val="0"/>
              </a:spcAft>
              <a:buSzPts val="2000"/>
              <a:buFont typeface="Bellota Text"/>
              <a:buChar char="■"/>
              <a:defRPr b="1">
                <a:latin typeface="Bellota Text"/>
                <a:ea typeface="Bellota Text"/>
                <a:cs typeface="Bellota Text"/>
                <a:sym typeface="Bellota Text"/>
              </a:defRPr>
            </a:lvl9pPr>
          </a:lstStyle>
          <a:p>
            <a:endParaRPr/>
          </a:p>
        </p:txBody>
      </p:sp>
      <p:sp>
        <p:nvSpPr>
          <p:cNvPr id="22" name="Google Shape;22;p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pic>
        <p:nvPicPr>
          <p:cNvPr id="23" name="Google Shape;23;p4"/>
          <p:cNvPicPr preferRelativeResize="0"/>
          <p:nvPr/>
        </p:nvPicPr>
        <p:blipFill>
          <a:blip r:embed="rId3">
            <a:alphaModFix/>
          </a:blip>
          <a:stretch>
            <a:fillRect/>
          </a:stretch>
        </p:blipFill>
        <p:spPr>
          <a:xfrm rot="10800000">
            <a:off x="4293613" y="454075"/>
            <a:ext cx="556775" cy="616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1082050" y="1127750"/>
            <a:ext cx="6979800" cy="33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7" name="Google Shape;27;p5"/>
          <p:cNvSpPr txBox="1">
            <a:spLocks noGrp="1"/>
          </p:cNvSpPr>
          <p:nvPr>
            <p:ph type="body" idx="1"/>
          </p:nvPr>
        </p:nvSpPr>
        <p:spPr>
          <a:xfrm>
            <a:off x="1082050" y="1633651"/>
            <a:ext cx="6979800" cy="2359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28" name="Google Shape;28;p5"/>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pic>
        <p:nvPicPr>
          <p:cNvPr id="29" name="Google Shape;29;p5"/>
          <p:cNvPicPr preferRelativeResize="0"/>
          <p:nvPr/>
        </p:nvPicPr>
        <p:blipFill>
          <a:blip r:embed="rId2">
            <a:alphaModFix/>
          </a:blip>
          <a:stretch>
            <a:fillRect/>
          </a:stretch>
        </p:blipFill>
        <p:spPr>
          <a:xfrm>
            <a:off x="0" y="3974875"/>
            <a:ext cx="9144000" cy="857250"/>
          </a:xfrm>
          <a:prstGeom prst="rect">
            <a:avLst/>
          </a:prstGeom>
          <a:noFill/>
          <a:ln>
            <a:noFill/>
          </a:ln>
        </p:spPr>
      </p:pic>
      <p:pic>
        <p:nvPicPr>
          <p:cNvPr id="30" name="Google Shape;30;p5"/>
          <p:cNvPicPr preferRelativeResize="0"/>
          <p:nvPr/>
        </p:nvPicPr>
        <p:blipFill>
          <a:blip r:embed="rId3">
            <a:alphaModFix/>
          </a:blip>
          <a:stretch>
            <a:fillRect/>
          </a:stretch>
        </p:blipFill>
        <p:spPr>
          <a:xfrm rot="5400000" flipH="1">
            <a:off x="544005" y="1061352"/>
            <a:ext cx="382111" cy="4233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background">
  <p:cSld name="TITLE_AND_BODY_1">
    <p:spTree>
      <p:nvGrpSpPr>
        <p:cNvPr id="1" name="Shape 31"/>
        <p:cNvGrpSpPr/>
        <p:nvPr/>
      </p:nvGrpSpPr>
      <p:grpSpPr>
        <a:xfrm>
          <a:off x="0" y="0"/>
          <a:ext cx="0" cy="0"/>
          <a:chOff x="0" y="0"/>
          <a:chExt cx="0" cy="0"/>
        </a:xfrm>
      </p:grpSpPr>
      <p:sp>
        <p:nvSpPr>
          <p:cNvPr id="32" name="Google Shape;32;p6"/>
          <p:cNvSpPr/>
          <p:nvPr/>
        </p:nvSpPr>
        <p:spPr>
          <a:xfrm>
            <a:off x="741600" y="741600"/>
            <a:ext cx="38304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1082050" y="1455410"/>
            <a:ext cx="3108900" cy="33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4" name="Google Shape;34;p6"/>
          <p:cNvSpPr txBox="1">
            <a:spLocks noGrp="1"/>
          </p:cNvSpPr>
          <p:nvPr>
            <p:ph type="body" idx="1"/>
          </p:nvPr>
        </p:nvSpPr>
        <p:spPr>
          <a:xfrm>
            <a:off x="1082050" y="1961310"/>
            <a:ext cx="3108900" cy="18258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35" name="Google Shape;35;p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pic>
        <p:nvPicPr>
          <p:cNvPr id="36" name="Google Shape;36;p6"/>
          <p:cNvPicPr preferRelativeResize="0"/>
          <p:nvPr/>
        </p:nvPicPr>
        <p:blipFill>
          <a:blip r:embed="rId2">
            <a:alphaModFix/>
          </a:blip>
          <a:stretch>
            <a:fillRect/>
          </a:stretch>
        </p:blipFill>
        <p:spPr>
          <a:xfrm>
            <a:off x="0" y="3974875"/>
            <a:ext cx="9144000" cy="857250"/>
          </a:xfrm>
          <a:prstGeom prst="rect">
            <a:avLst/>
          </a:prstGeom>
          <a:noFill/>
          <a:ln>
            <a:noFill/>
          </a:ln>
        </p:spPr>
      </p:pic>
      <p:pic>
        <p:nvPicPr>
          <p:cNvPr id="37" name="Google Shape;37;p6"/>
          <p:cNvPicPr preferRelativeResize="0"/>
          <p:nvPr/>
        </p:nvPicPr>
        <p:blipFill>
          <a:blip r:embed="rId3">
            <a:alphaModFix/>
          </a:blip>
          <a:stretch>
            <a:fillRect/>
          </a:stretch>
        </p:blipFill>
        <p:spPr>
          <a:xfrm rot="5400000" flipH="1">
            <a:off x="544005" y="1061352"/>
            <a:ext cx="382111" cy="4233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7"/>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 name="Google Shape;40;p7"/>
          <p:cNvPicPr preferRelativeResize="0"/>
          <p:nvPr/>
        </p:nvPicPr>
        <p:blipFill>
          <a:blip r:embed="rId2">
            <a:alphaModFix/>
          </a:blip>
          <a:stretch>
            <a:fillRect/>
          </a:stretch>
        </p:blipFill>
        <p:spPr>
          <a:xfrm>
            <a:off x="0" y="3974875"/>
            <a:ext cx="9144000" cy="857250"/>
          </a:xfrm>
          <a:prstGeom prst="rect">
            <a:avLst/>
          </a:prstGeom>
          <a:noFill/>
          <a:ln>
            <a:noFill/>
          </a:ln>
        </p:spPr>
      </p:pic>
      <p:pic>
        <p:nvPicPr>
          <p:cNvPr id="41" name="Google Shape;41;p7"/>
          <p:cNvPicPr preferRelativeResize="0"/>
          <p:nvPr/>
        </p:nvPicPr>
        <p:blipFill>
          <a:blip r:embed="rId3">
            <a:alphaModFix/>
          </a:blip>
          <a:stretch>
            <a:fillRect/>
          </a:stretch>
        </p:blipFill>
        <p:spPr>
          <a:xfrm rot="5400000" flipH="1">
            <a:off x="544005" y="1061352"/>
            <a:ext cx="382111" cy="423375"/>
          </a:xfrm>
          <a:prstGeom prst="rect">
            <a:avLst/>
          </a:prstGeom>
          <a:noFill/>
          <a:ln>
            <a:noFill/>
          </a:ln>
        </p:spPr>
      </p:pic>
      <p:sp>
        <p:nvSpPr>
          <p:cNvPr id="42" name="Google Shape;42;p7"/>
          <p:cNvSpPr txBox="1">
            <a:spLocks noGrp="1"/>
          </p:cNvSpPr>
          <p:nvPr>
            <p:ph type="title"/>
          </p:nvPr>
        </p:nvSpPr>
        <p:spPr>
          <a:xfrm>
            <a:off x="1082050" y="1127750"/>
            <a:ext cx="6979800" cy="33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3" name="Google Shape;43;p7"/>
          <p:cNvSpPr txBox="1">
            <a:spLocks noGrp="1"/>
          </p:cNvSpPr>
          <p:nvPr>
            <p:ph type="body" idx="1"/>
          </p:nvPr>
        </p:nvSpPr>
        <p:spPr>
          <a:xfrm>
            <a:off x="1082050" y="1633650"/>
            <a:ext cx="3313800" cy="25116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44" name="Google Shape;44;p7"/>
          <p:cNvSpPr txBox="1">
            <a:spLocks noGrp="1"/>
          </p:cNvSpPr>
          <p:nvPr>
            <p:ph type="body" idx="2"/>
          </p:nvPr>
        </p:nvSpPr>
        <p:spPr>
          <a:xfrm>
            <a:off x="4747958" y="1633650"/>
            <a:ext cx="3313800" cy="25116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45" name="Google Shape;45;p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6"/>
        <p:cNvGrpSpPr/>
        <p:nvPr/>
      </p:nvGrpSpPr>
      <p:grpSpPr>
        <a:xfrm>
          <a:off x="0" y="0"/>
          <a:ext cx="0" cy="0"/>
          <a:chOff x="0" y="0"/>
          <a:chExt cx="0" cy="0"/>
        </a:xfrm>
      </p:grpSpPr>
      <p:sp>
        <p:nvSpPr>
          <p:cNvPr id="47" name="Google Shape;47;p8"/>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 name="Google Shape;48;p8"/>
          <p:cNvPicPr preferRelativeResize="0"/>
          <p:nvPr/>
        </p:nvPicPr>
        <p:blipFill>
          <a:blip r:embed="rId2">
            <a:alphaModFix/>
          </a:blip>
          <a:stretch>
            <a:fillRect/>
          </a:stretch>
        </p:blipFill>
        <p:spPr>
          <a:xfrm>
            <a:off x="0" y="3974875"/>
            <a:ext cx="9144000" cy="857250"/>
          </a:xfrm>
          <a:prstGeom prst="rect">
            <a:avLst/>
          </a:prstGeom>
          <a:noFill/>
          <a:ln>
            <a:noFill/>
          </a:ln>
        </p:spPr>
      </p:pic>
      <p:pic>
        <p:nvPicPr>
          <p:cNvPr id="49" name="Google Shape;49;p8"/>
          <p:cNvPicPr preferRelativeResize="0"/>
          <p:nvPr/>
        </p:nvPicPr>
        <p:blipFill>
          <a:blip r:embed="rId3">
            <a:alphaModFix/>
          </a:blip>
          <a:stretch>
            <a:fillRect/>
          </a:stretch>
        </p:blipFill>
        <p:spPr>
          <a:xfrm rot="5400000" flipH="1">
            <a:off x="544005" y="1061352"/>
            <a:ext cx="382111" cy="423375"/>
          </a:xfrm>
          <a:prstGeom prst="rect">
            <a:avLst/>
          </a:prstGeom>
          <a:noFill/>
          <a:ln>
            <a:noFill/>
          </a:ln>
        </p:spPr>
      </p:pic>
      <p:sp>
        <p:nvSpPr>
          <p:cNvPr id="50" name="Google Shape;50;p8"/>
          <p:cNvSpPr txBox="1">
            <a:spLocks noGrp="1"/>
          </p:cNvSpPr>
          <p:nvPr>
            <p:ph type="title"/>
          </p:nvPr>
        </p:nvSpPr>
        <p:spPr>
          <a:xfrm>
            <a:off x="1082050" y="1127750"/>
            <a:ext cx="6979800" cy="33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1" name="Google Shape;51;p8"/>
          <p:cNvSpPr txBox="1">
            <a:spLocks noGrp="1"/>
          </p:cNvSpPr>
          <p:nvPr>
            <p:ph type="body" idx="1"/>
          </p:nvPr>
        </p:nvSpPr>
        <p:spPr>
          <a:xfrm>
            <a:off x="1082050" y="1633650"/>
            <a:ext cx="2145600" cy="2504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2" name="Google Shape;52;p8"/>
          <p:cNvSpPr txBox="1">
            <a:spLocks noGrp="1"/>
          </p:cNvSpPr>
          <p:nvPr>
            <p:ph type="body" idx="2"/>
          </p:nvPr>
        </p:nvSpPr>
        <p:spPr>
          <a:xfrm>
            <a:off x="3467115" y="1633650"/>
            <a:ext cx="2145600" cy="2504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3" name="Google Shape;53;p8"/>
          <p:cNvSpPr txBox="1">
            <a:spLocks noGrp="1"/>
          </p:cNvSpPr>
          <p:nvPr>
            <p:ph type="body" idx="3"/>
          </p:nvPr>
        </p:nvSpPr>
        <p:spPr>
          <a:xfrm>
            <a:off x="5852181" y="1633650"/>
            <a:ext cx="2145600" cy="2504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4" name="Google Shape;54;p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Tyrannosaurus" type="titleOnly">
  <p:cSld name="TITLE_ONLY">
    <p:spTree>
      <p:nvGrpSpPr>
        <p:cNvPr id="1" name="Shape 55"/>
        <p:cNvGrpSpPr/>
        <p:nvPr/>
      </p:nvGrpSpPr>
      <p:grpSpPr>
        <a:xfrm>
          <a:off x="0" y="0"/>
          <a:ext cx="0" cy="0"/>
          <a:chOff x="0" y="0"/>
          <a:chExt cx="0" cy="0"/>
        </a:xfrm>
      </p:grpSpPr>
      <p:sp>
        <p:nvSpPr>
          <p:cNvPr id="56" name="Google Shape;56;p9"/>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 name="Google Shape;57;p9"/>
          <p:cNvPicPr preferRelativeResize="0"/>
          <p:nvPr/>
        </p:nvPicPr>
        <p:blipFill>
          <a:blip r:embed="rId2">
            <a:alphaModFix/>
          </a:blip>
          <a:stretch>
            <a:fillRect/>
          </a:stretch>
        </p:blipFill>
        <p:spPr>
          <a:xfrm>
            <a:off x="0" y="0"/>
            <a:ext cx="9144000" cy="5144791"/>
          </a:xfrm>
          <a:prstGeom prst="rect">
            <a:avLst/>
          </a:prstGeom>
          <a:noFill/>
          <a:ln>
            <a:noFill/>
          </a:ln>
        </p:spPr>
      </p:pic>
      <p:sp>
        <p:nvSpPr>
          <p:cNvPr id="58" name="Google Shape;58;p9"/>
          <p:cNvSpPr txBox="1">
            <a:spLocks noGrp="1"/>
          </p:cNvSpPr>
          <p:nvPr>
            <p:ph type="title"/>
          </p:nvPr>
        </p:nvSpPr>
        <p:spPr>
          <a:xfrm>
            <a:off x="1082050" y="975350"/>
            <a:ext cx="6979800" cy="336300"/>
          </a:xfrm>
          <a:prstGeom prst="rect">
            <a:avLst/>
          </a:prstGeom>
        </p:spPr>
        <p:txBody>
          <a:bodyPr spcFirstLastPara="1" wrap="square" lIns="0" tIns="0" rIns="0" bIns="0" anchor="b"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
        <p:nvSpPr>
          <p:cNvPr id="59" name="Google Shape;59;p9"/>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Plesiosaur">
  <p:cSld name="TITLE_ONLY_1">
    <p:spTree>
      <p:nvGrpSpPr>
        <p:cNvPr id="1" name="Shape 60"/>
        <p:cNvGrpSpPr/>
        <p:nvPr/>
      </p:nvGrpSpPr>
      <p:grpSpPr>
        <a:xfrm>
          <a:off x="0" y="0"/>
          <a:ext cx="0" cy="0"/>
          <a:chOff x="0" y="0"/>
          <a:chExt cx="0" cy="0"/>
        </a:xfrm>
      </p:grpSpPr>
      <p:sp>
        <p:nvSpPr>
          <p:cNvPr id="61" name="Google Shape;61;p10"/>
          <p:cNvSpPr/>
          <p:nvPr/>
        </p:nvSpPr>
        <p:spPr>
          <a:xfrm>
            <a:off x="741600" y="741600"/>
            <a:ext cx="7660800" cy="3660300"/>
          </a:xfrm>
          <a:prstGeom prst="rect">
            <a:avLst/>
          </a:prstGeom>
          <a:solidFill>
            <a:schemeClr val="lt1"/>
          </a:solidFill>
          <a:ln>
            <a:noFill/>
          </a:ln>
          <a:effectLst>
            <a:outerShdw blurRad="285750" algn="bl" rotWithShape="0">
              <a:srgbClr val="054C3A">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 name="Google Shape;62;p10"/>
          <p:cNvPicPr preferRelativeResize="0"/>
          <p:nvPr/>
        </p:nvPicPr>
        <p:blipFill>
          <a:blip r:embed="rId2">
            <a:alphaModFix/>
          </a:blip>
          <a:stretch>
            <a:fillRect/>
          </a:stretch>
        </p:blipFill>
        <p:spPr>
          <a:xfrm>
            <a:off x="0" y="0"/>
            <a:ext cx="9143986" cy="5143500"/>
          </a:xfrm>
          <a:prstGeom prst="rect">
            <a:avLst/>
          </a:prstGeom>
          <a:noFill/>
          <a:ln>
            <a:noFill/>
          </a:ln>
        </p:spPr>
      </p:pic>
      <p:sp>
        <p:nvSpPr>
          <p:cNvPr id="63" name="Google Shape;63;p10"/>
          <p:cNvSpPr txBox="1">
            <a:spLocks noGrp="1"/>
          </p:cNvSpPr>
          <p:nvPr>
            <p:ph type="title"/>
          </p:nvPr>
        </p:nvSpPr>
        <p:spPr>
          <a:xfrm>
            <a:off x="1082050" y="975350"/>
            <a:ext cx="6979800" cy="336300"/>
          </a:xfrm>
          <a:prstGeom prst="rect">
            <a:avLst/>
          </a:prstGeom>
        </p:spPr>
        <p:txBody>
          <a:bodyPr spcFirstLastPara="1" wrap="square" lIns="0" tIns="0" rIns="0" bIns="0" anchor="b"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
        <p:nvSpPr>
          <p:cNvPr id="64" name="Google Shape;64;p1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2050" y="1127750"/>
            <a:ext cx="6979800" cy="33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2400"/>
              <a:buFont typeface="Catamaran Thin"/>
              <a:buNone/>
              <a:defRPr sz="2400">
                <a:solidFill>
                  <a:schemeClr val="dk1"/>
                </a:solidFill>
                <a:latin typeface="Catamaran Thin"/>
                <a:ea typeface="Catamaran Thin"/>
                <a:cs typeface="Catamaran Thin"/>
                <a:sym typeface="Catamaran Thin"/>
              </a:defRPr>
            </a:lvl1pPr>
            <a:lvl2pPr lvl="1" rtl="0">
              <a:lnSpc>
                <a:spcPct val="90000"/>
              </a:lnSpc>
              <a:spcBef>
                <a:spcPts val="0"/>
              </a:spcBef>
              <a:spcAft>
                <a:spcPts val="0"/>
              </a:spcAft>
              <a:buClr>
                <a:schemeClr val="dk1"/>
              </a:buClr>
              <a:buSzPts val="2400"/>
              <a:buFont typeface="Catamaran Thin"/>
              <a:buNone/>
              <a:defRPr sz="2400">
                <a:solidFill>
                  <a:schemeClr val="dk1"/>
                </a:solidFill>
                <a:latin typeface="Catamaran Thin"/>
                <a:ea typeface="Catamaran Thin"/>
                <a:cs typeface="Catamaran Thin"/>
                <a:sym typeface="Catamaran Thin"/>
              </a:defRPr>
            </a:lvl2pPr>
            <a:lvl3pPr lvl="2" rtl="0">
              <a:lnSpc>
                <a:spcPct val="90000"/>
              </a:lnSpc>
              <a:spcBef>
                <a:spcPts val="0"/>
              </a:spcBef>
              <a:spcAft>
                <a:spcPts val="0"/>
              </a:spcAft>
              <a:buClr>
                <a:schemeClr val="dk1"/>
              </a:buClr>
              <a:buSzPts val="2400"/>
              <a:buFont typeface="Catamaran Thin"/>
              <a:buNone/>
              <a:defRPr sz="2400">
                <a:solidFill>
                  <a:schemeClr val="dk1"/>
                </a:solidFill>
                <a:latin typeface="Catamaran Thin"/>
                <a:ea typeface="Catamaran Thin"/>
                <a:cs typeface="Catamaran Thin"/>
                <a:sym typeface="Catamaran Thin"/>
              </a:defRPr>
            </a:lvl3pPr>
            <a:lvl4pPr lvl="3" rtl="0">
              <a:lnSpc>
                <a:spcPct val="90000"/>
              </a:lnSpc>
              <a:spcBef>
                <a:spcPts val="0"/>
              </a:spcBef>
              <a:spcAft>
                <a:spcPts val="0"/>
              </a:spcAft>
              <a:buClr>
                <a:schemeClr val="dk1"/>
              </a:buClr>
              <a:buSzPts val="2400"/>
              <a:buFont typeface="Catamaran Thin"/>
              <a:buNone/>
              <a:defRPr sz="2400">
                <a:solidFill>
                  <a:schemeClr val="dk1"/>
                </a:solidFill>
                <a:latin typeface="Catamaran Thin"/>
                <a:ea typeface="Catamaran Thin"/>
                <a:cs typeface="Catamaran Thin"/>
                <a:sym typeface="Catamaran Thin"/>
              </a:defRPr>
            </a:lvl4pPr>
            <a:lvl5pPr lvl="4" rtl="0">
              <a:lnSpc>
                <a:spcPct val="90000"/>
              </a:lnSpc>
              <a:spcBef>
                <a:spcPts val="0"/>
              </a:spcBef>
              <a:spcAft>
                <a:spcPts val="0"/>
              </a:spcAft>
              <a:buClr>
                <a:schemeClr val="dk1"/>
              </a:buClr>
              <a:buSzPts val="2400"/>
              <a:buFont typeface="Catamaran Thin"/>
              <a:buNone/>
              <a:defRPr sz="2400">
                <a:solidFill>
                  <a:schemeClr val="dk1"/>
                </a:solidFill>
                <a:latin typeface="Catamaran Thin"/>
                <a:ea typeface="Catamaran Thin"/>
                <a:cs typeface="Catamaran Thin"/>
                <a:sym typeface="Catamaran Thin"/>
              </a:defRPr>
            </a:lvl5pPr>
            <a:lvl6pPr lvl="5" rtl="0">
              <a:lnSpc>
                <a:spcPct val="90000"/>
              </a:lnSpc>
              <a:spcBef>
                <a:spcPts val="0"/>
              </a:spcBef>
              <a:spcAft>
                <a:spcPts val="0"/>
              </a:spcAft>
              <a:buClr>
                <a:schemeClr val="dk1"/>
              </a:buClr>
              <a:buSzPts val="2400"/>
              <a:buFont typeface="Catamaran Thin"/>
              <a:buNone/>
              <a:defRPr sz="2400">
                <a:solidFill>
                  <a:schemeClr val="dk1"/>
                </a:solidFill>
                <a:latin typeface="Catamaran Thin"/>
                <a:ea typeface="Catamaran Thin"/>
                <a:cs typeface="Catamaran Thin"/>
                <a:sym typeface="Catamaran Thin"/>
              </a:defRPr>
            </a:lvl6pPr>
            <a:lvl7pPr lvl="6" rtl="0">
              <a:lnSpc>
                <a:spcPct val="90000"/>
              </a:lnSpc>
              <a:spcBef>
                <a:spcPts val="0"/>
              </a:spcBef>
              <a:spcAft>
                <a:spcPts val="0"/>
              </a:spcAft>
              <a:buClr>
                <a:schemeClr val="dk1"/>
              </a:buClr>
              <a:buSzPts val="2400"/>
              <a:buFont typeface="Catamaran Thin"/>
              <a:buNone/>
              <a:defRPr sz="2400">
                <a:solidFill>
                  <a:schemeClr val="dk1"/>
                </a:solidFill>
                <a:latin typeface="Catamaran Thin"/>
                <a:ea typeface="Catamaran Thin"/>
                <a:cs typeface="Catamaran Thin"/>
                <a:sym typeface="Catamaran Thin"/>
              </a:defRPr>
            </a:lvl7pPr>
            <a:lvl8pPr lvl="7" rtl="0">
              <a:lnSpc>
                <a:spcPct val="90000"/>
              </a:lnSpc>
              <a:spcBef>
                <a:spcPts val="0"/>
              </a:spcBef>
              <a:spcAft>
                <a:spcPts val="0"/>
              </a:spcAft>
              <a:buClr>
                <a:schemeClr val="dk1"/>
              </a:buClr>
              <a:buSzPts val="2400"/>
              <a:buFont typeface="Catamaran Thin"/>
              <a:buNone/>
              <a:defRPr sz="2400">
                <a:solidFill>
                  <a:schemeClr val="dk1"/>
                </a:solidFill>
                <a:latin typeface="Catamaran Thin"/>
                <a:ea typeface="Catamaran Thin"/>
                <a:cs typeface="Catamaran Thin"/>
                <a:sym typeface="Catamaran Thin"/>
              </a:defRPr>
            </a:lvl8pPr>
            <a:lvl9pPr lvl="8" rtl="0">
              <a:lnSpc>
                <a:spcPct val="90000"/>
              </a:lnSpc>
              <a:spcBef>
                <a:spcPts val="0"/>
              </a:spcBef>
              <a:spcAft>
                <a:spcPts val="0"/>
              </a:spcAft>
              <a:buClr>
                <a:schemeClr val="dk1"/>
              </a:buClr>
              <a:buSzPts val="2400"/>
              <a:buFont typeface="Catamaran Thin"/>
              <a:buNone/>
              <a:defRPr sz="2400">
                <a:solidFill>
                  <a:schemeClr val="dk1"/>
                </a:solidFill>
                <a:latin typeface="Catamaran Thin"/>
                <a:ea typeface="Catamaran Thin"/>
                <a:cs typeface="Catamaran Thin"/>
                <a:sym typeface="Catamaran Thin"/>
              </a:defRPr>
            </a:lvl9pPr>
          </a:lstStyle>
          <a:p>
            <a:endParaRPr/>
          </a:p>
        </p:txBody>
      </p:sp>
      <p:sp>
        <p:nvSpPr>
          <p:cNvPr id="7" name="Google Shape;7;p1"/>
          <p:cNvSpPr txBox="1">
            <a:spLocks noGrp="1"/>
          </p:cNvSpPr>
          <p:nvPr>
            <p:ph type="body" idx="1"/>
          </p:nvPr>
        </p:nvSpPr>
        <p:spPr>
          <a:xfrm>
            <a:off x="1082050" y="1633651"/>
            <a:ext cx="6979800" cy="23592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600"/>
              </a:spcBef>
              <a:spcAft>
                <a:spcPts val="0"/>
              </a:spcAft>
              <a:buClr>
                <a:schemeClr val="accent2"/>
              </a:buClr>
              <a:buSzPts val="2000"/>
              <a:buFont typeface="Bellota Text Light"/>
              <a:buChar char="●"/>
              <a:defRPr sz="2000">
                <a:solidFill>
                  <a:schemeClr val="dk1"/>
                </a:solidFill>
                <a:latin typeface="Bellota Text Light"/>
                <a:ea typeface="Bellota Text Light"/>
                <a:cs typeface="Bellota Text Light"/>
                <a:sym typeface="Bellota Text Light"/>
              </a:defRPr>
            </a:lvl1pPr>
            <a:lvl2pPr marL="914400" lvl="1" indent="-355600" rtl="0">
              <a:lnSpc>
                <a:spcPct val="115000"/>
              </a:lnSpc>
              <a:spcBef>
                <a:spcPts val="0"/>
              </a:spcBef>
              <a:spcAft>
                <a:spcPts val="0"/>
              </a:spcAft>
              <a:buClr>
                <a:schemeClr val="accent3"/>
              </a:buClr>
              <a:buSzPts val="2000"/>
              <a:buFont typeface="Bellota Text Light"/>
              <a:buChar char="○"/>
              <a:defRPr sz="2000">
                <a:solidFill>
                  <a:schemeClr val="dk1"/>
                </a:solidFill>
                <a:latin typeface="Bellota Text Light"/>
                <a:ea typeface="Bellota Text Light"/>
                <a:cs typeface="Bellota Text Light"/>
                <a:sym typeface="Bellota Text Light"/>
              </a:defRPr>
            </a:lvl2pPr>
            <a:lvl3pPr marL="1371600" lvl="2" indent="-355600" rtl="0">
              <a:lnSpc>
                <a:spcPct val="115000"/>
              </a:lnSpc>
              <a:spcBef>
                <a:spcPts val="0"/>
              </a:spcBef>
              <a:spcAft>
                <a:spcPts val="0"/>
              </a:spcAft>
              <a:buClr>
                <a:schemeClr val="accent1"/>
              </a:buClr>
              <a:buSzPts val="2000"/>
              <a:buFont typeface="Bellota Text Light"/>
              <a:buChar char="■"/>
              <a:defRPr sz="2000">
                <a:solidFill>
                  <a:schemeClr val="dk1"/>
                </a:solidFill>
                <a:latin typeface="Bellota Text Light"/>
                <a:ea typeface="Bellota Text Light"/>
                <a:cs typeface="Bellota Text Light"/>
                <a:sym typeface="Bellota Text Light"/>
              </a:defRPr>
            </a:lvl3pPr>
            <a:lvl4pPr marL="1828800" lvl="3" indent="-355600" rtl="0">
              <a:lnSpc>
                <a:spcPct val="115000"/>
              </a:lnSpc>
              <a:spcBef>
                <a:spcPts val="0"/>
              </a:spcBef>
              <a:spcAft>
                <a:spcPts val="0"/>
              </a:spcAft>
              <a:buClr>
                <a:schemeClr val="dk1"/>
              </a:buClr>
              <a:buSzPts val="2000"/>
              <a:buFont typeface="Bellota Text Light"/>
              <a:buChar char="●"/>
              <a:defRPr sz="2000">
                <a:solidFill>
                  <a:schemeClr val="dk1"/>
                </a:solidFill>
                <a:latin typeface="Bellota Text Light"/>
                <a:ea typeface="Bellota Text Light"/>
                <a:cs typeface="Bellota Text Light"/>
                <a:sym typeface="Bellota Text Light"/>
              </a:defRPr>
            </a:lvl4pPr>
            <a:lvl5pPr marL="2286000" lvl="4" indent="-355600" rtl="0">
              <a:lnSpc>
                <a:spcPct val="115000"/>
              </a:lnSpc>
              <a:spcBef>
                <a:spcPts val="0"/>
              </a:spcBef>
              <a:spcAft>
                <a:spcPts val="0"/>
              </a:spcAft>
              <a:buClr>
                <a:schemeClr val="dk1"/>
              </a:buClr>
              <a:buSzPts val="2000"/>
              <a:buFont typeface="Bellota Text Light"/>
              <a:buChar char="○"/>
              <a:defRPr sz="2000">
                <a:solidFill>
                  <a:schemeClr val="dk1"/>
                </a:solidFill>
                <a:latin typeface="Bellota Text Light"/>
                <a:ea typeface="Bellota Text Light"/>
                <a:cs typeface="Bellota Text Light"/>
                <a:sym typeface="Bellota Text Light"/>
              </a:defRPr>
            </a:lvl5pPr>
            <a:lvl6pPr marL="2743200" lvl="5" indent="-355600" rtl="0">
              <a:lnSpc>
                <a:spcPct val="115000"/>
              </a:lnSpc>
              <a:spcBef>
                <a:spcPts val="0"/>
              </a:spcBef>
              <a:spcAft>
                <a:spcPts val="0"/>
              </a:spcAft>
              <a:buClr>
                <a:schemeClr val="dk1"/>
              </a:buClr>
              <a:buSzPts val="2000"/>
              <a:buFont typeface="Bellota Text Light"/>
              <a:buChar char="■"/>
              <a:defRPr sz="2000">
                <a:solidFill>
                  <a:schemeClr val="dk1"/>
                </a:solidFill>
                <a:latin typeface="Bellota Text Light"/>
                <a:ea typeface="Bellota Text Light"/>
                <a:cs typeface="Bellota Text Light"/>
                <a:sym typeface="Bellota Text Light"/>
              </a:defRPr>
            </a:lvl6pPr>
            <a:lvl7pPr marL="3200400" lvl="6" indent="-355600" rtl="0">
              <a:lnSpc>
                <a:spcPct val="115000"/>
              </a:lnSpc>
              <a:spcBef>
                <a:spcPts val="0"/>
              </a:spcBef>
              <a:spcAft>
                <a:spcPts val="0"/>
              </a:spcAft>
              <a:buClr>
                <a:schemeClr val="dk1"/>
              </a:buClr>
              <a:buSzPts val="2000"/>
              <a:buFont typeface="Bellota Text Light"/>
              <a:buChar char="●"/>
              <a:defRPr sz="2000">
                <a:solidFill>
                  <a:schemeClr val="dk1"/>
                </a:solidFill>
                <a:latin typeface="Bellota Text Light"/>
                <a:ea typeface="Bellota Text Light"/>
                <a:cs typeface="Bellota Text Light"/>
                <a:sym typeface="Bellota Text Light"/>
              </a:defRPr>
            </a:lvl7pPr>
            <a:lvl8pPr marL="3657600" lvl="7" indent="-355600" rtl="0">
              <a:lnSpc>
                <a:spcPct val="115000"/>
              </a:lnSpc>
              <a:spcBef>
                <a:spcPts val="0"/>
              </a:spcBef>
              <a:spcAft>
                <a:spcPts val="0"/>
              </a:spcAft>
              <a:buClr>
                <a:schemeClr val="dk1"/>
              </a:buClr>
              <a:buSzPts val="2000"/>
              <a:buFont typeface="Bellota Text Light"/>
              <a:buChar char="○"/>
              <a:defRPr sz="2000">
                <a:solidFill>
                  <a:schemeClr val="dk1"/>
                </a:solidFill>
                <a:latin typeface="Bellota Text Light"/>
                <a:ea typeface="Bellota Text Light"/>
                <a:cs typeface="Bellota Text Light"/>
                <a:sym typeface="Bellota Text Light"/>
              </a:defRPr>
            </a:lvl8pPr>
            <a:lvl9pPr marL="4114800" lvl="8" indent="-355600" rtl="0">
              <a:lnSpc>
                <a:spcPct val="115000"/>
              </a:lnSpc>
              <a:spcBef>
                <a:spcPts val="0"/>
              </a:spcBef>
              <a:spcAft>
                <a:spcPts val="0"/>
              </a:spcAft>
              <a:buClr>
                <a:schemeClr val="dk1"/>
              </a:buClr>
              <a:buSzPts val="2000"/>
              <a:buFont typeface="Bellota Text Light"/>
              <a:buChar char="■"/>
              <a:defRPr sz="2000">
                <a:solidFill>
                  <a:schemeClr val="dk1"/>
                </a:solidFill>
                <a:latin typeface="Bellota Text Light"/>
                <a:ea typeface="Bellota Text Light"/>
                <a:cs typeface="Bellota Text Light"/>
                <a:sym typeface="Bellota Text Light"/>
              </a:defRPr>
            </a:lvl9pPr>
          </a:lstStyle>
          <a:p>
            <a:endParaRPr/>
          </a:p>
        </p:txBody>
      </p:sp>
      <p:sp>
        <p:nvSpPr>
          <p:cNvPr id="8" name="Google Shape;8;p1"/>
          <p:cNvSpPr txBox="1">
            <a:spLocks noGrp="1"/>
          </p:cNvSpPr>
          <p:nvPr>
            <p:ph type="sldNum" idx="12"/>
          </p:nvPr>
        </p:nvSpPr>
        <p:spPr>
          <a:xfrm>
            <a:off x="4297650" y="4749851"/>
            <a:ext cx="548700" cy="3936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Catamaran"/>
                <a:ea typeface="Catamaran"/>
                <a:cs typeface="Catamaran"/>
                <a:sym typeface="Catamaran"/>
              </a:defRPr>
            </a:lvl1pPr>
            <a:lvl2pPr lvl="1" algn="ctr" rtl="0">
              <a:buNone/>
              <a:defRPr sz="1300" b="1">
                <a:solidFill>
                  <a:schemeClr val="dk2"/>
                </a:solidFill>
                <a:latin typeface="Catamaran"/>
                <a:ea typeface="Catamaran"/>
                <a:cs typeface="Catamaran"/>
                <a:sym typeface="Catamaran"/>
              </a:defRPr>
            </a:lvl2pPr>
            <a:lvl3pPr lvl="2" algn="ctr" rtl="0">
              <a:buNone/>
              <a:defRPr sz="1300" b="1">
                <a:solidFill>
                  <a:schemeClr val="dk2"/>
                </a:solidFill>
                <a:latin typeface="Catamaran"/>
                <a:ea typeface="Catamaran"/>
                <a:cs typeface="Catamaran"/>
                <a:sym typeface="Catamaran"/>
              </a:defRPr>
            </a:lvl3pPr>
            <a:lvl4pPr lvl="3" algn="ctr" rtl="0">
              <a:buNone/>
              <a:defRPr sz="1300" b="1">
                <a:solidFill>
                  <a:schemeClr val="dk2"/>
                </a:solidFill>
                <a:latin typeface="Catamaran"/>
                <a:ea typeface="Catamaran"/>
                <a:cs typeface="Catamaran"/>
                <a:sym typeface="Catamaran"/>
              </a:defRPr>
            </a:lvl4pPr>
            <a:lvl5pPr lvl="4" algn="ctr" rtl="0">
              <a:buNone/>
              <a:defRPr sz="1300" b="1">
                <a:solidFill>
                  <a:schemeClr val="dk2"/>
                </a:solidFill>
                <a:latin typeface="Catamaran"/>
                <a:ea typeface="Catamaran"/>
                <a:cs typeface="Catamaran"/>
                <a:sym typeface="Catamaran"/>
              </a:defRPr>
            </a:lvl5pPr>
            <a:lvl6pPr lvl="5" algn="ctr" rtl="0">
              <a:buNone/>
              <a:defRPr sz="1300" b="1">
                <a:solidFill>
                  <a:schemeClr val="dk2"/>
                </a:solidFill>
                <a:latin typeface="Catamaran"/>
                <a:ea typeface="Catamaran"/>
                <a:cs typeface="Catamaran"/>
                <a:sym typeface="Catamaran"/>
              </a:defRPr>
            </a:lvl6pPr>
            <a:lvl7pPr lvl="6" algn="ctr" rtl="0">
              <a:buNone/>
              <a:defRPr sz="1300" b="1">
                <a:solidFill>
                  <a:schemeClr val="dk2"/>
                </a:solidFill>
                <a:latin typeface="Catamaran"/>
                <a:ea typeface="Catamaran"/>
                <a:cs typeface="Catamaran"/>
                <a:sym typeface="Catamaran"/>
              </a:defRPr>
            </a:lvl7pPr>
            <a:lvl8pPr lvl="7" algn="ctr" rtl="0">
              <a:buNone/>
              <a:defRPr sz="1300" b="1">
                <a:solidFill>
                  <a:schemeClr val="dk2"/>
                </a:solidFill>
                <a:latin typeface="Catamaran"/>
                <a:ea typeface="Catamaran"/>
                <a:cs typeface="Catamaran"/>
                <a:sym typeface="Catamaran"/>
              </a:defRPr>
            </a:lvl8pPr>
            <a:lvl9pPr lvl="8" algn="ctr" rtl="0">
              <a:buNone/>
              <a:defRPr sz="1300" b="1">
                <a:solidFill>
                  <a:schemeClr val="dk2"/>
                </a:solidFill>
                <a:latin typeface="Catamaran"/>
                <a:ea typeface="Catamaran"/>
                <a:cs typeface="Catamaran"/>
                <a:sym typeface="Catamaran"/>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3" r:id="rId15"/>
    <p:sldLayoutId id="2147483664" r:id="rId16"/>
    <p:sldLayoutId id="2147483666" r:id="rId17"/>
    <p:sldLayoutId id="2147483667" r:id="rId1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28.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25"/>
        <p:cNvGrpSpPr/>
        <p:nvPr/>
      </p:nvGrpSpPr>
      <p:grpSpPr>
        <a:xfrm>
          <a:off x="0" y="0"/>
          <a:ext cx="0" cy="0"/>
          <a:chOff x="0" y="0"/>
          <a:chExt cx="0" cy="0"/>
        </a:xfrm>
      </p:grpSpPr>
      <p:sp>
        <p:nvSpPr>
          <p:cNvPr id="128" name="Google Shape;128;p2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9" name="TextBox 8">
            <a:extLst>
              <a:ext uri="{FF2B5EF4-FFF2-40B4-BE49-F238E27FC236}">
                <a16:creationId xmlns:a16="http://schemas.microsoft.com/office/drawing/2014/main" id="{AC95456A-FDB4-46AC-ABD4-966D4DD0D9D5}"/>
              </a:ext>
            </a:extLst>
          </p:cNvPr>
          <p:cNvSpPr txBox="1"/>
          <p:nvPr/>
        </p:nvSpPr>
        <p:spPr>
          <a:xfrm>
            <a:off x="1061883" y="319511"/>
            <a:ext cx="7219336" cy="3877985"/>
          </a:xfrm>
          <a:prstGeom prst="rect">
            <a:avLst/>
          </a:prstGeom>
          <a:noFill/>
        </p:spPr>
        <p:txBody>
          <a:bodyPr wrap="square">
            <a:spAutoFit/>
          </a:bodyPr>
          <a:lstStyle/>
          <a:p>
            <a:pPr algn="ctr"/>
            <a:r>
              <a:rPr kumimoji="0" lang="vi-VN" sz="2000" b="1" i="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t>TRƯỜNG ĐẠI HỌC SƯ PHẠM KỸ THUẬT HƯNG YÊN</a:t>
            </a:r>
            <a:br>
              <a:rPr kumimoji="0" lang="vi-VN" sz="2000" b="1" i="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br>
            <a:r>
              <a:rPr kumimoji="0" lang="vi-VN" sz="2000" b="1" i="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t>KHOA CÔNG NGHỆ THÔNG TIN</a:t>
            </a:r>
            <a:br>
              <a:rPr kumimoji="0" lang="vi-VN" sz="2000" b="1" i="0" u="none" strike="noStrike" kern="0" cap="none" spc="0" normalizeH="0" baseline="0" noProof="0" dirty="0">
                <a:ln>
                  <a:noFill/>
                </a:ln>
                <a:solidFill>
                  <a:srgbClr val="143C55"/>
                </a:solidFill>
                <a:effectLst/>
                <a:uLnTx/>
                <a:uFillTx/>
                <a:cs typeface="Catamaran Thin"/>
                <a:sym typeface="Catamaran Thin"/>
              </a:rPr>
            </a:br>
            <a:br>
              <a:rPr kumimoji="0" lang="vi-VN" sz="2400" b="0" i="0" u="none" strike="noStrike" kern="0" cap="none" spc="0" normalizeH="0" baseline="0" noProof="0" dirty="0">
                <a:ln>
                  <a:noFill/>
                </a:ln>
                <a:solidFill>
                  <a:srgbClr val="143C55"/>
                </a:solidFill>
                <a:effectLst/>
                <a:uLnTx/>
                <a:uFillTx/>
                <a:cs typeface="Catamaran Thin"/>
                <a:sym typeface="Catamaran Thin"/>
              </a:rPr>
            </a:br>
            <a:r>
              <a:rPr kumimoji="0" lang="vi-VN" sz="3600" b="1" i="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t>ĐỒ ÁN 1</a:t>
            </a:r>
            <a:endParaRPr lang="en-US" sz="3600" b="1" dirty="0">
              <a:solidFill>
                <a:srgbClr val="143C55"/>
              </a:solidFill>
              <a:latin typeface="Times New Roman" panose="02020603050405020304" pitchFamily="18" charset="0"/>
              <a:cs typeface="Times New Roman" panose="02020603050405020304" pitchFamily="18" charset="0"/>
              <a:sym typeface="Catamaran Thin"/>
            </a:endParaRPr>
          </a:p>
          <a:p>
            <a:pPr algn="ctr"/>
            <a:endParaRPr lang="en-US" sz="3600" dirty="0">
              <a:solidFill>
                <a:srgbClr val="143C55"/>
              </a:solidFill>
              <a:latin typeface="Times New Roman" panose="02020603050405020304" pitchFamily="18" charset="0"/>
              <a:cs typeface="Times New Roman" panose="02020603050405020304" pitchFamily="18" charset="0"/>
              <a:sym typeface="Catamaran Thin"/>
            </a:endParaRPr>
          </a:p>
          <a:p>
            <a:pPr algn="ctr"/>
            <a:r>
              <a:rPr kumimoji="0" lang="vi-VN" sz="2000" b="1" i="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t>ĐỀ TÀI</a:t>
            </a:r>
            <a:r>
              <a:rPr kumimoji="0" lang="vi-VN" sz="2000" b="0" i="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t>: </a:t>
            </a:r>
            <a:r>
              <a:rPr kumimoji="0" lang="vi-VN" sz="2000" b="1" i="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t>XÂY DỰNG CHƯƠNG TRÌNH BÁN ALBUM NHẠC </a:t>
            </a:r>
            <a:br>
              <a:rPr kumimoji="0" lang="vi-VN" sz="2000" b="1" i="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br>
            <a:r>
              <a:rPr kumimoji="0" lang="vi-VN" sz="2000" b="1" i="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t>TẠI CỬA HÀNG FERRARI</a:t>
            </a:r>
            <a:br>
              <a:rPr kumimoji="0" lang="vi-VN" sz="2000" b="0" i="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br>
            <a:br>
              <a:rPr kumimoji="0" lang="vi-VN" sz="2000" b="0" i="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br>
            <a:r>
              <a:rPr kumimoji="0" lang="vi-VN" sz="180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t>GIÁO VIÊN HƯỚNG DẪN: ĐỖ THỊ THU TRANG</a:t>
            </a:r>
            <a:br>
              <a:rPr kumimoji="0" lang="vi-VN" sz="180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br>
            <a:r>
              <a:rPr kumimoji="0" lang="vi-VN" sz="180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t>SINH VIÊN: BÙI THỊ HỒNG HẠNH</a:t>
            </a:r>
            <a:br>
              <a:rPr kumimoji="0" lang="vi-VN" sz="3600" b="0" i="0" u="none" strike="noStrike" kern="0" cap="none" spc="0" normalizeH="0" baseline="0" noProof="0" dirty="0">
                <a:ln>
                  <a:noFill/>
                </a:ln>
                <a:solidFill>
                  <a:srgbClr val="143C55"/>
                </a:solidFill>
                <a:effectLst/>
                <a:uLnTx/>
                <a:uFillTx/>
                <a:latin typeface="Times New Roman" panose="02020603050405020304" pitchFamily="18" charset="0"/>
                <a:cs typeface="Times New Roman" panose="02020603050405020304" pitchFamily="18" charset="0"/>
                <a:sym typeface="Catamaran Thin"/>
              </a:rPr>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5" name="Title 4">
            <a:extLst>
              <a:ext uri="{FF2B5EF4-FFF2-40B4-BE49-F238E27FC236}">
                <a16:creationId xmlns:a16="http://schemas.microsoft.com/office/drawing/2014/main" id="{C3BF4FFB-AFB0-42C2-BBB1-B39866BE442E}"/>
              </a:ext>
            </a:extLst>
          </p:cNvPr>
          <p:cNvSpPr>
            <a:spLocks noGrp="1"/>
          </p:cNvSpPr>
          <p:nvPr>
            <p:ph type="title"/>
          </p:nvPr>
        </p:nvSpPr>
        <p:spPr>
          <a:xfrm>
            <a:off x="1082100" y="265471"/>
            <a:ext cx="6979800" cy="345631"/>
          </a:xfrm>
        </p:spPr>
        <p:txBody>
          <a:bodyPr/>
          <a:lstStyle/>
          <a:p>
            <a:r>
              <a:rPr lang="en-US" b="1" dirty="0">
                <a:latin typeface="Times New Roman" panose="02020603050405020304" pitchFamily="18" charset="0"/>
                <a:cs typeface="Times New Roman" panose="02020603050405020304" pitchFamily="18" charset="0"/>
              </a:rPr>
              <a:t>SƠ ĐỒ QUẢN LÝ</a:t>
            </a:r>
          </a:p>
        </p:txBody>
      </p:sp>
      <p:sp>
        <p:nvSpPr>
          <p:cNvPr id="337" name="Google Shape;337;p4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10</a:t>
            </a:fld>
            <a:endParaRPr>
              <a:solidFill>
                <a:schemeClr val="dk1"/>
              </a:solidFill>
            </a:endParaRPr>
          </a:p>
        </p:txBody>
      </p:sp>
      <p:pic>
        <p:nvPicPr>
          <p:cNvPr id="3" name="Picture 2">
            <a:extLst>
              <a:ext uri="{FF2B5EF4-FFF2-40B4-BE49-F238E27FC236}">
                <a16:creationId xmlns:a16="http://schemas.microsoft.com/office/drawing/2014/main" id="{722A125E-DCDA-42CA-A846-5E2BF56D4823}"/>
              </a:ext>
            </a:extLst>
          </p:cNvPr>
          <p:cNvPicPr>
            <a:picLocks noChangeAspect="1"/>
          </p:cNvPicPr>
          <p:nvPr/>
        </p:nvPicPr>
        <p:blipFill rotWithShape="1">
          <a:blip r:embed="rId3"/>
          <a:srcRect l="31363" t="29698" r="12605" b="18069"/>
          <a:stretch/>
        </p:blipFill>
        <p:spPr>
          <a:xfrm>
            <a:off x="1373329" y="820647"/>
            <a:ext cx="6559389" cy="3308902"/>
          </a:xfrm>
          <a:prstGeom prst="rect">
            <a:avLst/>
          </a:prstGeom>
        </p:spPr>
      </p:pic>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ctr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III. </a:t>
            </a:r>
            <a:r>
              <a:rPr lang="en-US" b="1" dirty="0" err="1">
                <a:latin typeface="Times New Roman" panose="02020603050405020304" pitchFamily="18" charset="0"/>
                <a:cs typeface="Times New Roman" panose="02020603050405020304" pitchFamily="18" charset="0"/>
              </a:rPr>
              <a:t>Thiết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sở</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endParaRPr b="1" dirty="0">
              <a:latin typeface="Times New Roman" panose="02020603050405020304" pitchFamily="18" charset="0"/>
              <a:cs typeface="Times New Roman" panose="02020603050405020304" pitchFamily="18" charset="0"/>
            </a:endParaRPr>
          </a:p>
        </p:txBody>
      </p:sp>
      <p:sp>
        <p:nvSpPr>
          <p:cNvPr id="121" name="Google Shape;121;p23"/>
          <p:cNvSpPr txBox="1">
            <a:spLocks noGrp="1"/>
          </p:cNvSpPr>
          <p:nvPr>
            <p:ph type="sldNum" idx="4294967295"/>
          </p:nvPr>
        </p:nvSpPr>
        <p:spPr>
          <a:xfrm>
            <a:off x="0" y="4749800"/>
            <a:ext cx="549275" cy="39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2" name="Picture 1">
            <a:extLst>
              <a:ext uri="{FF2B5EF4-FFF2-40B4-BE49-F238E27FC236}">
                <a16:creationId xmlns:a16="http://schemas.microsoft.com/office/drawing/2014/main" id="{A152C09B-7AF2-43E6-B0DA-2BD6502D5CC3}"/>
              </a:ext>
            </a:extLst>
          </p:cNvPr>
          <p:cNvPicPr>
            <a:picLocks noChangeAspect="1"/>
          </p:cNvPicPr>
          <p:nvPr/>
        </p:nvPicPr>
        <p:blipFill>
          <a:blip r:embed="rId3"/>
          <a:stretch>
            <a:fillRect/>
          </a:stretch>
        </p:blipFill>
        <p:spPr>
          <a:xfrm>
            <a:off x="2113761" y="903445"/>
            <a:ext cx="4625575" cy="3290520"/>
          </a:xfrm>
          <a:prstGeom prst="rect">
            <a:avLst/>
          </a:prstGeom>
        </p:spPr>
      </p:pic>
      <p:sp>
        <p:nvSpPr>
          <p:cNvPr id="155" name="Google Shape;155;p28"/>
          <p:cNvSpPr/>
          <p:nvPr/>
        </p:nvSpPr>
        <p:spPr>
          <a:xfrm rot="1298099">
            <a:off x="6830789" y="-19886"/>
            <a:ext cx="925818" cy="1122982"/>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56" name="Google Shape;156;p28"/>
          <p:cNvSpPr/>
          <p:nvPr/>
        </p:nvSpPr>
        <p:spPr>
          <a:xfrm rot="1473017">
            <a:off x="220034" y="2297993"/>
            <a:ext cx="756929" cy="74027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57" name="Google Shape;157;p28"/>
          <p:cNvSpPr/>
          <p:nvPr/>
        </p:nvSpPr>
        <p:spPr>
          <a:xfrm>
            <a:off x="6189949" y="238783"/>
            <a:ext cx="377759" cy="36708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58" name="Google Shape;158;p28"/>
          <p:cNvSpPr/>
          <p:nvPr/>
        </p:nvSpPr>
        <p:spPr>
          <a:xfrm rot="2487103">
            <a:off x="7731670" y="1087357"/>
            <a:ext cx="268755" cy="26116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4" name="Title 3">
            <a:extLst>
              <a:ext uri="{FF2B5EF4-FFF2-40B4-BE49-F238E27FC236}">
                <a16:creationId xmlns:a16="http://schemas.microsoft.com/office/drawing/2014/main" id="{2714C305-7D18-4158-BAF2-1F1C3D4F3170}"/>
              </a:ext>
            </a:extLst>
          </p:cNvPr>
          <p:cNvSpPr>
            <a:spLocks noGrp="1"/>
          </p:cNvSpPr>
          <p:nvPr>
            <p:ph type="title"/>
          </p:nvPr>
        </p:nvSpPr>
        <p:spPr>
          <a:xfrm>
            <a:off x="-1132877" y="422325"/>
            <a:ext cx="6979800" cy="336300"/>
          </a:xfrm>
        </p:spPr>
        <p:txBody>
          <a:bodyPr/>
          <a:lstStyle/>
          <a:p>
            <a:r>
              <a:rPr lang="en-US" b="1" dirty="0" err="1">
                <a:solidFill>
                  <a:schemeClr val="tx1">
                    <a:lumMod val="50000"/>
                  </a:schemeClr>
                </a:solidFill>
                <a:latin typeface="Times New Roman" panose="02020603050405020304" pitchFamily="18" charset="0"/>
                <a:cs typeface="Times New Roman" panose="02020603050405020304" pitchFamily="18" charset="0"/>
              </a:rPr>
              <a:t>Cơ</a:t>
            </a:r>
            <a:r>
              <a:rPr lang="en-US" b="1" dirty="0">
                <a:solidFill>
                  <a:schemeClr val="tx1">
                    <a:lumMod val="50000"/>
                  </a:schemeClr>
                </a:solidFill>
                <a:latin typeface="Times New Roman" panose="02020603050405020304" pitchFamily="18" charset="0"/>
                <a:cs typeface="Times New Roman" panose="02020603050405020304" pitchFamily="18" charset="0"/>
              </a:rPr>
              <a:t> </a:t>
            </a:r>
            <a:r>
              <a:rPr lang="en-US" b="1" dirty="0" err="1">
                <a:solidFill>
                  <a:schemeClr val="tx1">
                    <a:lumMod val="50000"/>
                  </a:schemeClr>
                </a:solidFill>
                <a:latin typeface="Times New Roman" panose="02020603050405020304" pitchFamily="18" charset="0"/>
                <a:cs typeface="Times New Roman" panose="02020603050405020304" pitchFamily="18" charset="0"/>
              </a:rPr>
              <a:t>sở</a:t>
            </a:r>
            <a:r>
              <a:rPr lang="en-US" b="1" dirty="0">
                <a:solidFill>
                  <a:schemeClr val="tx1">
                    <a:lumMod val="50000"/>
                  </a:schemeClr>
                </a:solidFill>
                <a:latin typeface="Times New Roman" panose="02020603050405020304" pitchFamily="18" charset="0"/>
                <a:cs typeface="Times New Roman" panose="02020603050405020304" pitchFamily="18" charset="0"/>
              </a:rPr>
              <a:t> </a:t>
            </a:r>
            <a:r>
              <a:rPr lang="en-US" b="1" dirty="0" err="1">
                <a:solidFill>
                  <a:schemeClr val="tx1">
                    <a:lumMod val="50000"/>
                  </a:schemeClr>
                </a:solidFill>
                <a:latin typeface="Times New Roman" panose="02020603050405020304" pitchFamily="18" charset="0"/>
                <a:cs typeface="Times New Roman" panose="02020603050405020304" pitchFamily="18" charset="0"/>
              </a:rPr>
              <a:t>dữ</a:t>
            </a:r>
            <a:r>
              <a:rPr lang="en-US" b="1" dirty="0">
                <a:solidFill>
                  <a:schemeClr val="tx1">
                    <a:lumMod val="50000"/>
                  </a:schemeClr>
                </a:solidFill>
                <a:latin typeface="Times New Roman" panose="02020603050405020304" pitchFamily="18" charset="0"/>
                <a:cs typeface="Times New Roman" panose="02020603050405020304" pitchFamily="18" charset="0"/>
              </a:rPr>
              <a:t> </a:t>
            </a:r>
            <a:r>
              <a:rPr lang="en-US" b="1" dirty="0" err="1">
                <a:solidFill>
                  <a:schemeClr val="tx1">
                    <a:lumMod val="50000"/>
                  </a:schemeClr>
                </a:solidFill>
                <a:latin typeface="Times New Roman" panose="02020603050405020304" pitchFamily="18" charset="0"/>
                <a:cs typeface="Times New Roman" panose="02020603050405020304" pitchFamily="18" charset="0"/>
              </a:rPr>
              <a:t>liệu</a:t>
            </a:r>
            <a:endParaRPr lang="en-US"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59" name="Google Shape;159;p28"/>
          <p:cNvSpPr txBox="1">
            <a:spLocks noGrp="1"/>
          </p:cNvSpPr>
          <p:nvPr>
            <p:ph type="sldNum" idx="12"/>
          </p:nvPr>
        </p:nvSpPr>
        <p:spPr/>
        <p:txBody>
          <a:bodyPr spcFirstLastPara="1" wrap="square" lIns="0" tIns="0" rIns="0" bIns="0" anchor="ctr" anchorCtr="0">
            <a:noAutofit/>
          </a:bodyPr>
          <a:lstStyle/>
          <a:p>
            <a:pPr lvl="0"/>
            <a:fld id="{00000000-1234-1234-1234-123412341234}" type="slidenum">
              <a:rPr lang="en"/>
              <a:pPr lvl="0"/>
              <a:t>12</a:t>
            </a:fld>
            <a:endParaRPr lang="en"/>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916"/>
        <p:cNvGrpSpPr/>
        <p:nvPr/>
      </p:nvGrpSpPr>
      <p:grpSpPr>
        <a:xfrm>
          <a:off x="0" y="0"/>
          <a:ext cx="0" cy="0"/>
          <a:chOff x="0" y="0"/>
          <a:chExt cx="0" cy="0"/>
        </a:xfrm>
      </p:grpSpPr>
      <p:sp>
        <p:nvSpPr>
          <p:cNvPr id="918" name="Google Shape;918;p50"/>
          <p:cNvSpPr txBox="1"/>
          <p:nvPr/>
        </p:nvSpPr>
        <p:spPr>
          <a:xfrm>
            <a:off x="1142970" y="88490"/>
            <a:ext cx="7307855" cy="4395019"/>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2400" b="1" dirty="0">
                <a:solidFill>
                  <a:srgbClr val="434343"/>
                </a:solidFill>
                <a:latin typeface="Times New Roman" panose="02020603050405020304" pitchFamily="18" charset="0"/>
                <a:ea typeface="Montserrat"/>
                <a:cs typeface="Times New Roman" panose="02020603050405020304" pitchFamily="18" charset="0"/>
                <a:sym typeface="Montserrat"/>
              </a:rPr>
              <a:t>KẾT LUẬN</a:t>
            </a:r>
          </a:p>
          <a:p>
            <a:pPr>
              <a:lnSpc>
                <a:spcPct val="150000"/>
              </a:lnSpc>
              <a:spcBef>
                <a:spcPts val="600"/>
              </a:spcBef>
            </a:pPr>
            <a:r>
              <a:rPr lang="en-US" sz="1800" b="1" dirty="0" err="1">
                <a:effectLst/>
                <a:latin typeface="Times New Roman" panose="02020603050405020304" pitchFamily="18" charset="0"/>
                <a:ea typeface="Calibri" panose="020F0502020204030204" pitchFamily="34" charset="0"/>
              </a:rPr>
              <a:t>A.Kết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quả</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đạt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được</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của</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đề</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tài</a:t>
            </a:r>
            <a:endParaRPr lang="en-US" sz="1800" b="1" dirty="0">
              <a:effectLst/>
              <a:latin typeface="Times New Roman" panose="02020603050405020304" pitchFamily="18" charset="0"/>
              <a:ea typeface="Calibri" panose="020F0502020204030204" pitchFamily="34" charset="0"/>
            </a:endParaRPr>
          </a:p>
          <a:p>
            <a:pPr marL="285750" indent="-285750">
              <a:lnSpc>
                <a:spcPct val="150000"/>
              </a:lnSpc>
              <a:spcBef>
                <a:spcPts val="600"/>
              </a:spcBef>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rPr>
              <a:t>Đề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tài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đôi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tượng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phẩm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nhập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bán</a:t>
            </a:r>
            <a:r>
              <a:rPr lang="en-US" sz="1800" dirty="0">
                <a:effectLst/>
                <a:latin typeface="Times New Roman" panose="02020603050405020304" pitchFamily="18" charset="0"/>
                <a:ea typeface="Calibri" panose="020F0502020204030204" pitchFamily="34" charset="0"/>
              </a:rPr>
              <a:t>.</a:t>
            </a:r>
          </a:p>
          <a:p>
            <a:pPr marL="285750" indent="-285750">
              <a:lnSpc>
                <a:spcPct val="150000"/>
              </a:lnSpc>
              <a:spcBef>
                <a:spcPts val="600"/>
              </a:spcBef>
              <a:buFont typeface="Arial" panose="020B0604020202020204" pitchFamily="34" charset="0"/>
              <a:buChar char="•"/>
            </a:pPr>
            <a:r>
              <a:rPr lang="en-US" sz="1800" dirty="0">
                <a:latin typeface="Times New Roman" panose="02020603050405020304" pitchFamily="18" charset="0"/>
                <a:ea typeface="Calibri" panose="020F0502020204030204" pitchFamily="34" charset="0"/>
              </a:rPr>
              <a:t>Giao </a:t>
            </a:r>
            <a:r>
              <a:rPr lang="en-US" sz="1800" dirty="0" err="1">
                <a:latin typeface="Times New Roman" panose="02020603050405020304" pitchFamily="18" charset="0"/>
                <a:ea typeface="Calibri" panose="020F0502020204030204" pitchFamily="34" charset="0"/>
              </a:rPr>
              <a:t>diện</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thân</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thiện</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với</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người</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dùng</a:t>
            </a:r>
            <a:endParaRPr lang="en-US" sz="1800" dirty="0">
              <a:effectLst/>
              <a:latin typeface="Times New Roman" panose="02020603050405020304" pitchFamily="18" charset="0"/>
              <a:ea typeface="Calibri" panose="020F0502020204030204" pitchFamily="34" charset="0"/>
            </a:endParaRPr>
          </a:p>
          <a:p>
            <a:pPr>
              <a:lnSpc>
                <a:spcPct val="150000"/>
              </a:lnSpc>
              <a:spcBef>
                <a:spcPts val="600"/>
              </a:spcBef>
            </a:pPr>
            <a:r>
              <a:rPr lang="en-US" sz="1800" b="1" dirty="0" err="1">
                <a:effectLst/>
                <a:latin typeface="Times New Roman" panose="02020603050405020304" pitchFamily="18" charset="0"/>
                <a:ea typeface="Calibri" panose="020F0502020204030204" pitchFamily="34" charset="0"/>
              </a:rPr>
              <a:t>B.Hạn</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chế</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của</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đề</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tài</a:t>
            </a:r>
            <a:endParaRPr lang="en-US" sz="1800" b="1" dirty="0">
              <a:effectLst/>
              <a:latin typeface="Times New Roman" panose="02020603050405020304" pitchFamily="18" charset="0"/>
              <a:ea typeface="Calibri" panose="020F0502020204030204" pitchFamily="34" charset="0"/>
            </a:endParaRPr>
          </a:p>
          <a:p>
            <a:pPr marL="285750" indent="-285750">
              <a:lnSpc>
                <a:spcPct val="150000"/>
              </a:lnSpc>
              <a:spcBef>
                <a:spcPts val="600"/>
              </a:spcBef>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độ</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chưa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chặt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chẽ</a:t>
            </a:r>
            <a:r>
              <a:rPr lang="en-US" sz="1800" dirty="0">
                <a:effectLst/>
                <a:latin typeface="Times New Roman" panose="02020603050405020304" pitchFamily="18" charset="0"/>
                <a:ea typeface="Calibri" panose="020F0502020204030204" pitchFamily="34" charset="0"/>
              </a:rPr>
              <a:t>. </a:t>
            </a:r>
          </a:p>
          <a:p>
            <a:pPr>
              <a:lnSpc>
                <a:spcPct val="150000"/>
              </a:lnSpc>
              <a:spcBef>
                <a:spcPts val="600"/>
              </a:spcBef>
            </a:pPr>
            <a:r>
              <a:rPr lang="en-US" sz="1800" b="1" dirty="0" err="1">
                <a:effectLst/>
                <a:latin typeface="Times New Roman" panose="02020603050405020304" pitchFamily="18" charset="0"/>
                <a:ea typeface="Calibri" panose="020F0502020204030204" pitchFamily="34" charset="0"/>
              </a:rPr>
              <a:t>C.Hướng</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phát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triển</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của</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đề</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tài</a:t>
            </a:r>
            <a:endParaRPr lang="en-US" sz="1800" b="1" dirty="0">
              <a:effectLst/>
              <a:latin typeface="Times New Roman" panose="02020603050405020304" pitchFamily="18" charset="0"/>
              <a:ea typeface="Calibri" panose="020F0502020204030204" pitchFamily="34" charset="0"/>
            </a:endParaRPr>
          </a:p>
          <a:p>
            <a:pPr marL="285750" indent="-285750">
              <a:lnSpc>
                <a:spcPct val="150000"/>
              </a:lnSpc>
              <a:spcBef>
                <a:spcPts val="600"/>
              </a:spcBef>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rPr>
              <a:t>Đề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tài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đối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tượng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đầu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tốt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hơn</a:t>
            </a:r>
            <a:r>
              <a:rPr lang="en-US" sz="1800" dirty="0">
                <a:effectLst/>
                <a:latin typeface="Times New Roman" panose="02020603050405020304" pitchFamily="18" charset="0"/>
                <a:ea typeface="Calibri" panose="020F0502020204030204" pitchFamily="34" charset="0"/>
              </a:rPr>
              <a:t>.</a:t>
            </a:r>
          </a:p>
          <a:p>
            <a:pPr marL="0" lvl="0" indent="0" algn="ctr" rtl="0">
              <a:spcBef>
                <a:spcPts val="0"/>
              </a:spcBef>
              <a:spcAft>
                <a:spcPts val="0"/>
              </a:spcAft>
              <a:buNone/>
            </a:pPr>
            <a:endParaRPr lang="en-US" sz="2400" b="1" dirty="0">
              <a:solidFill>
                <a:srgbClr val="434343"/>
              </a:solidFill>
              <a:latin typeface="Times New Roman" panose="02020603050405020304" pitchFamily="18" charset="0"/>
              <a:ea typeface="Montserrat"/>
              <a:cs typeface="Times New Roman" panose="02020603050405020304" pitchFamily="18" charset="0"/>
              <a:sym typeface="Montserrat"/>
            </a:endParaRPr>
          </a:p>
          <a:p>
            <a:pPr marL="0" lvl="0" indent="0" algn="ctr" rtl="0">
              <a:spcBef>
                <a:spcPts val="0"/>
              </a:spcBef>
              <a:spcAft>
                <a:spcPts val="0"/>
              </a:spcAft>
              <a:buNone/>
            </a:pPr>
            <a:endParaRPr sz="2400" b="1" dirty="0">
              <a:solidFill>
                <a:srgbClr val="434343"/>
              </a:solidFill>
              <a:latin typeface="Times New Roman" panose="02020603050405020304" pitchFamily="18" charset="0"/>
              <a:ea typeface="Montserrat"/>
              <a:cs typeface="Times New Roman" panose="02020603050405020304" pitchFamily="18" charset="0"/>
              <a:sym typeface="Montserrat"/>
            </a:endParaRPr>
          </a:p>
        </p:txBody>
      </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ctrTitle"/>
          </p:nvPr>
        </p:nvSpPr>
        <p:spPr>
          <a:xfrm>
            <a:off x="3579669" y="1592826"/>
            <a:ext cx="2312311" cy="117244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IV. DEMO</a:t>
            </a:r>
            <a:endParaRPr b="1" dirty="0">
              <a:latin typeface="Times New Roman" panose="02020603050405020304" pitchFamily="18" charset="0"/>
              <a:cs typeface="Times New Roman" panose="02020603050405020304" pitchFamily="18" charset="0"/>
            </a:endParaRPr>
          </a:p>
        </p:txBody>
      </p:sp>
      <p:sp>
        <p:nvSpPr>
          <p:cNvPr id="176" name="Google Shape;176;p30"/>
          <p:cNvSpPr txBox="1">
            <a:spLocks noGrp="1"/>
          </p:cNvSpPr>
          <p:nvPr>
            <p:ph type="sldNum" idx="4294967295"/>
          </p:nvPr>
        </p:nvSpPr>
        <p:spPr>
          <a:xfrm>
            <a:off x="0" y="4749800"/>
            <a:ext cx="549275" cy="39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5"/>
          <p:cNvSpPr txBox="1">
            <a:spLocks noGrp="1"/>
          </p:cNvSpPr>
          <p:nvPr>
            <p:ph type="title"/>
          </p:nvPr>
        </p:nvSpPr>
        <p:spPr>
          <a:xfrm>
            <a:off x="3344723" y="109800"/>
            <a:ext cx="3003253" cy="5000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1800" b="1" dirty="0">
                <a:latin typeface="Times New Roman" panose="02020603050405020304" pitchFamily="18" charset="0"/>
                <a:cs typeface="Times New Roman" panose="02020603050405020304" pitchFamily="18" charset="0"/>
              </a:rPr>
              <a:t>DEMO MENU CHÍNH</a:t>
            </a:r>
            <a:endParaRPr sz="1800" b="1" dirty="0">
              <a:latin typeface="Times New Roman" panose="02020603050405020304" pitchFamily="18" charset="0"/>
              <a:cs typeface="Times New Roman" panose="02020603050405020304" pitchFamily="18" charset="0"/>
            </a:endParaRPr>
          </a:p>
        </p:txBody>
      </p:sp>
      <p:sp>
        <p:nvSpPr>
          <p:cNvPr id="356" name="Google Shape;356;p4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2" name="Picture 1">
            <a:extLst>
              <a:ext uri="{FF2B5EF4-FFF2-40B4-BE49-F238E27FC236}">
                <a16:creationId xmlns:a16="http://schemas.microsoft.com/office/drawing/2014/main" id="{44E58630-45A8-4A37-9199-C42667F92BD0}"/>
              </a:ext>
            </a:extLst>
          </p:cNvPr>
          <p:cNvPicPr>
            <a:picLocks noChangeAspect="1"/>
          </p:cNvPicPr>
          <p:nvPr/>
        </p:nvPicPr>
        <p:blipFill>
          <a:blip r:embed="rId3"/>
          <a:stretch>
            <a:fillRect/>
          </a:stretch>
        </p:blipFill>
        <p:spPr>
          <a:xfrm>
            <a:off x="2694269" y="1797491"/>
            <a:ext cx="3755461" cy="1548518"/>
          </a:xfrm>
          <a:prstGeom prst="rect">
            <a:avLst/>
          </a:prstGeom>
        </p:spPr>
      </p:pic>
      <p:pic>
        <p:nvPicPr>
          <p:cNvPr id="4" name="Picture 3">
            <a:extLst>
              <a:ext uri="{FF2B5EF4-FFF2-40B4-BE49-F238E27FC236}">
                <a16:creationId xmlns:a16="http://schemas.microsoft.com/office/drawing/2014/main" id="{99258A81-DEA4-4862-9D0B-7927D40E5A54}"/>
              </a:ext>
            </a:extLst>
          </p:cNvPr>
          <p:cNvPicPr>
            <a:picLocks noChangeAspect="1"/>
          </p:cNvPicPr>
          <p:nvPr/>
        </p:nvPicPr>
        <p:blipFill rotWithShape="1">
          <a:blip r:embed="rId4"/>
          <a:srcRect l="1210" t="-1" r="64888" b="41033"/>
          <a:stretch/>
        </p:blipFill>
        <p:spPr>
          <a:xfrm>
            <a:off x="2795070" y="839058"/>
            <a:ext cx="3713800" cy="3465383"/>
          </a:xfrm>
          <a:prstGeom prst="rect">
            <a:avLst/>
          </a:prstGeom>
        </p:spPr>
      </p:pic>
      <p:pic>
        <p:nvPicPr>
          <p:cNvPr id="6" name="Picture 5">
            <a:extLst>
              <a:ext uri="{FF2B5EF4-FFF2-40B4-BE49-F238E27FC236}">
                <a16:creationId xmlns:a16="http://schemas.microsoft.com/office/drawing/2014/main" id="{1EFE5693-839A-4B3E-9A7A-2D02E330E1FE}"/>
              </a:ext>
            </a:extLst>
          </p:cNvPr>
          <p:cNvPicPr>
            <a:picLocks noChangeAspect="1"/>
          </p:cNvPicPr>
          <p:nvPr/>
        </p:nvPicPr>
        <p:blipFill>
          <a:blip r:embed="rId5"/>
          <a:stretch>
            <a:fillRect/>
          </a:stretch>
        </p:blipFill>
        <p:spPr>
          <a:xfrm>
            <a:off x="1095316" y="2341449"/>
            <a:ext cx="908383" cy="652329"/>
          </a:xfrm>
          <a:prstGeom prst="rect">
            <a:avLst/>
          </a:prstGeom>
        </p:spPr>
      </p:pic>
      <p:pic>
        <p:nvPicPr>
          <p:cNvPr id="7" name="Picture 6">
            <a:extLst>
              <a:ext uri="{FF2B5EF4-FFF2-40B4-BE49-F238E27FC236}">
                <a16:creationId xmlns:a16="http://schemas.microsoft.com/office/drawing/2014/main" id="{37145956-4240-4BD0-A373-941E5ECC88CF}"/>
              </a:ext>
            </a:extLst>
          </p:cNvPr>
          <p:cNvPicPr>
            <a:picLocks noChangeAspect="1"/>
          </p:cNvPicPr>
          <p:nvPr/>
        </p:nvPicPr>
        <p:blipFill>
          <a:blip r:embed="rId6"/>
          <a:stretch>
            <a:fillRect/>
          </a:stretch>
        </p:blipFill>
        <p:spPr>
          <a:xfrm>
            <a:off x="7207102" y="3284420"/>
            <a:ext cx="1243692" cy="871804"/>
          </a:xfrm>
          <a:prstGeom prst="rect">
            <a:avLst/>
          </a:prstGeom>
        </p:spPr>
      </p:pic>
      <p:pic>
        <p:nvPicPr>
          <p:cNvPr id="8" name="Picture 7">
            <a:extLst>
              <a:ext uri="{FF2B5EF4-FFF2-40B4-BE49-F238E27FC236}">
                <a16:creationId xmlns:a16="http://schemas.microsoft.com/office/drawing/2014/main" id="{E49BF3AE-65D0-43A2-8118-8DBAF3DC0D83}"/>
              </a:ext>
            </a:extLst>
          </p:cNvPr>
          <p:cNvPicPr>
            <a:picLocks noChangeAspect="1"/>
          </p:cNvPicPr>
          <p:nvPr/>
        </p:nvPicPr>
        <p:blipFill>
          <a:blip r:embed="rId7"/>
          <a:stretch>
            <a:fillRect/>
          </a:stretch>
        </p:blipFill>
        <p:spPr>
          <a:xfrm>
            <a:off x="7332684" y="987276"/>
            <a:ext cx="377985" cy="365792"/>
          </a:xfrm>
          <a:prstGeom prst="rect">
            <a:avLst/>
          </a:prstGeom>
        </p:spPr>
      </p:pic>
      <p:pic>
        <p:nvPicPr>
          <p:cNvPr id="9" name="Picture 8">
            <a:extLst>
              <a:ext uri="{FF2B5EF4-FFF2-40B4-BE49-F238E27FC236}">
                <a16:creationId xmlns:a16="http://schemas.microsoft.com/office/drawing/2014/main" id="{D324508C-CE53-41F1-9EB0-18E9D6645731}"/>
              </a:ext>
            </a:extLst>
          </p:cNvPr>
          <p:cNvPicPr>
            <a:picLocks noChangeAspect="1"/>
          </p:cNvPicPr>
          <p:nvPr/>
        </p:nvPicPr>
        <p:blipFill>
          <a:blip r:embed="rId7"/>
          <a:stretch>
            <a:fillRect/>
          </a:stretch>
        </p:blipFill>
        <p:spPr>
          <a:xfrm>
            <a:off x="7828948" y="1353068"/>
            <a:ext cx="306980" cy="313500"/>
          </a:xfrm>
          <a:prstGeom prst="rect">
            <a:avLst/>
          </a:prstGeom>
        </p:spPr>
      </p:pic>
      <p:pic>
        <p:nvPicPr>
          <p:cNvPr id="10" name="Picture 9">
            <a:extLst>
              <a:ext uri="{FF2B5EF4-FFF2-40B4-BE49-F238E27FC236}">
                <a16:creationId xmlns:a16="http://schemas.microsoft.com/office/drawing/2014/main" id="{B024942C-F1F3-48B5-AED2-B90794A5B45D}"/>
              </a:ext>
            </a:extLst>
          </p:cNvPr>
          <p:cNvPicPr>
            <a:picLocks noChangeAspect="1"/>
          </p:cNvPicPr>
          <p:nvPr/>
        </p:nvPicPr>
        <p:blipFill>
          <a:blip r:embed="rId7"/>
          <a:stretch>
            <a:fillRect/>
          </a:stretch>
        </p:blipFill>
        <p:spPr>
          <a:xfrm>
            <a:off x="7266317" y="1535964"/>
            <a:ext cx="377985" cy="36579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6"/>
          <p:cNvSpPr txBox="1">
            <a:spLocks noGrp="1"/>
          </p:cNvSpPr>
          <p:nvPr>
            <p:ph type="title"/>
          </p:nvPr>
        </p:nvSpPr>
        <p:spPr>
          <a:xfrm>
            <a:off x="3102579" y="225499"/>
            <a:ext cx="6979800" cy="33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000" b="1" dirty="0">
                <a:latin typeface="Times New Roman" panose="02020603050405020304" pitchFamily="18" charset="0"/>
                <a:cs typeface="Times New Roman" panose="02020603050405020304" pitchFamily="18" charset="0"/>
              </a:rPr>
              <a:t>DEMO MENU ALBUM</a:t>
            </a:r>
            <a:endParaRPr sz="2000" b="1" dirty="0">
              <a:latin typeface="Times New Roman" panose="02020603050405020304" pitchFamily="18" charset="0"/>
              <a:cs typeface="Times New Roman" panose="02020603050405020304" pitchFamily="18" charset="0"/>
            </a:endParaRPr>
          </a:p>
        </p:txBody>
      </p:sp>
      <p:sp>
        <p:nvSpPr>
          <p:cNvPr id="363" name="Google Shape;363;p4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27B018B8-B3AE-4BD9-A952-BC0F0393EAC2}"/>
              </a:ext>
            </a:extLst>
          </p:cNvPr>
          <p:cNvPicPr>
            <a:picLocks noChangeAspect="1"/>
          </p:cNvPicPr>
          <p:nvPr/>
        </p:nvPicPr>
        <p:blipFill rotWithShape="1">
          <a:blip r:embed="rId3"/>
          <a:srcRect l="1209" r="64919" b="45152"/>
          <a:stretch/>
        </p:blipFill>
        <p:spPr>
          <a:xfrm>
            <a:off x="2802193" y="882407"/>
            <a:ext cx="3889358" cy="3378686"/>
          </a:xfrm>
          <a:prstGeom prst="rect">
            <a:avLst/>
          </a:prstGeom>
        </p:spPr>
      </p:pic>
      <p:pic>
        <p:nvPicPr>
          <p:cNvPr id="7" name="Picture 6">
            <a:extLst>
              <a:ext uri="{FF2B5EF4-FFF2-40B4-BE49-F238E27FC236}">
                <a16:creationId xmlns:a16="http://schemas.microsoft.com/office/drawing/2014/main" id="{6A978CE0-61EA-474D-9458-3D5F776510C0}"/>
              </a:ext>
            </a:extLst>
          </p:cNvPr>
          <p:cNvPicPr>
            <a:picLocks noChangeAspect="1"/>
          </p:cNvPicPr>
          <p:nvPr/>
        </p:nvPicPr>
        <p:blipFill>
          <a:blip r:embed="rId4"/>
          <a:stretch>
            <a:fillRect/>
          </a:stretch>
        </p:blipFill>
        <p:spPr>
          <a:xfrm>
            <a:off x="1036322" y="2571750"/>
            <a:ext cx="908383" cy="652329"/>
          </a:xfrm>
          <a:prstGeom prst="rect">
            <a:avLst/>
          </a:prstGeom>
        </p:spPr>
      </p:pic>
      <p:pic>
        <p:nvPicPr>
          <p:cNvPr id="4" name="Picture 3">
            <a:extLst>
              <a:ext uri="{FF2B5EF4-FFF2-40B4-BE49-F238E27FC236}">
                <a16:creationId xmlns:a16="http://schemas.microsoft.com/office/drawing/2014/main" id="{C26861B0-4906-48F9-8BE2-F3C190FBB5E1}"/>
              </a:ext>
            </a:extLst>
          </p:cNvPr>
          <p:cNvPicPr>
            <a:picLocks noChangeAspect="1"/>
          </p:cNvPicPr>
          <p:nvPr/>
        </p:nvPicPr>
        <p:blipFill>
          <a:blip r:embed="rId5"/>
          <a:stretch>
            <a:fillRect/>
          </a:stretch>
        </p:blipFill>
        <p:spPr>
          <a:xfrm>
            <a:off x="7485832" y="2026110"/>
            <a:ext cx="1117660" cy="783458"/>
          </a:xfrm>
          <a:prstGeom prst="rect">
            <a:avLst/>
          </a:prstGeom>
        </p:spPr>
      </p:pic>
      <p:pic>
        <p:nvPicPr>
          <p:cNvPr id="5" name="Picture 4">
            <a:extLst>
              <a:ext uri="{FF2B5EF4-FFF2-40B4-BE49-F238E27FC236}">
                <a16:creationId xmlns:a16="http://schemas.microsoft.com/office/drawing/2014/main" id="{F61F0433-A90D-4745-9089-AE0144A02051}"/>
              </a:ext>
            </a:extLst>
          </p:cNvPr>
          <p:cNvPicPr>
            <a:picLocks noChangeAspect="1"/>
          </p:cNvPicPr>
          <p:nvPr/>
        </p:nvPicPr>
        <p:blipFill>
          <a:blip r:embed="rId6"/>
          <a:stretch>
            <a:fillRect/>
          </a:stretch>
        </p:blipFill>
        <p:spPr>
          <a:xfrm>
            <a:off x="1112528" y="882407"/>
            <a:ext cx="377985" cy="365792"/>
          </a:xfrm>
          <a:prstGeom prst="rect">
            <a:avLst/>
          </a:prstGeom>
        </p:spPr>
      </p:pic>
      <p:pic>
        <p:nvPicPr>
          <p:cNvPr id="6" name="Picture 5">
            <a:extLst>
              <a:ext uri="{FF2B5EF4-FFF2-40B4-BE49-F238E27FC236}">
                <a16:creationId xmlns:a16="http://schemas.microsoft.com/office/drawing/2014/main" id="{F5750286-E1D4-4570-B084-8200B46313A6}"/>
              </a:ext>
            </a:extLst>
          </p:cNvPr>
          <p:cNvPicPr>
            <a:picLocks noChangeAspect="1"/>
          </p:cNvPicPr>
          <p:nvPr/>
        </p:nvPicPr>
        <p:blipFill>
          <a:blip r:embed="rId6"/>
          <a:stretch>
            <a:fillRect/>
          </a:stretch>
        </p:blipFill>
        <p:spPr>
          <a:xfrm>
            <a:off x="1567215" y="1065303"/>
            <a:ext cx="320438" cy="310101"/>
          </a:xfrm>
          <a:prstGeom prst="rect">
            <a:avLst/>
          </a:prstGeom>
        </p:spPr>
      </p:pic>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08308" y="333795"/>
            <a:ext cx="6979800" cy="33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000" b="1" dirty="0">
                <a:solidFill>
                  <a:schemeClr val="tx1"/>
                </a:solidFill>
                <a:latin typeface="Times New Roman" panose="02020603050405020304" pitchFamily="18" charset="0"/>
                <a:cs typeface="Times New Roman" panose="02020603050405020304" pitchFamily="18" charset="0"/>
              </a:rPr>
              <a:t>DEMO QUẢN LÝ KHÁCH HÀNG</a:t>
            </a:r>
            <a:endParaRPr sz="2000" b="1" dirty="0">
              <a:solidFill>
                <a:schemeClr val="tx1"/>
              </a:solidFill>
              <a:latin typeface="Times New Roman" panose="02020603050405020304" pitchFamily="18" charset="0"/>
              <a:cs typeface="Times New Roman" panose="02020603050405020304" pitchFamily="18" charset="0"/>
            </a:endParaRPr>
          </a:p>
        </p:txBody>
      </p:sp>
      <p:sp>
        <p:nvSpPr>
          <p:cNvPr id="257" name="Google Shape;257;p3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3" name="Picture 2">
            <a:extLst>
              <a:ext uri="{FF2B5EF4-FFF2-40B4-BE49-F238E27FC236}">
                <a16:creationId xmlns:a16="http://schemas.microsoft.com/office/drawing/2014/main" id="{05093289-7786-4699-82BC-AE74036DC611}"/>
              </a:ext>
            </a:extLst>
          </p:cNvPr>
          <p:cNvPicPr>
            <a:picLocks noChangeAspect="1"/>
          </p:cNvPicPr>
          <p:nvPr/>
        </p:nvPicPr>
        <p:blipFill rotWithShape="1">
          <a:blip r:embed="rId3"/>
          <a:srcRect r="63226" b="45152"/>
          <a:stretch/>
        </p:blipFill>
        <p:spPr>
          <a:xfrm>
            <a:off x="2551470" y="881333"/>
            <a:ext cx="4225413" cy="3380834"/>
          </a:xfrm>
          <a:prstGeom prst="rect">
            <a:avLst/>
          </a:prstGeom>
        </p:spPr>
      </p:pic>
      <p:pic>
        <p:nvPicPr>
          <p:cNvPr id="4" name="Picture 3">
            <a:extLst>
              <a:ext uri="{FF2B5EF4-FFF2-40B4-BE49-F238E27FC236}">
                <a16:creationId xmlns:a16="http://schemas.microsoft.com/office/drawing/2014/main" id="{A31F864D-FFF4-418E-AD40-43DA291CA372}"/>
              </a:ext>
            </a:extLst>
          </p:cNvPr>
          <p:cNvPicPr>
            <a:picLocks noChangeAspect="1"/>
          </p:cNvPicPr>
          <p:nvPr/>
        </p:nvPicPr>
        <p:blipFill>
          <a:blip r:embed="rId4"/>
          <a:stretch>
            <a:fillRect/>
          </a:stretch>
        </p:blipFill>
        <p:spPr>
          <a:xfrm>
            <a:off x="821544" y="2828146"/>
            <a:ext cx="908383" cy="652329"/>
          </a:xfrm>
          <a:prstGeom prst="rect">
            <a:avLst/>
          </a:prstGeom>
        </p:spPr>
      </p:pic>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978811" y="296924"/>
            <a:ext cx="6979800" cy="33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000" b="1" dirty="0">
                <a:solidFill>
                  <a:schemeClr val="tx1"/>
                </a:solidFill>
                <a:latin typeface="Times New Roman" panose="02020603050405020304" pitchFamily="18" charset="0"/>
                <a:cs typeface="Times New Roman" panose="02020603050405020304" pitchFamily="18" charset="0"/>
              </a:rPr>
              <a:t>DEMO QUẢN LÝ NHÂN VIÊN</a:t>
            </a:r>
            <a:endParaRPr sz="2000" b="1" dirty="0">
              <a:solidFill>
                <a:schemeClr val="tx1"/>
              </a:solidFill>
              <a:latin typeface="Times New Roman" panose="02020603050405020304" pitchFamily="18" charset="0"/>
              <a:cs typeface="Times New Roman" panose="02020603050405020304" pitchFamily="18" charset="0"/>
            </a:endParaRPr>
          </a:p>
        </p:txBody>
      </p:sp>
      <p:sp>
        <p:nvSpPr>
          <p:cNvPr id="263" name="Google Shape;263;p3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3" name="Picture 2">
            <a:extLst>
              <a:ext uri="{FF2B5EF4-FFF2-40B4-BE49-F238E27FC236}">
                <a16:creationId xmlns:a16="http://schemas.microsoft.com/office/drawing/2014/main" id="{4DF28D1E-3C97-459C-BB4B-18B43A9E3A53}"/>
              </a:ext>
            </a:extLst>
          </p:cNvPr>
          <p:cNvPicPr>
            <a:picLocks noChangeAspect="1"/>
          </p:cNvPicPr>
          <p:nvPr/>
        </p:nvPicPr>
        <p:blipFill rotWithShape="1">
          <a:blip r:embed="rId3"/>
          <a:srcRect l="-80" t="90" r="63548" b="45340"/>
          <a:stretch/>
        </p:blipFill>
        <p:spPr>
          <a:xfrm>
            <a:off x="2680469" y="838815"/>
            <a:ext cx="4159530" cy="3333134"/>
          </a:xfrm>
          <a:prstGeom prst="rect">
            <a:avLst/>
          </a:prstGeom>
        </p:spPr>
      </p:pic>
      <p:pic>
        <p:nvPicPr>
          <p:cNvPr id="4" name="Picture 3">
            <a:extLst>
              <a:ext uri="{FF2B5EF4-FFF2-40B4-BE49-F238E27FC236}">
                <a16:creationId xmlns:a16="http://schemas.microsoft.com/office/drawing/2014/main" id="{AEEB93E0-111B-4BFD-8BFA-BC6EFDD519C6}"/>
              </a:ext>
            </a:extLst>
          </p:cNvPr>
          <p:cNvPicPr>
            <a:picLocks noChangeAspect="1"/>
          </p:cNvPicPr>
          <p:nvPr/>
        </p:nvPicPr>
        <p:blipFill>
          <a:blip r:embed="rId4"/>
          <a:stretch>
            <a:fillRect/>
          </a:stretch>
        </p:blipFill>
        <p:spPr>
          <a:xfrm>
            <a:off x="7400778" y="2505382"/>
            <a:ext cx="1115665" cy="786452"/>
          </a:xfrm>
          <a:prstGeom prst="rect">
            <a:avLst/>
          </a:prstGeom>
        </p:spPr>
      </p:pic>
      <p:pic>
        <p:nvPicPr>
          <p:cNvPr id="5" name="Picture 4">
            <a:extLst>
              <a:ext uri="{FF2B5EF4-FFF2-40B4-BE49-F238E27FC236}">
                <a16:creationId xmlns:a16="http://schemas.microsoft.com/office/drawing/2014/main" id="{ACB1D349-44E0-4DDC-8EFA-8E5385A858ED}"/>
              </a:ext>
            </a:extLst>
          </p:cNvPr>
          <p:cNvPicPr>
            <a:picLocks noChangeAspect="1"/>
          </p:cNvPicPr>
          <p:nvPr/>
        </p:nvPicPr>
        <p:blipFill>
          <a:blip r:embed="rId4"/>
          <a:stretch>
            <a:fillRect/>
          </a:stretch>
        </p:blipFill>
        <p:spPr>
          <a:xfrm>
            <a:off x="835889" y="3100298"/>
            <a:ext cx="811513" cy="572050"/>
          </a:xfrm>
          <a:prstGeom prst="rect">
            <a:avLst/>
          </a:prstGeom>
        </p:spPr>
      </p:pic>
      <p:pic>
        <p:nvPicPr>
          <p:cNvPr id="6" name="Picture 5">
            <a:extLst>
              <a:ext uri="{FF2B5EF4-FFF2-40B4-BE49-F238E27FC236}">
                <a16:creationId xmlns:a16="http://schemas.microsoft.com/office/drawing/2014/main" id="{E6D87F05-BB16-4F58-BC55-68F8A383AC24}"/>
              </a:ext>
            </a:extLst>
          </p:cNvPr>
          <p:cNvPicPr>
            <a:picLocks noChangeAspect="1"/>
          </p:cNvPicPr>
          <p:nvPr/>
        </p:nvPicPr>
        <p:blipFill>
          <a:blip r:embed="rId5"/>
          <a:stretch>
            <a:fillRect/>
          </a:stretch>
        </p:blipFill>
        <p:spPr>
          <a:xfrm>
            <a:off x="7958609" y="1203511"/>
            <a:ext cx="377985" cy="365792"/>
          </a:xfrm>
          <a:prstGeom prst="rect">
            <a:avLst/>
          </a:prstGeom>
        </p:spPr>
      </p:pic>
      <p:pic>
        <p:nvPicPr>
          <p:cNvPr id="7" name="Picture 6">
            <a:extLst>
              <a:ext uri="{FF2B5EF4-FFF2-40B4-BE49-F238E27FC236}">
                <a16:creationId xmlns:a16="http://schemas.microsoft.com/office/drawing/2014/main" id="{0DC265AB-A626-450A-9F4E-E6023C6D9F4C}"/>
              </a:ext>
            </a:extLst>
          </p:cNvPr>
          <p:cNvPicPr>
            <a:picLocks noChangeAspect="1"/>
          </p:cNvPicPr>
          <p:nvPr/>
        </p:nvPicPr>
        <p:blipFill>
          <a:blip r:embed="rId5"/>
          <a:stretch>
            <a:fillRect/>
          </a:stretch>
        </p:blipFill>
        <p:spPr>
          <a:xfrm>
            <a:off x="7580624" y="1020615"/>
            <a:ext cx="377985" cy="365792"/>
          </a:xfrm>
          <a:prstGeom prst="rect">
            <a:avLst/>
          </a:prstGeom>
        </p:spPr>
      </p:pic>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8"/>
        <p:cNvGrpSpPr/>
        <p:nvPr/>
      </p:nvGrpSpPr>
      <p:grpSpPr>
        <a:xfrm>
          <a:off x="0" y="0"/>
          <a:ext cx="0" cy="0"/>
          <a:chOff x="0" y="0"/>
          <a:chExt cx="0" cy="0"/>
        </a:xfrm>
      </p:grpSpPr>
      <p:grpSp>
        <p:nvGrpSpPr>
          <p:cNvPr id="821" name="Google Shape;821;p48"/>
          <p:cNvGrpSpPr/>
          <p:nvPr/>
        </p:nvGrpSpPr>
        <p:grpSpPr>
          <a:xfrm>
            <a:off x="884364" y="3911884"/>
            <a:ext cx="1336824" cy="316035"/>
            <a:chOff x="3042485" y="5594633"/>
            <a:chExt cx="2159652" cy="510557"/>
          </a:xfrm>
        </p:grpSpPr>
        <p:sp>
          <p:nvSpPr>
            <p:cNvPr id="822" name="Google Shape;822;p4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3" name="Google Shape;823;p4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4" name="Google Shape;824;p4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5" name="Google Shape;825;p4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6" name="Google Shape;826;p4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7" name="Google Shape;827;p4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8" name="Google Shape;828;p4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9" name="Google Shape;829;p4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0" name="Google Shape;830;p4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1" name="Google Shape;831;p4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2" name="Google Shape;832;p4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3" name="Google Shape;833;p4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4" name="Google Shape;834;p4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5" name="Google Shape;835;p4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6" name="Google Shape;836;p4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37" name="Google Shape;837;p48"/>
          <p:cNvGrpSpPr/>
          <p:nvPr/>
        </p:nvGrpSpPr>
        <p:grpSpPr>
          <a:xfrm>
            <a:off x="92266" y="3397690"/>
            <a:ext cx="373053" cy="445791"/>
            <a:chOff x="8095060" y="5664590"/>
            <a:chExt cx="497404" cy="594389"/>
          </a:xfrm>
        </p:grpSpPr>
        <p:grpSp>
          <p:nvGrpSpPr>
            <p:cNvPr id="838" name="Google Shape;838;p48"/>
            <p:cNvGrpSpPr/>
            <p:nvPr/>
          </p:nvGrpSpPr>
          <p:grpSpPr>
            <a:xfrm>
              <a:off x="8095060" y="5969027"/>
              <a:ext cx="497404" cy="289951"/>
              <a:chOff x="8095060" y="5969027"/>
              <a:chExt cx="497404" cy="289951"/>
            </a:xfrm>
          </p:grpSpPr>
          <p:sp>
            <p:nvSpPr>
              <p:cNvPr id="839" name="Google Shape;839;p4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0" name="Google Shape;840;p4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1" name="Google Shape;841;p4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42" name="Google Shape;842;p48"/>
            <p:cNvGrpSpPr/>
            <p:nvPr/>
          </p:nvGrpSpPr>
          <p:grpSpPr>
            <a:xfrm>
              <a:off x="8095060" y="5867832"/>
              <a:ext cx="497404" cy="289312"/>
              <a:chOff x="8095060" y="5867832"/>
              <a:chExt cx="497404" cy="289312"/>
            </a:xfrm>
          </p:grpSpPr>
          <p:sp>
            <p:nvSpPr>
              <p:cNvPr id="843" name="Google Shape;843;p4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4" name="Google Shape;844;p4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5" name="Google Shape;845;p4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46" name="Google Shape;846;p48"/>
            <p:cNvGrpSpPr/>
            <p:nvPr/>
          </p:nvGrpSpPr>
          <p:grpSpPr>
            <a:xfrm>
              <a:off x="8095060" y="5765998"/>
              <a:ext cx="497404" cy="289312"/>
              <a:chOff x="8095060" y="5765998"/>
              <a:chExt cx="497404" cy="289312"/>
            </a:xfrm>
          </p:grpSpPr>
          <p:sp>
            <p:nvSpPr>
              <p:cNvPr id="847" name="Google Shape;847;p4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8" name="Google Shape;848;p4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9" name="Google Shape;849;p4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50" name="Google Shape;850;p48"/>
            <p:cNvGrpSpPr/>
            <p:nvPr/>
          </p:nvGrpSpPr>
          <p:grpSpPr>
            <a:xfrm>
              <a:off x="8095060" y="5664590"/>
              <a:ext cx="497404" cy="290164"/>
              <a:chOff x="8095060" y="5664590"/>
              <a:chExt cx="497404" cy="290164"/>
            </a:xfrm>
          </p:grpSpPr>
          <p:sp>
            <p:nvSpPr>
              <p:cNvPr id="851" name="Google Shape;851;p4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2" name="Google Shape;852;p4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3" name="Google Shape;853;p4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4" name="Title 3">
            <a:extLst>
              <a:ext uri="{FF2B5EF4-FFF2-40B4-BE49-F238E27FC236}">
                <a16:creationId xmlns:a16="http://schemas.microsoft.com/office/drawing/2014/main" id="{DA95CF68-9DFA-4275-8422-178D8FFDC9BE}"/>
              </a:ext>
            </a:extLst>
          </p:cNvPr>
          <p:cNvSpPr>
            <a:spLocks noGrp="1"/>
          </p:cNvSpPr>
          <p:nvPr>
            <p:ph type="title"/>
          </p:nvPr>
        </p:nvSpPr>
        <p:spPr>
          <a:xfrm>
            <a:off x="1127226" y="319046"/>
            <a:ext cx="6979800" cy="336300"/>
          </a:xfrm>
        </p:spPr>
        <p:txBody>
          <a:bodyPr/>
          <a:lstStyle/>
          <a:p>
            <a:r>
              <a:rPr lang="en-US" sz="2000" b="1" dirty="0">
                <a:solidFill>
                  <a:schemeClr val="tx1"/>
                </a:solidFill>
                <a:latin typeface="Times New Roman" panose="02020603050405020304" pitchFamily="18" charset="0"/>
                <a:cs typeface="Times New Roman" panose="02020603050405020304" pitchFamily="18" charset="0"/>
              </a:rPr>
              <a:t>DEMO QUẢN LÝ NHÀ CUNG CẤP</a:t>
            </a:r>
          </a:p>
        </p:txBody>
      </p:sp>
      <p:sp>
        <p:nvSpPr>
          <p:cNvPr id="899" name="Google Shape;899;p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dirty="0"/>
          </a:p>
        </p:txBody>
      </p:sp>
      <p:pic>
        <p:nvPicPr>
          <p:cNvPr id="6" name="Picture 5">
            <a:extLst>
              <a:ext uri="{FF2B5EF4-FFF2-40B4-BE49-F238E27FC236}">
                <a16:creationId xmlns:a16="http://schemas.microsoft.com/office/drawing/2014/main" id="{889B1E44-33B7-49A5-8F75-1DBC15981FF9}"/>
              </a:ext>
            </a:extLst>
          </p:cNvPr>
          <p:cNvPicPr>
            <a:picLocks noChangeAspect="1"/>
          </p:cNvPicPr>
          <p:nvPr/>
        </p:nvPicPr>
        <p:blipFill rotWithShape="1">
          <a:blip r:embed="rId3"/>
          <a:srcRect r="63145" b="44851"/>
          <a:stretch/>
        </p:blipFill>
        <p:spPr>
          <a:xfrm>
            <a:off x="2608697" y="858361"/>
            <a:ext cx="4268827" cy="3426778"/>
          </a:xfrm>
          <a:prstGeom prst="rect">
            <a:avLst/>
          </a:prstGeom>
        </p:spPr>
      </p:pic>
      <p:pic>
        <p:nvPicPr>
          <p:cNvPr id="7" name="Picture 6">
            <a:extLst>
              <a:ext uri="{FF2B5EF4-FFF2-40B4-BE49-F238E27FC236}">
                <a16:creationId xmlns:a16="http://schemas.microsoft.com/office/drawing/2014/main" id="{22F4B83F-5A4E-4868-ABC6-5FFDB42175F2}"/>
              </a:ext>
            </a:extLst>
          </p:cNvPr>
          <p:cNvPicPr>
            <a:picLocks noChangeAspect="1"/>
          </p:cNvPicPr>
          <p:nvPr/>
        </p:nvPicPr>
        <p:blipFill>
          <a:blip r:embed="rId4"/>
          <a:stretch>
            <a:fillRect/>
          </a:stretch>
        </p:blipFill>
        <p:spPr>
          <a:xfrm>
            <a:off x="7908215" y="1408087"/>
            <a:ext cx="377985" cy="365792"/>
          </a:xfrm>
          <a:prstGeom prst="rect">
            <a:avLst/>
          </a:prstGeom>
        </p:spPr>
      </p:pic>
      <p:pic>
        <p:nvPicPr>
          <p:cNvPr id="8" name="Picture 7">
            <a:extLst>
              <a:ext uri="{FF2B5EF4-FFF2-40B4-BE49-F238E27FC236}">
                <a16:creationId xmlns:a16="http://schemas.microsoft.com/office/drawing/2014/main" id="{648EDBEE-C5B8-4808-B2D2-CA5F0C065829}"/>
              </a:ext>
            </a:extLst>
          </p:cNvPr>
          <p:cNvPicPr>
            <a:picLocks noChangeAspect="1"/>
          </p:cNvPicPr>
          <p:nvPr/>
        </p:nvPicPr>
        <p:blipFill>
          <a:blip r:embed="rId4"/>
          <a:stretch>
            <a:fillRect/>
          </a:stretch>
        </p:blipFill>
        <p:spPr>
          <a:xfrm>
            <a:off x="7872225" y="2002953"/>
            <a:ext cx="377985" cy="365792"/>
          </a:xfrm>
          <a:prstGeom prst="rect">
            <a:avLst/>
          </a:prstGeom>
        </p:spPr>
      </p:pic>
      <p:pic>
        <p:nvPicPr>
          <p:cNvPr id="9" name="Picture 8">
            <a:extLst>
              <a:ext uri="{FF2B5EF4-FFF2-40B4-BE49-F238E27FC236}">
                <a16:creationId xmlns:a16="http://schemas.microsoft.com/office/drawing/2014/main" id="{1A9C34DC-AE30-44C2-B3BE-D79E72635759}"/>
              </a:ext>
            </a:extLst>
          </p:cNvPr>
          <p:cNvPicPr>
            <a:picLocks noChangeAspect="1"/>
          </p:cNvPicPr>
          <p:nvPr/>
        </p:nvPicPr>
        <p:blipFill>
          <a:blip r:embed="rId4"/>
          <a:stretch>
            <a:fillRect/>
          </a:stretch>
        </p:blipFill>
        <p:spPr>
          <a:xfrm>
            <a:off x="7346890" y="1042295"/>
            <a:ext cx="463343" cy="365792"/>
          </a:xfrm>
          <a:prstGeom prst="rect">
            <a:avLst/>
          </a:prstGeom>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body" idx="1"/>
          </p:nvPr>
        </p:nvSpPr>
        <p:spPr>
          <a:xfrm>
            <a:off x="2971800" y="1074425"/>
            <a:ext cx="3200400" cy="2994600"/>
          </a:xfrm>
          <a:prstGeom prst="rect">
            <a:avLst/>
          </a:prstGeom>
        </p:spPr>
        <p:txBody>
          <a:bodyPr spcFirstLastPara="1" wrap="square" lIns="0" tIns="0" rIns="0" bIns="0" anchor="ctr" anchorCtr="0">
            <a:noAutofit/>
          </a:bodyPr>
          <a:lstStyle/>
          <a:p>
            <a:pPr marL="0" lvl="0" indent="0" algn="just" rtl="0">
              <a:spcBef>
                <a:spcPts val="600"/>
              </a:spcBef>
              <a:spcAft>
                <a:spcPts val="0"/>
              </a:spcAft>
              <a:buNone/>
            </a:pPr>
            <a:r>
              <a:rPr lang="en-US" sz="3600" dirty="0" err="1">
                <a:latin typeface="Times New Roman" panose="02020603050405020304" pitchFamily="18" charset="0"/>
                <a:cs typeface="Times New Roman" panose="02020603050405020304" pitchFamily="18" charset="0"/>
              </a:rPr>
              <a:t>Nội</a:t>
            </a:r>
            <a:r>
              <a:rPr lang="en-US" sz="3600" dirty="0">
                <a:latin typeface="Times New Roman" panose="02020603050405020304" pitchFamily="18" charset="0"/>
                <a:cs typeface="Times New Roman" panose="02020603050405020304" pitchFamily="18" charset="0"/>
              </a:rPr>
              <a:t> dung:</a:t>
            </a:r>
          </a:p>
          <a:p>
            <a:pPr marL="0" lvl="0" indent="0" algn="just" rtl="0">
              <a:spcBef>
                <a:spcPts val="600"/>
              </a:spcBef>
              <a:spcAft>
                <a:spcPts val="0"/>
              </a:spcAft>
              <a:buNone/>
            </a:pPr>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endParaRPr lang="en-US" dirty="0">
              <a:latin typeface="Times New Roman" panose="02020603050405020304" pitchFamily="18" charset="0"/>
              <a:cs typeface="Times New Roman" panose="02020603050405020304" pitchFamily="18" charset="0"/>
            </a:endParaRPr>
          </a:p>
          <a:p>
            <a:pPr marL="0" lvl="0" indent="0" algn="just" rtl="0">
              <a:spcBef>
                <a:spcPts val="600"/>
              </a:spcBef>
              <a:spcAft>
                <a:spcPts val="0"/>
              </a:spcAft>
              <a:buNone/>
            </a:pPr>
            <a:r>
              <a:rPr lang="en-US" dirty="0">
                <a:latin typeface="Times New Roman" panose="02020603050405020304" pitchFamily="18" charset="0"/>
                <a:cs typeface="Times New Roman" panose="02020603050405020304" pitchFamily="18" charset="0"/>
              </a:rPr>
              <a:t>II.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endParaRPr lang="en-US" dirty="0">
              <a:latin typeface="Times New Roman" panose="02020603050405020304" pitchFamily="18" charset="0"/>
              <a:cs typeface="Times New Roman" panose="02020603050405020304" pitchFamily="18" charset="0"/>
            </a:endParaRPr>
          </a:p>
          <a:p>
            <a:pPr marL="0" lvl="0" indent="0" algn="just" rtl="0">
              <a:spcBef>
                <a:spcPts val="600"/>
              </a:spcBef>
              <a:spcAft>
                <a:spcPts val="0"/>
              </a:spcAft>
              <a:buNone/>
            </a:pPr>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IV.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en-US" dirty="0">
              <a:latin typeface="Times New Roman" panose="02020603050405020304" pitchFamily="18" charset="0"/>
              <a:cs typeface="Times New Roman" panose="02020603050405020304" pitchFamily="18" charset="0"/>
            </a:endParaRPr>
          </a:p>
          <a:p>
            <a:pPr marL="0" lvl="0" indent="0" algn="just" rtl="0">
              <a:spcBef>
                <a:spcPts val="600"/>
              </a:spcBef>
              <a:spcAft>
                <a:spcPts val="0"/>
              </a:spcAft>
              <a:buNone/>
            </a:pPr>
            <a:r>
              <a:rPr lang="en-US" dirty="0">
                <a:latin typeface="Times New Roman" panose="02020603050405020304" pitchFamily="18" charset="0"/>
                <a:cs typeface="Times New Roman" panose="02020603050405020304" pitchFamily="18" charset="0"/>
              </a:rPr>
              <a:t>V. Demo</a:t>
            </a:r>
          </a:p>
          <a:p>
            <a:pPr marL="0" lvl="0" indent="0" algn="ctr" rtl="0">
              <a:spcBef>
                <a:spcPts val="600"/>
              </a:spcBef>
              <a:spcAft>
                <a:spcPts val="0"/>
              </a:spcAft>
              <a:buNone/>
            </a:pPr>
            <a:endParaRPr lang="en-US" dirty="0"/>
          </a:p>
        </p:txBody>
      </p:sp>
      <p:sp>
        <p:nvSpPr>
          <p:cNvPr id="141" name="Google Shape;141;p2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2" name="Picture 1">
            <a:extLst>
              <a:ext uri="{FF2B5EF4-FFF2-40B4-BE49-F238E27FC236}">
                <a16:creationId xmlns:a16="http://schemas.microsoft.com/office/drawing/2014/main" id="{02B99ABC-22A5-49DA-AF72-21D25D965E32}"/>
              </a:ext>
            </a:extLst>
          </p:cNvPr>
          <p:cNvPicPr>
            <a:picLocks noChangeAspect="1"/>
          </p:cNvPicPr>
          <p:nvPr/>
        </p:nvPicPr>
        <p:blipFill>
          <a:blip r:embed="rId3"/>
          <a:stretch>
            <a:fillRect/>
          </a:stretch>
        </p:blipFill>
        <p:spPr>
          <a:xfrm>
            <a:off x="834320" y="621785"/>
            <a:ext cx="1030313" cy="743776"/>
          </a:xfrm>
          <a:prstGeom prst="rect">
            <a:avLst/>
          </a:prstGeom>
        </p:spPr>
      </p:pic>
      <p:pic>
        <p:nvPicPr>
          <p:cNvPr id="3" name="Picture 2">
            <a:extLst>
              <a:ext uri="{FF2B5EF4-FFF2-40B4-BE49-F238E27FC236}">
                <a16:creationId xmlns:a16="http://schemas.microsoft.com/office/drawing/2014/main" id="{F03B186A-4F0D-4438-BB6A-F1CF3293934A}"/>
              </a:ext>
            </a:extLst>
          </p:cNvPr>
          <p:cNvPicPr>
            <a:picLocks noChangeAspect="1"/>
          </p:cNvPicPr>
          <p:nvPr/>
        </p:nvPicPr>
        <p:blipFill>
          <a:blip r:embed="rId4"/>
          <a:stretch>
            <a:fillRect/>
          </a:stretch>
        </p:blipFill>
        <p:spPr>
          <a:xfrm>
            <a:off x="7757944" y="280379"/>
            <a:ext cx="1103472" cy="1085182"/>
          </a:xfrm>
          <a:prstGeom prst="rect">
            <a:avLst/>
          </a:prstGeom>
        </p:spPr>
      </p:pic>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082100" y="348544"/>
            <a:ext cx="6979800" cy="3363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sz="2000" b="1" dirty="0">
                <a:latin typeface="Times New Roman" panose="02020603050405020304" pitchFamily="18" charset="0"/>
                <a:cs typeface="Times New Roman" panose="02020603050405020304" pitchFamily="18" charset="0"/>
              </a:rPr>
              <a:t>DEMO QUẢN LÝ BÁN HÀNG</a:t>
            </a:r>
            <a:endParaRPr sz="2000" b="1" dirty="0">
              <a:latin typeface="Times New Roman" panose="02020603050405020304" pitchFamily="18" charset="0"/>
              <a:cs typeface="Times New Roman" panose="02020603050405020304" pitchFamily="18" charset="0"/>
            </a:endParaRPr>
          </a:p>
        </p:txBody>
      </p:sp>
      <p:sp>
        <p:nvSpPr>
          <p:cNvPr id="297" name="Google Shape;297;p3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5" name="Picture 4">
            <a:extLst>
              <a:ext uri="{FF2B5EF4-FFF2-40B4-BE49-F238E27FC236}">
                <a16:creationId xmlns:a16="http://schemas.microsoft.com/office/drawing/2014/main" id="{2885EF6C-7550-4A19-A316-28F03D3ADF9B}"/>
              </a:ext>
            </a:extLst>
          </p:cNvPr>
          <p:cNvPicPr>
            <a:picLocks noChangeAspect="1"/>
          </p:cNvPicPr>
          <p:nvPr/>
        </p:nvPicPr>
        <p:blipFill rotWithShape="1">
          <a:blip r:embed="rId3"/>
          <a:srcRect l="1" r="63306" b="46955"/>
          <a:stretch/>
        </p:blipFill>
        <p:spPr>
          <a:xfrm>
            <a:off x="2695268" y="823253"/>
            <a:ext cx="4509319" cy="3496994"/>
          </a:xfrm>
          <a:prstGeom prst="rect">
            <a:avLst/>
          </a:prstGeom>
        </p:spPr>
      </p:pic>
      <p:pic>
        <p:nvPicPr>
          <p:cNvPr id="6" name="Picture 5">
            <a:extLst>
              <a:ext uri="{FF2B5EF4-FFF2-40B4-BE49-F238E27FC236}">
                <a16:creationId xmlns:a16="http://schemas.microsoft.com/office/drawing/2014/main" id="{EC508DA5-FDA7-47BB-B805-B543A3F746CD}"/>
              </a:ext>
            </a:extLst>
          </p:cNvPr>
          <p:cNvPicPr>
            <a:picLocks noChangeAspect="1"/>
          </p:cNvPicPr>
          <p:nvPr/>
        </p:nvPicPr>
        <p:blipFill>
          <a:blip r:embed="rId4"/>
          <a:stretch>
            <a:fillRect/>
          </a:stretch>
        </p:blipFill>
        <p:spPr>
          <a:xfrm>
            <a:off x="7635772" y="3733220"/>
            <a:ext cx="1335140" cy="317019"/>
          </a:xfrm>
          <a:prstGeom prst="rect">
            <a:avLst/>
          </a:prstGeom>
        </p:spPr>
      </p:pic>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Title 1">
            <a:extLst>
              <a:ext uri="{FF2B5EF4-FFF2-40B4-BE49-F238E27FC236}">
                <a16:creationId xmlns:a16="http://schemas.microsoft.com/office/drawing/2014/main" id="{305F3AA7-1EE6-4F39-9163-2C1FC3D06C66}"/>
              </a:ext>
            </a:extLst>
          </p:cNvPr>
          <p:cNvSpPr>
            <a:spLocks noGrp="1"/>
          </p:cNvSpPr>
          <p:nvPr>
            <p:ph type="title"/>
          </p:nvPr>
        </p:nvSpPr>
        <p:spPr>
          <a:xfrm>
            <a:off x="1082100" y="363292"/>
            <a:ext cx="6979800" cy="336300"/>
          </a:xfrm>
        </p:spPr>
        <p:txBody>
          <a:bodyPr/>
          <a:lstStyle/>
          <a:p>
            <a:r>
              <a:rPr lang="en-US" sz="2000" b="1" dirty="0">
                <a:solidFill>
                  <a:schemeClr val="tx1"/>
                </a:solidFill>
                <a:latin typeface="Times New Roman" panose="02020603050405020304" pitchFamily="18" charset="0"/>
                <a:cs typeface="Times New Roman" panose="02020603050405020304" pitchFamily="18" charset="0"/>
              </a:rPr>
              <a:t>DEMO QUẢN LÝ NHẬP HÀNG</a:t>
            </a:r>
          </a:p>
        </p:txBody>
      </p:sp>
      <p:sp>
        <p:nvSpPr>
          <p:cNvPr id="325" name="Google Shape;325;p4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2"/>
                </a:solidFill>
              </a:rPr>
              <a:t>21</a:t>
            </a:fld>
            <a:endParaRPr>
              <a:solidFill>
                <a:schemeClr val="dk2"/>
              </a:solidFill>
            </a:endParaRPr>
          </a:p>
        </p:txBody>
      </p:sp>
      <p:pic>
        <p:nvPicPr>
          <p:cNvPr id="4" name="Picture 3">
            <a:extLst>
              <a:ext uri="{FF2B5EF4-FFF2-40B4-BE49-F238E27FC236}">
                <a16:creationId xmlns:a16="http://schemas.microsoft.com/office/drawing/2014/main" id="{85269059-003F-449B-9451-82B27E5D1C65}"/>
              </a:ext>
            </a:extLst>
          </p:cNvPr>
          <p:cNvPicPr>
            <a:picLocks noChangeAspect="1"/>
          </p:cNvPicPr>
          <p:nvPr/>
        </p:nvPicPr>
        <p:blipFill rotWithShape="1">
          <a:blip r:embed="rId3"/>
          <a:srcRect t="-1" r="63145" b="47387"/>
          <a:stretch/>
        </p:blipFill>
        <p:spPr>
          <a:xfrm>
            <a:off x="2389458" y="830789"/>
            <a:ext cx="4365083" cy="3343006"/>
          </a:xfrm>
          <a:prstGeom prst="rect">
            <a:avLst/>
          </a:prstGeom>
        </p:spPr>
      </p:pic>
      <p:pic>
        <p:nvPicPr>
          <p:cNvPr id="5" name="Picture 4">
            <a:extLst>
              <a:ext uri="{FF2B5EF4-FFF2-40B4-BE49-F238E27FC236}">
                <a16:creationId xmlns:a16="http://schemas.microsoft.com/office/drawing/2014/main" id="{5FE5522F-A6E7-4282-B585-C807A251E0A3}"/>
              </a:ext>
            </a:extLst>
          </p:cNvPr>
          <p:cNvPicPr>
            <a:picLocks noChangeAspect="1"/>
          </p:cNvPicPr>
          <p:nvPr/>
        </p:nvPicPr>
        <p:blipFill>
          <a:blip r:embed="rId4"/>
          <a:stretch>
            <a:fillRect/>
          </a:stretch>
        </p:blipFill>
        <p:spPr>
          <a:xfrm>
            <a:off x="808804" y="830789"/>
            <a:ext cx="808559" cy="795157"/>
          </a:xfrm>
          <a:prstGeom prst="rect">
            <a:avLst/>
          </a:prstGeom>
        </p:spPr>
      </p:pic>
      <p:pic>
        <p:nvPicPr>
          <p:cNvPr id="6" name="Picture 5">
            <a:extLst>
              <a:ext uri="{FF2B5EF4-FFF2-40B4-BE49-F238E27FC236}">
                <a16:creationId xmlns:a16="http://schemas.microsoft.com/office/drawing/2014/main" id="{CF20CFE8-8E35-4402-8298-7852710C668F}"/>
              </a:ext>
            </a:extLst>
          </p:cNvPr>
          <p:cNvPicPr>
            <a:picLocks noChangeAspect="1"/>
          </p:cNvPicPr>
          <p:nvPr/>
        </p:nvPicPr>
        <p:blipFill>
          <a:blip r:embed="rId5"/>
          <a:stretch>
            <a:fillRect/>
          </a:stretch>
        </p:blipFill>
        <p:spPr>
          <a:xfrm>
            <a:off x="1041665" y="1305878"/>
            <a:ext cx="1054699" cy="640135"/>
          </a:xfrm>
          <a:prstGeom prst="rect">
            <a:avLst/>
          </a:prstGeom>
        </p:spPr>
      </p:pic>
      <p:pic>
        <p:nvPicPr>
          <p:cNvPr id="7" name="Picture 6">
            <a:extLst>
              <a:ext uri="{FF2B5EF4-FFF2-40B4-BE49-F238E27FC236}">
                <a16:creationId xmlns:a16="http://schemas.microsoft.com/office/drawing/2014/main" id="{F2714925-4DE7-48F8-B91F-B4CD2F0412AF}"/>
              </a:ext>
            </a:extLst>
          </p:cNvPr>
          <p:cNvPicPr>
            <a:picLocks noChangeAspect="1"/>
          </p:cNvPicPr>
          <p:nvPr/>
        </p:nvPicPr>
        <p:blipFill>
          <a:blip r:embed="rId6"/>
          <a:stretch>
            <a:fillRect/>
          </a:stretch>
        </p:blipFill>
        <p:spPr>
          <a:xfrm>
            <a:off x="7900770" y="2665915"/>
            <a:ext cx="764821" cy="549234"/>
          </a:xfrm>
          <a:prstGeom prst="rect">
            <a:avLst/>
          </a:prstGeom>
        </p:spPr>
      </p:pic>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AF1FF"/>
        </a:solidFill>
        <a:effectLst/>
      </p:bgPr>
    </p:bg>
    <p:spTree>
      <p:nvGrpSpPr>
        <p:cNvPr id="1" name="Shape 228"/>
        <p:cNvGrpSpPr/>
        <p:nvPr/>
      </p:nvGrpSpPr>
      <p:grpSpPr>
        <a:xfrm>
          <a:off x="0" y="0"/>
          <a:ext cx="0" cy="0"/>
          <a:chOff x="0" y="0"/>
          <a:chExt cx="0" cy="0"/>
        </a:xfrm>
      </p:grpSpPr>
      <p:sp>
        <p:nvSpPr>
          <p:cNvPr id="230" name="Google Shape;230;p35"/>
          <p:cNvSpPr txBox="1">
            <a:spLocks noGrp="1"/>
          </p:cNvSpPr>
          <p:nvPr>
            <p:ph type="title"/>
          </p:nvPr>
        </p:nvSpPr>
        <p:spPr>
          <a:xfrm>
            <a:off x="1082100" y="387112"/>
            <a:ext cx="6979800" cy="33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000" b="1" dirty="0">
                <a:latin typeface="Times New Roman" panose="02020603050405020304" pitchFamily="18" charset="0"/>
                <a:cs typeface="Times New Roman" panose="02020603050405020304" pitchFamily="18" charset="0"/>
              </a:rPr>
              <a:t>DEMO QUẢN LÝ THỐNG KÊ</a:t>
            </a:r>
            <a:endParaRPr sz="2000" b="1" dirty="0">
              <a:latin typeface="Times New Roman" panose="02020603050405020304" pitchFamily="18" charset="0"/>
              <a:cs typeface="Times New Roman" panose="02020603050405020304" pitchFamily="18" charset="0"/>
            </a:endParaRPr>
          </a:p>
        </p:txBody>
      </p:sp>
      <p:sp>
        <p:nvSpPr>
          <p:cNvPr id="232" name="Google Shape;232;p3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234" name="Google Shape;234;p35"/>
          <p:cNvPicPr preferRelativeResize="0"/>
          <p:nvPr/>
        </p:nvPicPr>
        <p:blipFill>
          <a:blip r:embed="rId3">
            <a:alphaModFix/>
          </a:blip>
          <a:stretch>
            <a:fillRect/>
          </a:stretch>
        </p:blipFill>
        <p:spPr>
          <a:xfrm flipH="1">
            <a:off x="1089574" y="1887372"/>
            <a:ext cx="193975" cy="214926"/>
          </a:xfrm>
          <a:prstGeom prst="rect">
            <a:avLst/>
          </a:prstGeom>
          <a:noFill/>
          <a:ln>
            <a:noFill/>
          </a:ln>
        </p:spPr>
      </p:pic>
      <p:pic>
        <p:nvPicPr>
          <p:cNvPr id="235" name="Google Shape;235;p35"/>
          <p:cNvPicPr preferRelativeResize="0"/>
          <p:nvPr/>
        </p:nvPicPr>
        <p:blipFill>
          <a:blip r:embed="rId3">
            <a:alphaModFix/>
          </a:blip>
          <a:stretch>
            <a:fillRect/>
          </a:stretch>
        </p:blipFill>
        <p:spPr>
          <a:xfrm flipH="1">
            <a:off x="1545013" y="4299460"/>
            <a:ext cx="193975" cy="214926"/>
          </a:xfrm>
          <a:prstGeom prst="rect">
            <a:avLst/>
          </a:prstGeom>
          <a:noFill/>
          <a:ln>
            <a:noFill/>
          </a:ln>
        </p:spPr>
      </p:pic>
      <p:pic>
        <p:nvPicPr>
          <p:cNvPr id="236" name="Google Shape;236;p35"/>
          <p:cNvPicPr preferRelativeResize="0"/>
          <p:nvPr/>
        </p:nvPicPr>
        <p:blipFill>
          <a:blip r:embed="rId3">
            <a:alphaModFix/>
          </a:blip>
          <a:stretch>
            <a:fillRect/>
          </a:stretch>
        </p:blipFill>
        <p:spPr>
          <a:xfrm flipH="1">
            <a:off x="1186561" y="3724388"/>
            <a:ext cx="193975" cy="214926"/>
          </a:xfrm>
          <a:prstGeom prst="rect">
            <a:avLst/>
          </a:prstGeom>
          <a:noFill/>
          <a:ln>
            <a:noFill/>
          </a:ln>
        </p:spPr>
      </p:pic>
      <p:pic>
        <p:nvPicPr>
          <p:cNvPr id="237" name="Google Shape;237;p35"/>
          <p:cNvPicPr preferRelativeResize="0"/>
          <p:nvPr/>
        </p:nvPicPr>
        <p:blipFill>
          <a:blip r:embed="rId3">
            <a:alphaModFix/>
          </a:blip>
          <a:stretch>
            <a:fillRect/>
          </a:stretch>
        </p:blipFill>
        <p:spPr>
          <a:xfrm flipH="1">
            <a:off x="7867926" y="4076723"/>
            <a:ext cx="193974" cy="307974"/>
          </a:xfrm>
          <a:prstGeom prst="rect">
            <a:avLst/>
          </a:prstGeom>
          <a:noFill/>
          <a:ln>
            <a:noFill/>
          </a:ln>
        </p:spPr>
      </p:pic>
      <p:pic>
        <p:nvPicPr>
          <p:cNvPr id="238" name="Google Shape;238;p35"/>
          <p:cNvPicPr preferRelativeResize="0"/>
          <p:nvPr/>
        </p:nvPicPr>
        <p:blipFill>
          <a:blip r:embed="rId3">
            <a:alphaModFix/>
          </a:blip>
          <a:stretch>
            <a:fillRect/>
          </a:stretch>
        </p:blipFill>
        <p:spPr>
          <a:xfrm flipH="1">
            <a:off x="8243459" y="2157257"/>
            <a:ext cx="193975" cy="214926"/>
          </a:xfrm>
          <a:prstGeom prst="rect">
            <a:avLst/>
          </a:prstGeom>
          <a:noFill/>
          <a:ln>
            <a:noFill/>
          </a:ln>
        </p:spPr>
      </p:pic>
      <p:pic>
        <p:nvPicPr>
          <p:cNvPr id="239" name="Google Shape;239;p35"/>
          <p:cNvPicPr preferRelativeResize="0"/>
          <p:nvPr/>
        </p:nvPicPr>
        <p:blipFill>
          <a:blip r:embed="rId3">
            <a:alphaModFix/>
          </a:blip>
          <a:stretch>
            <a:fillRect/>
          </a:stretch>
        </p:blipFill>
        <p:spPr>
          <a:xfrm flipH="1">
            <a:off x="7351524" y="3861797"/>
            <a:ext cx="193975" cy="214926"/>
          </a:xfrm>
          <a:prstGeom prst="rect">
            <a:avLst/>
          </a:prstGeom>
          <a:noFill/>
          <a:ln>
            <a:noFill/>
          </a:ln>
        </p:spPr>
      </p:pic>
      <p:pic>
        <p:nvPicPr>
          <p:cNvPr id="3" name="Picture 2">
            <a:extLst>
              <a:ext uri="{FF2B5EF4-FFF2-40B4-BE49-F238E27FC236}">
                <a16:creationId xmlns:a16="http://schemas.microsoft.com/office/drawing/2014/main" id="{F978C6D0-D121-4581-8C5B-BC15421E5D3F}"/>
              </a:ext>
            </a:extLst>
          </p:cNvPr>
          <p:cNvPicPr>
            <a:picLocks noChangeAspect="1"/>
          </p:cNvPicPr>
          <p:nvPr/>
        </p:nvPicPr>
        <p:blipFill rotWithShape="1">
          <a:blip r:embed="rId4"/>
          <a:srcRect r="66371" b="51315"/>
          <a:stretch/>
        </p:blipFill>
        <p:spPr>
          <a:xfrm>
            <a:off x="2524518" y="812738"/>
            <a:ext cx="4449687" cy="3455755"/>
          </a:xfrm>
          <a:prstGeom prst="rect">
            <a:avLst/>
          </a:prstGeom>
        </p:spPr>
      </p:pic>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8B848E-3AEF-4D4A-8E81-5B7ACBD99645}"/>
              </a:ext>
            </a:extLst>
          </p:cNvPr>
          <p:cNvSpPr>
            <a:spLocks noGrp="1"/>
          </p:cNvSpPr>
          <p:nvPr>
            <p:ph type="title"/>
          </p:nvPr>
        </p:nvSpPr>
        <p:spPr>
          <a:xfrm>
            <a:off x="1192663" y="848032"/>
            <a:ext cx="6979800" cy="3236314"/>
          </a:xfrm>
        </p:spPr>
        <p:txBody>
          <a:bodyPr/>
          <a:lstStyle/>
          <a:p>
            <a:pPr indent="457200">
              <a:lnSpc>
                <a:spcPct val="120000"/>
              </a:lnSpc>
              <a:spcBef>
                <a:spcPts val="600"/>
              </a:spcBef>
            </a:pPr>
            <a:br>
              <a:rPr lang="de-DE" sz="1400" b="0" i="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de-DE" sz="1400" b="0" i="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de-DE" sz="1400" b="0" i="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LỜI CẢM ƠN</a:t>
            </a:r>
            <a:br>
              <a:rPr lang="de-DE" sz="1400" b="0" i="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de-DE" sz="1400" b="0" i="0"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Để có thể hoàn thành đồ án này, lời đầu tiên em xin phép gửi lời cảm ơn tới bộ môn Công nghệ phần mềm, Khoa Công nghệ thông tin – Trường Đại học</a:t>
            </a:r>
            <a:r>
              <a:rPr lang="de-DE" sz="1400" dirty="0">
                <a:solidFill>
                  <a:schemeClr val="tx1">
                    <a:lumMod val="50000"/>
                  </a:schemeClr>
                </a:solidFill>
                <a:effectLst/>
                <a:latin typeface="Times New Roman" panose="02020603050405020304" pitchFamily="18" charset="0"/>
                <a:ea typeface="Times New Roman" panose="02020603050405020304" pitchFamily="18" charset="0"/>
              </a:rPr>
              <a:t> Sư phạm Kỹ thuật Hưng yên đã tạo điều kiện thuận lợi cho em thực hiện đồ án môn học này.</a:t>
            </a:r>
            <a:br>
              <a:rPr lang="en-US" sz="1400" dirty="0">
                <a:solidFill>
                  <a:schemeClr val="tx1">
                    <a:lumMod val="50000"/>
                  </a:schemeClr>
                </a:solidFill>
                <a:effectLst/>
                <a:latin typeface="Times New Roman" panose="02020603050405020304" pitchFamily="18" charset="0"/>
                <a:ea typeface="Times New Roman" panose="02020603050405020304" pitchFamily="18" charset="0"/>
              </a:rPr>
            </a:br>
            <a:r>
              <a:rPr lang="de-DE" sz="1400" dirty="0">
                <a:solidFill>
                  <a:schemeClr val="tx1">
                    <a:lumMod val="50000"/>
                  </a:schemeClr>
                </a:solidFill>
                <a:effectLst/>
                <a:latin typeface="Times New Roman" panose="02020603050405020304" pitchFamily="18" charset="0"/>
                <a:ea typeface="Times New Roman" panose="02020603050405020304" pitchFamily="18" charset="0"/>
              </a:rPr>
              <a:t>Đặc biệt em xin chân thành cảm ơn cô Đỗ Thị Thu Trang đã rất tận tình hướng dẫn, chỉ bảo em trong suốt thời gian thực hiện đồ án vừa qua.</a:t>
            </a:r>
            <a:br>
              <a:rPr lang="en-US" sz="1400" dirty="0">
                <a:solidFill>
                  <a:schemeClr val="tx1">
                    <a:lumMod val="50000"/>
                  </a:schemeClr>
                </a:solidFill>
                <a:effectLst/>
                <a:latin typeface="Times New Roman" panose="02020603050405020304" pitchFamily="18" charset="0"/>
                <a:ea typeface="Times New Roman" panose="02020603050405020304" pitchFamily="18" charset="0"/>
              </a:rPr>
            </a:br>
            <a:r>
              <a:rPr lang="de-DE" sz="1400" dirty="0">
                <a:solidFill>
                  <a:schemeClr val="tx1">
                    <a:lumMod val="50000"/>
                  </a:schemeClr>
                </a:solidFill>
                <a:effectLst/>
                <a:latin typeface="Times New Roman" panose="02020603050405020304" pitchFamily="18" charset="0"/>
                <a:ea typeface="Times New Roman" panose="02020603050405020304" pitchFamily="18" charset="0"/>
              </a:rPr>
              <a:t>Em cũng xin chân thành cảm ơn tất cả các Thầy, các Cô trong Trường đã tận tình giảng dạy, trang bị cho em những kiến thức cần thiết, quý báu để giúp em thực hiện được đồ án này.</a:t>
            </a:r>
            <a:br>
              <a:rPr lang="en-US" sz="1400" dirty="0">
                <a:solidFill>
                  <a:schemeClr val="tx1">
                    <a:lumMod val="50000"/>
                  </a:schemeClr>
                </a:solidFill>
                <a:effectLst/>
                <a:latin typeface="Times New Roman" panose="02020603050405020304" pitchFamily="18" charset="0"/>
                <a:ea typeface="Times New Roman" panose="02020603050405020304" pitchFamily="18" charset="0"/>
              </a:rPr>
            </a:br>
            <a:r>
              <a:rPr lang="de-DE" sz="1400" dirty="0">
                <a:solidFill>
                  <a:schemeClr val="tx1">
                    <a:lumMod val="50000"/>
                  </a:schemeClr>
                </a:solidFill>
                <a:effectLst/>
                <a:latin typeface="Times New Roman" panose="02020603050405020304" pitchFamily="18" charset="0"/>
                <a:ea typeface="Times New Roman" panose="02020603050405020304" pitchFamily="18" charset="0"/>
              </a:rPr>
              <a:t>Mặc dù em đã có cố gắng, nhưng với trình độ còn hạn chế, trong quá trình thực hiện đề tài không tránh khỏi những thiếu sót. Em hi vọng sẽ nhận được những ý kiến nhận xét, góp ý của các Thầy giáo, Cô giáo về những kết quả triển khai trong đồ án.</a:t>
            </a:r>
            <a:br>
              <a:rPr lang="en-US" sz="1400" dirty="0">
                <a:solidFill>
                  <a:schemeClr val="tx1">
                    <a:lumMod val="50000"/>
                  </a:schemeClr>
                </a:solidFill>
                <a:effectLst/>
                <a:latin typeface="Times New Roman" panose="02020603050405020304" pitchFamily="18" charset="0"/>
                <a:ea typeface="Times New Roman" panose="02020603050405020304" pitchFamily="18" charset="0"/>
              </a:rPr>
            </a:br>
            <a:r>
              <a:rPr lang="de-DE" sz="1400" dirty="0">
                <a:solidFill>
                  <a:schemeClr val="tx1">
                    <a:lumMod val="50000"/>
                  </a:schemeClr>
                </a:solidFill>
                <a:effectLst/>
                <a:latin typeface="Times New Roman" panose="02020603050405020304" pitchFamily="18" charset="0"/>
                <a:ea typeface="Times New Roman" panose="02020603050405020304" pitchFamily="18" charset="0"/>
              </a:rPr>
              <a:t>Em xin trân trọng cảm ơn!</a:t>
            </a:r>
            <a:endParaRPr lang="en-US" sz="1400" dirty="0">
              <a:solidFill>
                <a:schemeClr val="tx1">
                  <a:lumMod val="50000"/>
                </a:schemeClr>
              </a:solidFill>
            </a:endParaRPr>
          </a:p>
        </p:txBody>
      </p:sp>
      <p:sp>
        <p:nvSpPr>
          <p:cNvPr id="2" name="Slide Number Placeholder 1">
            <a:extLst>
              <a:ext uri="{FF2B5EF4-FFF2-40B4-BE49-F238E27FC236}">
                <a16:creationId xmlns:a16="http://schemas.microsoft.com/office/drawing/2014/main" id="{38C6F4A5-25D1-4149-B54D-761040641D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89867798"/>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7"/>
        <p:cNvGrpSpPr/>
        <p:nvPr/>
      </p:nvGrpSpPr>
      <p:grpSpPr>
        <a:xfrm>
          <a:off x="0" y="0"/>
          <a:ext cx="0" cy="0"/>
          <a:chOff x="0" y="0"/>
          <a:chExt cx="0" cy="0"/>
        </a:xfrm>
      </p:grpSpPr>
      <p:sp>
        <p:nvSpPr>
          <p:cNvPr id="348" name="Google Shape;348;p4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349" name="Google Shape;349;p44"/>
          <p:cNvSpPr/>
          <p:nvPr/>
        </p:nvSpPr>
        <p:spPr>
          <a:xfrm>
            <a:off x="1437969" y="603222"/>
            <a:ext cx="5405283" cy="3425856"/>
          </a:xfrm>
          <a:prstGeom prst="wedgeEllipseCallout">
            <a:avLst>
              <a:gd name="adj1" fmla="val 48642"/>
              <a:gd name="adj2" fmla="val 55360"/>
            </a:avLst>
          </a:prstGeom>
          <a:solidFill>
            <a:schemeClr val="lt1"/>
          </a:solidFill>
          <a:ln>
            <a:noFill/>
          </a:ln>
          <a:effectLst>
            <a:outerShdw blurRad="228600" dist="38100" algn="bl" rotWithShape="0">
              <a:srgbClr val="00131F">
                <a:alpha val="75000"/>
              </a:srgbClr>
            </a:outerShdw>
          </a:effectLst>
        </p:spPr>
        <p:txBody>
          <a:bodyPr spcFirstLastPara="1" wrap="square" lIns="0" tIns="0" rIns="0" bIns="0" anchor="ctr" anchorCtr="0">
            <a:noAutofit/>
          </a:bodyPr>
          <a:lstStyle/>
          <a:p>
            <a:pPr indent="457200" algn="ctr">
              <a:lnSpc>
                <a:spcPct val="120000"/>
              </a:lnSpc>
              <a:spcBef>
                <a:spcPts val="600"/>
              </a:spcBef>
            </a:pPr>
            <a:r>
              <a:rPr lang="en-US" sz="3200" dirty="0">
                <a:solidFill>
                  <a:srgbClr val="FFC000"/>
                </a:solidFill>
                <a:latin typeface="Times New Roman" panose="02020603050405020304" pitchFamily="18" charset="0"/>
                <a:ea typeface="Times New Roman" panose="02020603050405020304" pitchFamily="18" charset="0"/>
              </a:rPr>
              <a:t>THANK YOU FOR WATCHING</a:t>
            </a:r>
            <a:endParaRPr lang="en-US" sz="3200" dirty="0">
              <a:solidFill>
                <a:srgbClr val="FFC000"/>
              </a:solidFill>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ctrTitle"/>
          </p:nvPr>
        </p:nvSpPr>
        <p:spPr>
          <a:xfrm>
            <a:off x="1927850" y="1583350"/>
            <a:ext cx="5288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solidFill>
                  <a:schemeClr val="bg2">
                    <a:lumMod val="50000"/>
                  </a:schemeClr>
                </a:solidFill>
                <a:latin typeface="Times New Roman" panose="02020603050405020304" pitchFamily="18" charset="0"/>
                <a:cs typeface="Times New Roman" panose="02020603050405020304" pitchFamily="18" charset="0"/>
              </a:rPr>
              <a:t>I.</a:t>
            </a:r>
            <a:r>
              <a:rPr lang="en-US" sz="3600" b="1" dirty="0" err="1">
                <a:latin typeface="Times New Roman" panose="02020603050405020304" pitchFamily="18" charset="0"/>
                <a:cs typeface="Times New Roman" panose="02020603050405020304" pitchFamily="18" charset="0"/>
              </a:rPr>
              <a:t>Giới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thiệu</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tổng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quát</a:t>
            </a:r>
            <a:endParaRPr b="1" dirty="0">
              <a:solidFill>
                <a:schemeClr val="accent2"/>
              </a:solidFill>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7"/>
          <p:cNvSpPr txBox="1">
            <a:spLocks noGrp="1"/>
          </p:cNvSpPr>
          <p:nvPr>
            <p:ph type="body" idx="1"/>
          </p:nvPr>
        </p:nvSpPr>
        <p:spPr>
          <a:xfrm>
            <a:off x="1082050" y="1633651"/>
            <a:ext cx="6979800" cy="2359200"/>
          </a:xfrm>
          <a:prstGeom prst="rect">
            <a:avLst/>
          </a:prstGeom>
        </p:spPr>
        <p:txBody>
          <a:bodyPr spcFirstLastPara="1" wrap="square" lIns="0" tIns="0" rIns="0" bIns="0" anchor="t" anchorCtr="0">
            <a:noAutofit/>
          </a:bodyPr>
          <a:lstStyle/>
          <a:p>
            <a:pPr marL="101600" lvl="0" indent="0" algn="l" rtl="0">
              <a:spcBef>
                <a:spcPts val="600"/>
              </a:spcBef>
              <a:spcAft>
                <a:spcPts val="0"/>
              </a:spcAft>
              <a:buSzPts val="2000"/>
              <a:buNone/>
            </a:pPr>
            <a:r>
              <a:rPr lang="en-US" sz="1800" b="1" dirty="0" err="1">
                <a:latin typeface="Times New Roman" panose="02020603050405020304" pitchFamily="18" charset="0"/>
                <a:cs typeface="Times New Roman" panose="02020603050405020304" pitchFamily="18" charset="0"/>
              </a:rPr>
              <a:t>Lý</a:t>
            </a:r>
            <a:r>
              <a:rPr lang="en-US" sz="1800" b="1" dirty="0">
                <a:latin typeface="Times New Roman" panose="02020603050405020304" pitchFamily="18" charset="0"/>
                <a:cs typeface="Times New Roman" panose="02020603050405020304" pitchFamily="18" charset="0"/>
              </a:rPr>
              <a:t> do </a:t>
            </a:r>
            <a:r>
              <a:rPr lang="en-US" sz="1800" b="1" dirty="0" err="1">
                <a:latin typeface="Times New Roman" panose="02020603050405020304" pitchFamily="18" charset="0"/>
                <a:cs typeface="Times New Roman" panose="02020603050405020304" pitchFamily="18" charset="0"/>
              </a:rPr>
              <a:t>chọn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đề</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tài</a:t>
            </a:r>
            <a:r>
              <a:rPr lang="en-US" sz="1800" b="1"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C</a:t>
            </a:r>
            <a:r>
              <a:rPr lang="vi-VN" sz="1400" dirty="0">
                <a:latin typeface="Times New Roman" panose="02020603050405020304" pitchFamily="18" charset="0"/>
                <a:cs typeface="Times New Roman" panose="02020603050405020304" pitchFamily="18" charset="0"/>
              </a:rPr>
              <a:t>uộc sống của mỗi con người đang từng bước được nâng cao, đặc biệt là giới trẻ nói riêng và tất cả mọi người nói chung đang ngày càng yêu thích lĩnh vực giải trí và âm nhạc đang thu hút được rất nhiều người </a:t>
            </a:r>
            <a:endParaRPr lang="en-US" sz="1400" dirty="0">
              <a:latin typeface="Times New Roman" panose="02020603050405020304" pitchFamily="18" charset="0"/>
              <a:cs typeface="Times New Roman" panose="02020603050405020304" pitchFamily="18" charset="0"/>
            </a:endParaRPr>
          </a:p>
          <a:p>
            <a:r>
              <a:rPr lang="vi-VN" sz="1400" dirty="0">
                <a:latin typeface="Times New Roman" panose="02020603050405020304" pitchFamily="18" charset="0"/>
                <a:cs typeface="Times New Roman" panose="02020603050405020304" pitchFamily="18" charset="0"/>
              </a:rPr>
              <a:t>Để dễ dàng cho việc quản lí số lượng tiêu thụ album nhạc cũng như đáp ứng nhu cầu của mọi người thì việc xây dựng một chương trình bán album là điều cần thiết</a:t>
            </a:r>
            <a:endParaRPr lang="en-US" sz="1400" b="1" dirty="0">
              <a:latin typeface="Times New Roman" panose="02020603050405020304" pitchFamily="18" charset="0"/>
              <a:cs typeface="Times New Roman" panose="02020603050405020304" pitchFamily="18" charset="0"/>
            </a:endParaRPr>
          </a:p>
          <a:p>
            <a:pPr marL="101600" lvl="0" indent="0" algn="l" rtl="0">
              <a:spcBef>
                <a:spcPts val="600"/>
              </a:spcBef>
              <a:spcAft>
                <a:spcPts val="0"/>
              </a:spcAft>
              <a:buSzPts val="2000"/>
              <a:buNone/>
            </a:pPr>
            <a:endParaRPr lang="en-US" sz="1800" dirty="0"/>
          </a:p>
        </p:txBody>
      </p:sp>
      <p:sp>
        <p:nvSpPr>
          <p:cNvPr id="148" name="Google Shape;148;p2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9" name="Picture 8">
            <a:extLst>
              <a:ext uri="{FF2B5EF4-FFF2-40B4-BE49-F238E27FC236}">
                <a16:creationId xmlns:a16="http://schemas.microsoft.com/office/drawing/2014/main" id="{142C9674-07B5-46ED-9153-9BBF9B505867}"/>
              </a:ext>
            </a:extLst>
          </p:cNvPr>
          <p:cNvPicPr>
            <a:picLocks noChangeAspect="1"/>
          </p:cNvPicPr>
          <p:nvPr/>
        </p:nvPicPr>
        <p:blipFill rotWithShape="1">
          <a:blip r:embed="rId3"/>
          <a:srcRect l="6348" t="9867" r="9016" b="64838"/>
          <a:stretch/>
        </p:blipFill>
        <p:spPr>
          <a:xfrm>
            <a:off x="5349517" y="785893"/>
            <a:ext cx="2599864" cy="1301004"/>
          </a:xfrm>
          <a:prstGeom prst="rect">
            <a:avLst/>
          </a:prstGeom>
        </p:spPr>
      </p:pic>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1207411" y="877529"/>
            <a:ext cx="6979800" cy="3111910"/>
          </a:xfrm>
          <a:prstGeom prst="rect">
            <a:avLst/>
          </a:prstGeom>
        </p:spPr>
        <p:txBody>
          <a:bodyPr spcFirstLastPara="1" wrap="square" lIns="0" tIns="0" rIns="0" bIns="0" anchor="ctr" anchorCtr="0">
            <a:noAutofit/>
          </a:bodyPr>
          <a:lstStyle/>
          <a:p>
            <a:pPr algn="l"/>
            <a:br>
              <a:rPr lang="vi-VN" sz="3600" dirty="0">
                <a:latin typeface="Times New Roman" panose="02020603050405020304" pitchFamily="18" charset="0"/>
                <a:cs typeface="Times New Roman" panose="02020603050405020304" pitchFamily="18" charset="0"/>
              </a:rPr>
            </a:br>
            <a:r>
              <a:rPr lang="vi-VN" sz="1800" b="1" dirty="0">
                <a:latin typeface="Times New Roman" panose="02020603050405020304" pitchFamily="18" charset="0"/>
                <a:cs typeface="Times New Roman" panose="02020603050405020304" pitchFamily="18" charset="0"/>
              </a:rPr>
              <a:t>Mục tiêu của đề tài</a:t>
            </a:r>
            <a:r>
              <a:rPr lang="en-US" sz="1800" b="1" dirty="0">
                <a:latin typeface="Times New Roman" panose="02020603050405020304" pitchFamily="18" charset="0"/>
                <a:cs typeface="Times New Roman" panose="02020603050405020304" pitchFamily="18" charset="0"/>
              </a:rPr>
              <a:t>:</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Xây dựng một phần mềm để dễ dàng quản lý được việc nhập, xuất album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kê</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doanh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cửa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vi-VN" sz="1800" dirty="0">
                <a:latin typeface="Times New Roman" panose="02020603050405020304" pitchFamily="18" charset="0"/>
                <a:cs typeface="Times New Roman" panose="02020603050405020304" pitchFamily="18" charset="0"/>
              </a:rPr>
              <a:t> </a:t>
            </a:r>
            <a:br>
              <a:rPr lang="vi-VN" sz="3600" dirty="0">
                <a:latin typeface="Times New Roman" panose="02020603050405020304" pitchFamily="18" charset="0"/>
                <a:cs typeface="Times New Roman" panose="02020603050405020304" pitchFamily="18" charset="0"/>
              </a:rPr>
            </a:br>
            <a:br>
              <a:rPr lang="vi-VN" sz="3600" dirty="0">
                <a:latin typeface="Times New Roman" panose="02020603050405020304" pitchFamily="18" charset="0"/>
                <a:cs typeface="Times New Roman" panose="02020603050405020304" pitchFamily="18" charset="0"/>
              </a:rPr>
            </a:br>
            <a:endParaRPr lang="vi-VN" sz="2000" dirty="0"/>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body" idx="1"/>
          </p:nvPr>
        </p:nvSpPr>
        <p:spPr>
          <a:xfrm>
            <a:off x="1082049" y="1633650"/>
            <a:ext cx="5731705" cy="2511600"/>
          </a:xfrm>
          <a:prstGeom prst="rect">
            <a:avLst/>
          </a:prstGeom>
        </p:spPr>
        <p:txBody>
          <a:bodyPr spcFirstLastPara="1" wrap="square" lIns="0" tIns="0" rIns="0" bIns="0" anchor="t" anchorCtr="0">
            <a:noAutofit/>
          </a:bodyPr>
          <a:lstStyle/>
          <a:p>
            <a:r>
              <a:rPr lang="vi-VN" dirty="0">
                <a:latin typeface="Times New Roman" panose="02020603050405020304" pitchFamily="18" charset="0"/>
                <a:cs typeface="Times New Roman" panose="02020603050405020304" pitchFamily="18" charset="0"/>
              </a:rPr>
              <a:t>Tạo ra sản phẩm có tính ứng dụng thực tế</a:t>
            </a:r>
          </a:p>
          <a:p>
            <a:r>
              <a:rPr lang="vi-VN" dirty="0">
                <a:latin typeface="Times New Roman" panose="02020603050405020304" pitchFamily="18" charset="0"/>
                <a:cs typeface="Times New Roman" panose="02020603050405020304" pitchFamily="18" charset="0"/>
              </a:rPr>
              <a:t>Tăng cường nhận thức tư duy</a:t>
            </a:r>
          </a:p>
          <a:p>
            <a:r>
              <a:rPr lang="vi-VN" dirty="0">
                <a:latin typeface="Times New Roman" panose="02020603050405020304" pitchFamily="18" charset="0"/>
                <a:cs typeface="Times New Roman" panose="02020603050405020304" pitchFamily="18" charset="0"/>
              </a:rPr>
              <a:t>Tổng hợp và nắm vững kĩ thuật lập trình</a:t>
            </a:r>
          </a:p>
          <a:p>
            <a:pPr marL="0" lvl="0" indent="0" algn="l" rtl="0">
              <a:spcBef>
                <a:spcPts val="600"/>
              </a:spcBef>
              <a:spcAft>
                <a:spcPts val="0"/>
              </a:spcAft>
              <a:buNone/>
            </a:pPr>
            <a:endParaRPr lang="vi-VN" dirty="0"/>
          </a:p>
        </p:txBody>
      </p:sp>
      <p:sp>
        <p:nvSpPr>
          <p:cNvPr id="165" name="Google Shape;165;p29"/>
          <p:cNvSpPr txBox="1">
            <a:spLocks noGrp="1"/>
          </p:cNvSpPr>
          <p:nvPr>
            <p:ph type="title"/>
          </p:nvPr>
        </p:nvSpPr>
        <p:spPr>
          <a:xfrm>
            <a:off x="1082050" y="1127750"/>
            <a:ext cx="6979800" cy="33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Ý </a:t>
            </a:r>
            <a:r>
              <a:rPr lang="en-US" b="1" dirty="0" err="1">
                <a:latin typeface="Times New Roman" panose="02020603050405020304" pitchFamily="18" charset="0"/>
                <a:cs typeface="Times New Roman" panose="02020603050405020304" pitchFamily="18" charset="0"/>
              </a:rPr>
              <a:t>nghĩa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endParaRPr b="1" dirty="0">
              <a:latin typeface="Times New Roman" panose="02020603050405020304" pitchFamily="18" charset="0"/>
              <a:cs typeface="Times New Roman" panose="02020603050405020304" pitchFamily="18" charset="0"/>
            </a:endParaRPr>
          </a:p>
        </p:txBody>
      </p:sp>
      <p:sp>
        <p:nvSpPr>
          <p:cNvPr id="167" name="Google Shape;167;p29"/>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phạm</a:t>
            </a:r>
            <a:r>
              <a:rPr lang="en-US" b="1" dirty="0">
                <a:latin typeface="Times New Roman" panose="02020603050405020304" pitchFamily="18" charset="0"/>
                <a:cs typeface="Times New Roman" panose="02020603050405020304" pitchFamily="18" charset="0"/>
              </a:rPr>
              <a:t> vi</a:t>
            </a:r>
          </a:p>
        </p:txBody>
      </p:sp>
      <p:sp>
        <p:nvSpPr>
          <p:cNvPr id="4" name="Text Placeholder 3">
            <a:extLst>
              <a:ext uri="{FF2B5EF4-FFF2-40B4-BE49-F238E27FC236}">
                <a16:creationId xmlns:a16="http://schemas.microsoft.com/office/drawing/2014/main" id="{B2F0954F-6265-4D59-A2DD-B95634C00557}"/>
              </a:ext>
            </a:extLst>
          </p:cNvPr>
          <p:cNvSpPr>
            <a:spLocks noGrp="1"/>
          </p:cNvSpPr>
          <p:nvPr>
            <p:ph type="body" idx="1"/>
          </p:nvPr>
        </p:nvSpPr>
        <p:spPr/>
        <p:txBody>
          <a:bodyPr/>
          <a:lstStyle/>
          <a:p>
            <a:r>
              <a:rPr lang="vi-VN" sz="1400" dirty="0">
                <a:latin typeface="+mj-lt"/>
              </a:rPr>
              <a:t>Xây dựng chương trình bán album với các chức năng nhập, bán hàng , quản lí nhân viên, nhà cung cấp, khách hang và thống kê doanh thu </a:t>
            </a:r>
          </a:p>
          <a:p>
            <a:r>
              <a:rPr lang="vi-VN" sz="1400" dirty="0">
                <a:latin typeface="+mj-lt"/>
              </a:rPr>
              <a:t>Phạm vi không gian: tại các cửa hàng bán album nhạc FERRARI tại Hưng Yên</a:t>
            </a:r>
          </a:p>
          <a:p>
            <a:r>
              <a:rPr lang="vi-VN" sz="1400" dirty="0">
                <a:latin typeface="+mj-lt"/>
              </a:rPr>
              <a:t>Phạm vi thời gian: 6 tháng</a:t>
            </a:r>
          </a:p>
          <a:p>
            <a:r>
              <a:rPr lang="vi-VN" sz="1400" dirty="0">
                <a:latin typeface="+mj-lt"/>
              </a:rPr>
              <a:t>Ứng dụng đề tài vào quản lý bán album nhạc ở cửa hàng FERRARI tại Hưng Yên</a:t>
            </a:r>
            <a:r>
              <a:rPr lang="vi-VN" sz="1400" dirty="0"/>
              <a:t>.</a:t>
            </a:r>
          </a:p>
          <a:p>
            <a:endParaRPr lang="en-US" dirty="0"/>
          </a:p>
        </p:txBody>
      </p:sp>
      <p:sp>
        <p:nvSpPr>
          <p:cNvPr id="224" name="Google Shape;224;p3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solidFill>
                  <a:schemeClr val="dk1"/>
                </a:solidFill>
              </a:rPr>
              <a:t>7</a:t>
            </a:fld>
            <a:endParaRPr lang="en">
              <a:solidFill>
                <a:schemeClr val="dk1"/>
              </a:solidFill>
            </a:endParaRP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 name="Title 1">
            <a:extLst>
              <a:ext uri="{FF2B5EF4-FFF2-40B4-BE49-F238E27FC236}">
                <a16:creationId xmlns:a16="http://schemas.microsoft.com/office/drawing/2014/main" id="{608CE224-6178-48B7-A3DD-FA9943BA2C31}"/>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II. </a:t>
            </a:r>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endParaRPr lang="en-US" b="1" dirty="0">
              <a:latin typeface="Times New Roman" panose="02020603050405020304" pitchFamily="18" charset="0"/>
              <a:cs typeface="Times New Roman" panose="02020603050405020304" pitchFamily="18" charset="0"/>
            </a:endParaRPr>
          </a:p>
        </p:txBody>
      </p:sp>
      <p:sp>
        <p:nvSpPr>
          <p:cNvPr id="195" name="Google Shape;195;p33"/>
          <p:cNvSpPr txBox="1">
            <a:spLocks noGrp="1"/>
          </p:cNvSpPr>
          <p:nvPr>
            <p:ph type="sldNum" idx="4294967295"/>
          </p:nvPr>
        </p:nvSpPr>
        <p:spPr>
          <a:xfrm>
            <a:off x="0" y="4749800"/>
            <a:ext cx="549275" cy="39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3" name="Google Shape;313;p4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319" name="Google Shape;319;p41"/>
          <p:cNvSpPr txBox="1">
            <a:spLocks noGrp="1"/>
          </p:cNvSpPr>
          <p:nvPr>
            <p:ph type="body" idx="4294967295"/>
          </p:nvPr>
        </p:nvSpPr>
        <p:spPr>
          <a:xfrm>
            <a:off x="2300748" y="880525"/>
            <a:ext cx="4968227" cy="3382200"/>
          </a:xfrm>
          <a:prstGeom prst="rect">
            <a:avLst/>
          </a:prstGeom>
        </p:spPr>
        <p:txBody>
          <a:bodyPr spcFirstLastPara="1" wrap="square" lIns="0" tIns="0" rIns="0" bIns="0" anchor="ctr" anchorCtr="0">
            <a:noAutofit/>
          </a:bodyPr>
          <a:lstStyle/>
          <a:p>
            <a:pPr marL="101600" indent="0">
              <a:buNone/>
            </a:pPr>
            <a:r>
              <a:rPr lang="en-US" sz="2400" b="1" dirty="0" err="1">
                <a:latin typeface="Times New Roman" panose="02020603050405020304" pitchFamily="18" charset="0"/>
                <a:cs typeface="Times New Roman" panose="02020603050405020304" pitchFamily="18" charset="0"/>
              </a:rPr>
              <a:t>Nội</a:t>
            </a:r>
            <a:r>
              <a:rPr lang="en-US" sz="2400" b="1" dirty="0">
                <a:latin typeface="Times New Roman" panose="02020603050405020304" pitchFamily="18" charset="0"/>
                <a:cs typeface="Times New Roman" panose="02020603050405020304" pitchFamily="18" charset="0"/>
              </a:rPr>
              <a:t> dung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hiện</a:t>
            </a:r>
            <a:endParaRPr lang="en-US" sz="2400" b="1"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Quản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album</a:t>
            </a:r>
          </a:p>
          <a:p>
            <a:r>
              <a:rPr lang="en-US" sz="1600" dirty="0" err="1">
                <a:latin typeface="Times New Roman" panose="02020603050405020304" pitchFamily="18" charset="0"/>
                <a:cs typeface="Times New Roman" panose="02020603050405020304" pitchFamily="18" charset="0"/>
              </a:rPr>
              <a:t>Quản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hàng</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Quản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hàng</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Quản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Quản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Quản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khách</a:t>
            </a:r>
            <a:r>
              <a:rPr lang="en-US" sz="1600" dirty="0">
                <a:latin typeface="Times New Roman" panose="02020603050405020304" pitchFamily="18" charset="0"/>
                <a:cs typeface="Times New Roman" panose="02020603050405020304" pitchFamily="18" charset="0"/>
              </a:rPr>
              <a:t> hang</a:t>
            </a:r>
          </a:p>
          <a:p>
            <a:r>
              <a:rPr lang="en-US" sz="1600" dirty="0" err="1">
                <a:latin typeface="Times New Roman" panose="02020603050405020304" pitchFamily="18" charset="0"/>
                <a:cs typeface="Times New Roman" panose="02020603050405020304" pitchFamily="18" charset="0"/>
              </a:rPr>
              <a:t>Thống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kê</a:t>
            </a:r>
            <a:endParaRPr lang="en-US" sz="1600"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sz="2400" dirty="0">
              <a:latin typeface="Catamaran Thin"/>
              <a:ea typeface="Catamaran Thin"/>
              <a:cs typeface="Catamaran Thin"/>
              <a:sym typeface="Catamaran Thin"/>
            </a:endParaRPr>
          </a:p>
        </p:txBody>
      </p:sp>
    </p:spTree>
  </p:cSld>
  <p:clrMapOvr>
    <a:masterClrMapping/>
  </p:clrMapOvr>
  <p:transition spd="med">
    <p:pull/>
  </p:transition>
</p:sld>
</file>

<file path=ppt/theme/theme1.xml><?xml version="1.0" encoding="utf-8"?>
<a:theme xmlns:a="http://schemas.openxmlformats.org/drawingml/2006/main" name="Bagot template">
  <a:themeElements>
    <a:clrScheme name="Custom 347">
      <a:dk1>
        <a:srgbClr val="143C55"/>
      </a:dk1>
      <a:lt1>
        <a:srgbClr val="FFFFFF"/>
      </a:lt1>
      <a:dk2>
        <a:srgbClr val="748C9C"/>
      </a:dk2>
      <a:lt2>
        <a:srgbClr val="F7F9EA"/>
      </a:lt2>
      <a:accent1>
        <a:srgbClr val="FEAB19"/>
      </a:accent1>
      <a:accent2>
        <a:srgbClr val="85CE5B"/>
      </a:accent2>
      <a:accent3>
        <a:srgbClr val="65C5DB"/>
      </a:accent3>
      <a:accent4>
        <a:srgbClr val="7D7FD0"/>
      </a:accent4>
      <a:accent5>
        <a:srgbClr val="FA7F99"/>
      </a:accent5>
      <a:accent6>
        <a:srgbClr val="FF4E45"/>
      </a:accent6>
      <a:hlink>
        <a:srgbClr val="26577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747</Words>
  <Application>Microsoft Office PowerPoint</Application>
  <PresentationFormat>On-screen Show (16:9)</PresentationFormat>
  <Paragraphs>75</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Times New Roman</vt:lpstr>
      <vt:lpstr>Bellota Text Light</vt:lpstr>
      <vt:lpstr>Catamaran</vt:lpstr>
      <vt:lpstr>Bellota Text</vt:lpstr>
      <vt:lpstr>Calibri</vt:lpstr>
      <vt:lpstr>Catamaran Thin</vt:lpstr>
      <vt:lpstr>Bagot template</vt:lpstr>
      <vt:lpstr>PowerPoint Presentation</vt:lpstr>
      <vt:lpstr>PowerPoint Presentation</vt:lpstr>
      <vt:lpstr>I.Giới thiệu tổng quát</vt:lpstr>
      <vt:lpstr>PowerPoint Presentation</vt:lpstr>
      <vt:lpstr> Mục tiêu của đề tài:   - Xây dựng một phần mềm để dễ dàng quản lý được việc nhập, xuất album cũng như thống kê doanh thu của cửa hàng   </vt:lpstr>
      <vt:lpstr>Ý nghĩa đề tài</vt:lpstr>
      <vt:lpstr>Giới hạn và phạm vi</vt:lpstr>
      <vt:lpstr>II. Nội dung thực hiện</vt:lpstr>
      <vt:lpstr>PowerPoint Presentation</vt:lpstr>
      <vt:lpstr>SƠ ĐỒ QUẢN LÝ</vt:lpstr>
      <vt:lpstr>III. Thiết kế cơ sở dữ liệu</vt:lpstr>
      <vt:lpstr>Cơ sở dữ liệu</vt:lpstr>
      <vt:lpstr>PowerPoint Presentation</vt:lpstr>
      <vt:lpstr>IV. DEMO</vt:lpstr>
      <vt:lpstr>DEMO MENU CHÍNH</vt:lpstr>
      <vt:lpstr>DEMO MENU ALBUM</vt:lpstr>
      <vt:lpstr>DEMO QUẢN LÝ KHÁCH HÀNG</vt:lpstr>
      <vt:lpstr>DEMO QUẢN LÝ NHÂN VIÊN</vt:lpstr>
      <vt:lpstr>DEMO QUẢN LÝ NHÀ CUNG CẤP</vt:lpstr>
      <vt:lpstr>DEMO QUẢN LÝ BÁN HÀNG</vt:lpstr>
      <vt:lpstr>DEMO QUẢN LÝ NHẬP HÀNG</vt:lpstr>
      <vt:lpstr>DEMO QUẢN LÝ THỐNG KÊ</vt:lpstr>
      <vt:lpstr>  LỜI CẢM ƠN Để có thể hoàn thành đồ án này, lời đầu tiên em xin phép gửi lời cảm ơn tới bộ môn Công nghệ phần mềm, Khoa Công nghệ thông tin – Trường Đại học Sư phạm Kỹ thuật Hưng yên đã tạo điều kiện thuận lợi cho em thực hiện đồ án môn học này. Đặc biệt em xin chân thành cảm ơn cô Đỗ Thị Thu Trang đã rất tận tình hướng dẫn, chỉ bảo em trong suốt thời gian thực hiện đồ án vừa qua. Em cũng xin chân thành cảm ơn tất cả các Thầy, các Cô trong Trường đã tận tình giảng dạy, trang bị cho em những kiến thức cần thiết, quý báu để giúp em thực hiện được đồ án này. Mặc dù em đã có cố gắng, nhưng với trình độ còn hạn chế, trong quá trình thực hiện đề tài không tránh khỏi những thiếu sót. Em hi vọng sẽ nhận được những ý kiến nhận xét, góp ý của các Thầy giáo, Cô giáo về những kết quả triển khai trong đồ án. Em xin trân trọng cảm 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SƯ PHẠM KỸ THUẬT HƯNG YÊN KHOA CÔNG NGHỆ THÔNG TIN  ĐỒ ÁN 1  ĐỀ TÀI: XÂY DỰNG CHƯƠNG TRÌNH BÁN ALBUM NHẠC  TẠI CỬA HÀNG FERRARI  GIÁO VIÊN HƯỚNG DẪN: ĐỖ THỊ THU TRANG SINH VIÊN: BÙI THỊ HỒNG HẠNH  </dc:title>
  <cp:lastModifiedBy>Hồng Hạnh</cp:lastModifiedBy>
  <cp:revision>28</cp:revision>
  <dcterms:modified xsi:type="dcterms:W3CDTF">2021-01-05T08:58:45Z</dcterms:modified>
</cp:coreProperties>
</file>