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95" r:id="rId2"/>
    <p:sldId id="257" r:id="rId3"/>
    <p:sldId id="259" r:id="rId4"/>
    <p:sldId id="298" r:id="rId5"/>
    <p:sldId id="299" r:id="rId6"/>
    <p:sldId id="300" r:id="rId7"/>
    <p:sldId id="256" r:id="rId8"/>
  </p:sldIdLst>
  <p:sldSz cx="9144000" cy="5143500" type="screen16x9"/>
  <p:notesSz cx="6858000" cy="9144000"/>
  <p:embeddedFontLst>
    <p:embeddedFont>
      <p:font typeface="Bellota Text Light" panose="020B060402020202020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arisienne" panose="020B0604020202020204" charset="0"/>
      <p:regular r:id="rId18"/>
    </p:embeddedFont>
    <p:embeddedFont>
      <p:font typeface="Vidaloka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CB4430-2524-4F17-90F3-FB2896347D83}">
  <a:tblStyle styleId="{D5CB4430-2524-4F17-90F3-FB2896347D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CB284C-9BF5-42FC-AE91-A9D059309D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547725"/>
            <a:ext cx="2595750" cy="25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548700" y="548700"/>
            <a:ext cx="8046600" cy="4046100"/>
          </a:xfrm>
          <a:prstGeom prst="frame">
            <a:avLst>
              <a:gd name="adj1" fmla="val 637"/>
            </a:avLst>
          </a:prstGeom>
          <a:gradFill>
            <a:gsLst>
              <a:gs pos="0">
                <a:schemeClr val="accent5"/>
              </a:gs>
              <a:gs pos="31000">
                <a:schemeClr val="accent6"/>
              </a:gs>
              <a:gs pos="69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425" y="-25"/>
            <a:ext cx="3925575" cy="4932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94975" y="1003175"/>
            <a:ext cx="4781700" cy="17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616525"/>
            <a:ext cx="1540475" cy="25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/>
          <p:nvPr/>
        </p:nvSpPr>
        <p:spPr>
          <a:xfrm>
            <a:off x="548700" y="548700"/>
            <a:ext cx="8046600" cy="4046100"/>
          </a:xfrm>
          <a:prstGeom prst="frame">
            <a:avLst>
              <a:gd name="adj1" fmla="val 637"/>
            </a:avLst>
          </a:prstGeom>
          <a:gradFill>
            <a:gsLst>
              <a:gs pos="0">
                <a:schemeClr val="accent5"/>
              </a:gs>
              <a:gs pos="31000">
                <a:schemeClr val="accent6"/>
              </a:gs>
              <a:gs pos="69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994975" y="1524837"/>
            <a:ext cx="7154100" cy="28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300" y="0"/>
            <a:ext cx="3182701" cy="23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616525"/>
            <a:ext cx="1540475" cy="25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548700" y="548700"/>
            <a:ext cx="8046600" cy="4046100"/>
          </a:xfrm>
          <a:prstGeom prst="frame">
            <a:avLst>
              <a:gd name="adj1" fmla="val 637"/>
            </a:avLst>
          </a:prstGeom>
          <a:gradFill>
            <a:gsLst>
              <a:gs pos="0">
                <a:schemeClr val="accent5"/>
              </a:gs>
              <a:gs pos="31000">
                <a:schemeClr val="accent6"/>
              </a:gs>
              <a:gs pos="69000">
                <a:schemeClr val="accent5"/>
              </a:gs>
              <a:gs pos="100000">
                <a:schemeClr val="accent6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94975" y="1524825"/>
            <a:ext cx="33426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806447" y="1524825"/>
            <a:ext cx="3342600" cy="26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⊳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550" y="0"/>
            <a:ext cx="3161451" cy="19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Vidaloka"/>
              <a:buNone/>
              <a:defRPr sz="30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94975" y="1524837"/>
            <a:ext cx="7154100" cy="28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⊳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●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○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llota Text Light"/>
              <a:buChar char="■"/>
              <a:defRPr sz="2400">
                <a:solidFill>
                  <a:schemeClr val="dk1"/>
                </a:solidFill>
                <a:latin typeface="Bellota Text Light"/>
                <a:ea typeface="Bellota Text Light"/>
                <a:cs typeface="Bellota Text Light"/>
                <a:sym typeface="Bellota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1pPr>
            <a:lvl2pPr lvl="1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2pPr>
            <a:lvl3pPr lvl="2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3pPr>
            <a:lvl4pPr lvl="3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4pPr>
            <a:lvl5pPr lvl="4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5pPr>
            <a:lvl6pPr lvl="5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6pPr>
            <a:lvl7pPr lvl="6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7pPr>
            <a:lvl8pPr lvl="7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8pPr>
            <a:lvl9pPr lvl="8" algn="ctr" rtl="0">
              <a:buNone/>
              <a:defRPr sz="1300">
                <a:solidFill>
                  <a:schemeClr val="accent6"/>
                </a:solidFill>
                <a:latin typeface="Parisienne"/>
                <a:ea typeface="Parisienne"/>
                <a:cs typeface="Parisienne"/>
                <a:sym typeface="Parisienn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DF2A-1BCE-4E8C-9976-387E189D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69" y="674549"/>
            <a:ext cx="7154100" cy="393600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SƯ PHẠM KỸ THUẬT HƯNG YÊN</a:t>
            </a:r>
            <a:br>
              <a:rPr 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6B648-48E3-463B-AC73-6F536A129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4975" y="1334729"/>
            <a:ext cx="7154100" cy="3134222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 LỚN</a:t>
            </a:r>
          </a:p>
          <a:p>
            <a:pPr marL="76200" indent="0" algn="ctr"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THỬ PHẦN MỀM</a:t>
            </a:r>
          </a:p>
          <a:p>
            <a:pPr marL="76200" indent="0" algn="ctr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PHÂM MỀM BÁN ALBUM NHẠC </a:t>
            </a:r>
          </a:p>
          <a:p>
            <a:pPr marL="76200" indent="0" algn="ctr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 CỦA HÀNG FERRARI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 VIÊN: 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 THANH HUYỀN</a:t>
            </a:r>
            <a:br>
              <a:rPr lang="vi-VN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VIÊN: BÙI THỊ HỒNG HẠNH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70AC3-A8F5-44CC-A1E2-81243DB2D1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1712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CHÍNH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2"/>
          </p:nvPr>
        </p:nvSpPr>
        <p:spPr>
          <a:xfrm>
            <a:off x="1484119" y="1496961"/>
            <a:ext cx="6399000" cy="24482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thuyết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thử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ứng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dụng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quả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994975" y="984265"/>
            <a:ext cx="71541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Cơ sở lý thuyết</a:t>
            </a: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994975" y="1524837"/>
            <a:ext cx="7154100" cy="28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4297650" y="4594800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88B2-3BE8-4560-8BB9-7C81F304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14CEE-D394-450C-9D35-BAC8AFAF0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391FE-5B47-4A77-A7DA-6819B052F8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147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9855-4217-4F4F-90FC-2599F55D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8BF6C-01BA-471F-88DC-FDB4402E4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8742F-DAA4-4676-B6D2-2CF3078F06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580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F501-02A4-46D5-9B9F-583D544D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4EA7A-B11E-4C97-9B35-533B1EC77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6091" y="1377865"/>
            <a:ext cx="7154100" cy="2805600"/>
          </a:xfrm>
        </p:spPr>
        <p:txBody>
          <a:bodyPr/>
          <a:lstStyle/>
          <a:p>
            <a:pPr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●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thử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mềm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●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thử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ữ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ạ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ế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ủ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đề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à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Sản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phẩm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●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thiếu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chu.</a:t>
            </a:r>
          </a:p>
          <a:p>
            <a:pPr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●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thạo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chuyên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F94C-63C4-474E-9FDC-A1BDA1024E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027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201452" y="1526458"/>
            <a:ext cx="4781700" cy="143796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 for Teacher</a:t>
            </a:r>
            <a:endParaRPr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len template">
  <a:themeElements>
    <a:clrScheme name="Custom 347">
      <a:dk1>
        <a:srgbClr val="2C3C3D"/>
      </a:dk1>
      <a:lt1>
        <a:srgbClr val="FFFFFF"/>
      </a:lt1>
      <a:dk2>
        <a:srgbClr val="718183"/>
      </a:dk2>
      <a:lt2>
        <a:srgbClr val="E3EBE9"/>
      </a:lt2>
      <a:accent1>
        <a:srgbClr val="EE6A8D"/>
      </a:accent1>
      <a:accent2>
        <a:srgbClr val="FAC3B7"/>
      </a:accent2>
      <a:accent3>
        <a:srgbClr val="97C4C7"/>
      </a:accent3>
      <a:accent4>
        <a:srgbClr val="B7C457"/>
      </a:accent4>
      <a:accent5>
        <a:srgbClr val="F6D586"/>
      </a:accent5>
      <a:accent6>
        <a:srgbClr val="93783F"/>
      </a:accent6>
      <a:hlink>
        <a:srgbClr val="06697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231</Words>
  <Application>Microsoft Office PowerPoint</Application>
  <PresentationFormat>On-screen Show (16:9)</PresentationFormat>
  <Paragraphs>43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Bellota Text Light</vt:lpstr>
      <vt:lpstr>Calibri</vt:lpstr>
      <vt:lpstr>Arial</vt:lpstr>
      <vt:lpstr>Vidaloka</vt:lpstr>
      <vt:lpstr>Parisienne</vt:lpstr>
      <vt:lpstr>Times New Roman</vt:lpstr>
      <vt:lpstr>Helen template</vt:lpstr>
      <vt:lpstr>TRƯỜNG ĐẠI HỌC SƯ PHẠM KỸ THUẬT HƯNG YÊN KHOA CÔNG NGHỆ THÔNG TIN  </vt:lpstr>
      <vt:lpstr>NỘI DUNG CHÍNH</vt:lpstr>
      <vt:lpstr>1. Cơ sở lý thuyết</vt:lpstr>
      <vt:lpstr>2. Đặc tả hệ thống phần mềm</vt:lpstr>
      <vt:lpstr>3. Triển khai kiểm thử phần mềm</vt:lpstr>
      <vt:lpstr>Kết quả</vt:lpstr>
      <vt:lpstr>Thank for Teacher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Hồng Hạnh</cp:lastModifiedBy>
  <cp:revision>3</cp:revision>
  <dcterms:modified xsi:type="dcterms:W3CDTF">2021-07-16T19:25:08Z</dcterms:modified>
</cp:coreProperties>
</file>