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5" r:id="rId5"/>
    <p:sldId id="267" r:id="rId6"/>
    <p:sldId id="268" r:id="rId7"/>
    <p:sldId id="269" r:id="rId8"/>
    <p:sldId id="270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9AAD4-4C0F-460D-BB07-4809CE6ABE4B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D2E95-D68B-496B-8822-4BB267128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63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79DF-C4C0-40F7-A374-7070D7B94A16}" type="datetime1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DCBB-7998-4546-A304-8D0010BF542F}" type="datetime1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74FE-9367-4AF4-9B41-9790CF30E549}" type="datetime1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3C89-C380-41C0-AF3F-EBDFFF436916}" type="datetime1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6CD22-E391-4224-AF78-33F9E043AA8E}" type="datetime1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4CF9-314D-421F-A412-089A7F90CFBB}" type="datetime1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0ED9-E006-4D5E-951C-69227A6B25E4}" type="datetime1">
              <a:rPr lang="en-US" smtClean="0"/>
              <a:t>12/14/18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C226-D5FD-494E-8C8B-67E9D2D504D0}" type="datetime1">
              <a:rPr lang="en-US" smtClean="0"/>
              <a:t>12/14/18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16E9-AA5C-41C2-B49E-457C23AB288F}" type="datetime1">
              <a:rPr lang="en-US" smtClean="0"/>
              <a:t>12/14/18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A8339-C097-48BB-A6DD-77FC36BC91B3}" type="datetime1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D8E5-1785-4B7C-AF4C-DB9248F1C6D4}" type="datetime1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0A6A9-9FA2-4B3B-8050-DDDE6DB84F63}" type="datetime1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82412"/>
            <a:ext cx="6858000" cy="2246588"/>
          </a:xfrm>
        </p:spPr>
        <p:txBody>
          <a:bodyPr/>
          <a:lstStyle/>
          <a:p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32902" y="4474888"/>
            <a:ext cx="7364896" cy="224658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NHÓM 12</a:t>
            </a: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Quang</a:t>
            </a: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Hiền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Hiếu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Hải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xmlns="" id="{FDE9378E-12B6-42B2-A2D5-ED0102FD8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376754" cy="4902199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</a:t>
            </a:r>
            <a:r>
              <a:rPr lang="vi-V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xmlns="" id="{EEF5C31D-E0AC-43C9-B15E-190659AF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24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1961323"/>
            <a:ext cx="8026400" cy="5367130"/>
          </a:xfrm>
        </p:spPr>
        <p:txBody>
          <a:bodyPr>
            <a:normAutofit/>
          </a:bodyPr>
          <a:lstStyle/>
          <a:p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CMS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chia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ẩm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admin: 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</a:t>
            </a:r>
            <a:r>
              <a:rPr lang="vi-VN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kê </a:t>
            </a:r>
            <a:r>
              <a:rPr lang="vi-VN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xmlns="" id="{A764203A-8C25-4FE8-8C2C-DF5BD1B0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51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412EEF5C-6FC8-42D0-A977-F148C601F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185530"/>
            <a:ext cx="8026400" cy="105271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0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xmlns="" id="{3701BC83-9691-4D81-BE48-AFEC149AE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422126"/>
            <a:ext cx="8026400" cy="4902199"/>
          </a:xfrm>
        </p:spPr>
        <p:txBody>
          <a:bodyPr>
            <a:normAutofit/>
          </a:bodyPr>
          <a:lstStyle/>
          <a:p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 case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xmlns="" id="{2EBC6A6A-BC26-4FDE-8842-019566DD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423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7AC1FB98-1012-4757-B2AA-D6EE6424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xmlns="" id="{82607AEF-05B8-4CBD-A96B-318DFAD4C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xmlns="" id="{8F39CD96-D67A-4058-BC27-CF4C26DE7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6" y="1925348"/>
            <a:ext cx="8984974" cy="4011626"/>
          </a:xfrm>
          <a:prstGeom prst="rect">
            <a:avLst/>
          </a:prstGeom>
        </p:spPr>
      </p:pic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xmlns="" id="{6CC25BB0-99C9-45CF-949D-1E1E4C93C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149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F1762279-145D-458F-9E72-B29DAF31D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xmlns="" id="{A41C3D33-3137-4E21-A807-5CE8A6B48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677504"/>
            <a:ext cx="8026400" cy="4902199"/>
          </a:xfrm>
        </p:spPr>
        <p:txBody>
          <a:bodyPr/>
          <a:lstStyle/>
          <a:p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 Cloud: Apache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Database: MySQL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Frontend: HTML, CSS, JS, Ajax,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Boostrap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Backend: PHP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Framework: Laravel 5x, ReactJS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xmlns="" id="{154DC798-3015-4931-842B-EA0855EB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902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75680114-D751-4994-8866-AC412CF6A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xmlns="" id="{1FEEEC08-D93A-4C60-A2B2-48DD1FF1D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xmlns="" id="{4AB9084C-7F83-4D02-BBA1-AF8B3C31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3913"/>
            <a:ext cx="9144000" cy="451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07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1F742004-97A0-490F-AE4C-B26682F68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xmlns="" id="{C03856A9-2E3A-464A-AD43-4F17C3926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xmlns="" id="{49D60624-CA7E-422D-AABF-E4F805E4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987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xmlns="" id="{41E3CC27-35CA-4AF9-B55F-F363F74D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9</a:t>
            </a:fld>
            <a:endParaRPr lang="en-US"/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xmlns="" id="{0EB13929-5A05-412B-8914-2492B68CFF6E}"/>
              </a:ext>
            </a:extLst>
          </p:cNvPr>
          <p:cNvSpPr/>
          <p:nvPr/>
        </p:nvSpPr>
        <p:spPr>
          <a:xfrm>
            <a:off x="1537252" y="2967335"/>
            <a:ext cx="73019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202</TotalTime>
  <Words>255</Words>
  <Application>Microsoft Macintosh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Công nghệ web tiên tiến </vt:lpstr>
      <vt:lpstr>NỘI DUNG</vt:lpstr>
      <vt:lpstr>Giới thiệu đề tài</vt:lpstr>
      <vt:lpstr>II. Phân tích thiết kế </vt:lpstr>
      <vt:lpstr>PowerPoint Presentation</vt:lpstr>
      <vt:lpstr>III. Công nghệ sử dụng</vt:lpstr>
      <vt:lpstr>IV. Chương trình minh họa </vt:lpstr>
      <vt:lpstr>Tài liệu tham thảo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Thai Than</cp:lastModifiedBy>
  <cp:revision>23</cp:revision>
  <dcterms:created xsi:type="dcterms:W3CDTF">2016-07-25T07:53:11Z</dcterms:created>
  <dcterms:modified xsi:type="dcterms:W3CDTF">2018-12-13T17:49:42Z</dcterms:modified>
</cp:coreProperties>
</file>