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525" r:id="rId2"/>
    <p:sldId id="526" r:id="rId3"/>
    <p:sldId id="527" r:id="rId4"/>
    <p:sldId id="528" r:id="rId5"/>
    <p:sldId id="540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Quicksand" panose="020B0604020202020204" charset="0"/>
      <p:regular r:id="rId24"/>
      <p:bold r:id="rId25"/>
    </p:embeddedFont>
    <p:embeddedFont>
      <p:font typeface="Reenie Beanie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2B31B-B683-4CC7-B9CF-025E41B12FB9}">
  <a:tblStyle styleId="{3C22B31B-B683-4CC7-B9CF-025E41B12FB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BAC307-3181-4E01-9C77-5B76208BE7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434" autoAdjust="0"/>
  </p:normalViewPr>
  <p:slideViewPr>
    <p:cSldViewPr snapToGrid="0">
      <p:cViewPr varScale="1">
        <p:scale>
          <a:sx n="128" d="100"/>
          <a:sy n="128" d="100"/>
        </p:scale>
        <p:origin x="72" y="72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7631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6176" y="1873565"/>
            <a:ext cx="7631108" cy="623055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3200" dirty="0"/>
              <a:t>HỌC PHẦN: NGUYÊN LÍ HỆ ĐIỀU HÀNH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6215" y="155012"/>
            <a:ext cx="5977551" cy="1047064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ĐẠI HỌC ĐÀ NẴNG</a:t>
            </a:r>
            <a:b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TRƯỜNG ĐẠI HỌC CÔNG NGHỆ THÔNG TIN VÀ TRUYỀN THÔNG VIỆT HÀN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5BD42-BF6A-4502-A4BD-76275A5E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6" y="155013"/>
            <a:ext cx="2176956" cy="1047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8827" y="2907587"/>
            <a:ext cx="4417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GVGD: </a:t>
            </a:r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Th.S</a:t>
            </a:r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Trần</a:t>
            </a:r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 Thu </a:t>
            </a:r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Thủy</a:t>
            </a:r>
            <a:endParaRPr lang="en-US" sz="2000" dirty="0">
              <a:solidFill>
                <a:schemeClr val="accent1"/>
              </a:solidFill>
              <a:latin typeface="Quicksand" panose="020B0604020202020204" charset="0"/>
            </a:endParaRPr>
          </a:p>
          <a:p>
            <a:endParaRPr lang="en-US" sz="2000" dirty="0">
              <a:solidFill>
                <a:schemeClr val="accent1"/>
              </a:solidFill>
              <a:latin typeface="Quicksand" panose="020B0604020202020204" charset="0"/>
            </a:endParaRPr>
          </a:p>
          <a:p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Nội</a:t>
            </a:r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 dung </a:t>
            </a:r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trình</a:t>
            </a:r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bày</a:t>
            </a:r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: </a:t>
            </a:r>
            <a:r>
              <a:rPr lang="en-US" sz="2000" dirty="0" err="1">
                <a:solidFill>
                  <a:schemeClr val="accent1"/>
                </a:solidFill>
                <a:latin typeface="Quicksand" panose="020B0604020202020204" charset="0"/>
              </a:rPr>
              <a:t>Chương</a:t>
            </a:r>
            <a:r>
              <a:rPr lang="en-US" sz="2000" dirty="0">
                <a:solidFill>
                  <a:schemeClr val="accent1"/>
                </a:solidFill>
                <a:latin typeface="Quicksand" panose="020B060402020202020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27839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0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5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Blank 4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7C440A-028B-4A70-840E-B7768994D270}"/>
              </a:ext>
            </a:extLst>
          </p:cNvPr>
          <p:cNvSpPr/>
          <p:nvPr/>
        </p:nvSpPr>
        <p:spPr>
          <a:xfrm>
            <a:off x="3176896" y="0"/>
            <a:ext cx="2717048" cy="5143500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MEMBERS OF GROUP</a:t>
            </a:r>
          </a:p>
        </p:txBody>
      </p:sp>
      <p:sp>
        <p:nvSpPr>
          <p:cNvPr id="7" name="Arrow: Pentagon 34">
            <a:extLst>
              <a:ext uri="{FF2B5EF4-FFF2-40B4-BE49-F238E27FC236}">
                <a16:creationId xmlns:a16="http://schemas.microsoft.com/office/drawing/2014/main" id="{288E1BEE-BAC1-4C30-818C-66B453E8E732}"/>
              </a:ext>
            </a:extLst>
          </p:cNvPr>
          <p:cNvSpPr/>
          <p:nvPr/>
        </p:nvSpPr>
        <p:spPr>
          <a:xfrm>
            <a:off x="5875428" y="1231130"/>
            <a:ext cx="3126231" cy="1085850"/>
          </a:xfrm>
          <a:prstGeom prst="homePlate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LÊ THỊ THANH NGÂN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I/O HARDWARE MANAGEMENT</a:t>
            </a:r>
          </a:p>
        </p:txBody>
      </p:sp>
      <p:sp>
        <p:nvSpPr>
          <p:cNvPr id="8" name="Arrow: Pentagon 34">
            <a:extLst>
              <a:ext uri="{FF2B5EF4-FFF2-40B4-BE49-F238E27FC236}">
                <a16:creationId xmlns:a16="http://schemas.microsoft.com/office/drawing/2014/main" id="{288E1BEE-BAC1-4C30-818C-66B453E8E732}"/>
              </a:ext>
            </a:extLst>
          </p:cNvPr>
          <p:cNvSpPr/>
          <p:nvPr/>
        </p:nvSpPr>
        <p:spPr>
          <a:xfrm>
            <a:off x="5875428" y="3562754"/>
            <a:ext cx="3144745" cy="1114021"/>
          </a:xfrm>
          <a:prstGeom prst="homePlate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NGUYỄN THỊ HỒNG HẠNH</a:t>
            </a:r>
          </a:p>
        </p:txBody>
      </p:sp>
      <p:sp>
        <p:nvSpPr>
          <p:cNvPr id="9" name="Arrow: Pentagon 38">
            <a:extLst>
              <a:ext uri="{FF2B5EF4-FFF2-40B4-BE49-F238E27FC236}">
                <a16:creationId xmlns:a16="http://schemas.microsoft.com/office/drawing/2014/main" id="{B8B83693-729A-4CCB-BD69-5C5C1DBECD26}"/>
              </a:ext>
            </a:extLst>
          </p:cNvPr>
          <p:cNvSpPr/>
          <p:nvPr/>
        </p:nvSpPr>
        <p:spPr>
          <a:xfrm flipH="1">
            <a:off x="50665" y="175740"/>
            <a:ext cx="3126229" cy="1195859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TRẦN QUANG LINH</a:t>
            </a:r>
          </a:p>
        </p:txBody>
      </p:sp>
      <p:sp>
        <p:nvSpPr>
          <p:cNvPr id="10" name="Arrow: Pentagon 38">
            <a:extLst>
              <a:ext uri="{FF2B5EF4-FFF2-40B4-BE49-F238E27FC236}">
                <a16:creationId xmlns:a16="http://schemas.microsoft.com/office/drawing/2014/main" id="{B8B83693-729A-4CCB-BD69-5C5C1DBECD26}"/>
              </a:ext>
            </a:extLst>
          </p:cNvPr>
          <p:cNvSpPr/>
          <p:nvPr/>
        </p:nvSpPr>
        <p:spPr>
          <a:xfrm flipH="1">
            <a:off x="161925" y="2316980"/>
            <a:ext cx="3014970" cy="1245774"/>
          </a:xfrm>
          <a:prstGeom prst="homePlate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TRẦN QUANG MINH</a:t>
            </a:r>
          </a:p>
        </p:txBody>
      </p:sp>
    </p:spTree>
    <p:extLst>
      <p:ext uri="{BB962C8B-B14F-4D97-AF65-F5344CB8AC3E}">
        <p14:creationId xmlns:p14="http://schemas.microsoft.com/office/powerpoint/2010/main" val="1251510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83DE-7E84-49A7-88E1-E32095674641}"/>
              </a:ext>
            </a:extLst>
          </p:cNvPr>
          <p:cNvSpPr txBox="1"/>
          <p:nvPr/>
        </p:nvSpPr>
        <p:spPr>
          <a:xfrm>
            <a:off x="800847" y="227106"/>
            <a:ext cx="475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A5B18-B08E-4E2D-A218-24E980139F2B}"/>
              </a:ext>
            </a:extLst>
          </p:cNvPr>
          <p:cNvSpPr txBox="1"/>
          <p:nvPr/>
        </p:nvSpPr>
        <p:spPr>
          <a:xfrm>
            <a:off x="197224" y="872565"/>
            <a:ext cx="2061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Phần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mềm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đầu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vào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3A50F-0180-426E-B1E4-7954C8AEFDD6}"/>
              </a:ext>
            </a:extLst>
          </p:cNvPr>
          <p:cNvSpPr txBox="1"/>
          <p:nvPr/>
        </p:nvSpPr>
        <p:spPr>
          <a:xfrm>
            <a:off x="274918" y="1302581"/>
            <a:ext cx="4440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Đầu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vào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của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người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dùng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chủ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yếu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đến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từ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bàn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phím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và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chuột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endParaRPr lang="vi-VN" sz="11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6EC48-54D3-426D-BD49-E3D265D4C9DB}"/>
              </a:ext>
            </a:extLst>
          </p:cNvPr>
          <p:cNvSpPr txBox="1"/>
          <p:nvPr/>
        </p:nvSpPr>
        <p:spPr>
          <a:xfrm>
            <a:off x="681318" y="1732597"/>
            <a:ext cx="4595906" cy="281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Đầu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1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chuột</a:t>
            </a:r>
            <a:r>
              <a:rPr lang="vi-VN" sz="11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1"/>
              </a:solidFill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Bàn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hơn 128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khi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khi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nhả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gánh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nặng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lên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nhưng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linh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chương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 tâm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trên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bên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lũy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924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A92198-BDFA-4934-91D9-7661B14B7C58}"/>
              </a:ext>
            </a:extLst>
          </p:cNvPr>
          <p:cNvSpPr txBox="1"/>
          <p:nvPr/>
        </p:nvSpPr>
        <p:spPr>
          <a:xfrm>
            <a:off x="651435" y="1046158"/>
            <a:ext cx="4195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vi-VN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99AE2-F126-4897-A080-015F42A437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37" y="1631576"/>
            <a:ext cx="5281706" cy="25315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CFCEC-3063-431D-B3A9-6763C00CAFA1}"/>
              </a:ext>
            </a:extLst>
          </p:cNvPr>
          <p:cNvSpPr txBox="1"/>
          <p:nvPr/>
        </p:nvSpPr>
        <p:spPr>
          <a:xfrm>
            <a:off x="1004047" y="253706"/>
            <a:ext cx="48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4902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83DE-7E84-49A7-88E1-E32095674641}"/>
              </a:ext>
            </a:extLst>
          </p:cNvPr>
          <p:cNvSpPr txBox="1"/>
          <p:nvPr/>
        </p:nvSpPr>
        <p:spPr>
          <a:xfrm>
            <a:off x="800847" y="227106"/>
            <a:ext cx="475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A5B18-B08E-4E2D-A218-24E980139F2B}"/>
              </a:ext>
            </a:extLst>
          </p:cNvPr>
          <p:cNvSpPr txBox="1"/>
          <p:nvPr/>
        </p:nvSpPr>
        <p:spPr>
          <a:xfrm>
            <a:off x="328706" y="872565"/>
            <a:ext cx="2061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 err="1">
                <a:solidFill>
                  <a:schemeClr val="accent1"/>
                </a:solidFill>
              </a:rPr>
              <a:t>Phần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mềm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đầu</a:t>
            </a:r>
            <a:r>
              <a:rPr lang="en-US" dirty="0">
                <a:solidFill>
                  <a:schemeClr val="accent1"/>
                </a:solidFill>
              </a:rPr>
              <a:t> ra: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6EC48-54D3-426D-BD49-E3D265D4C9DB}"/>
              </a:ext>
            </a:extLst>
          </p:cNvPr>
          <p:cNvSpPr txBox="1"/>
          <p:nvPr/>
        </p:nvSpPr>
        <p:spPr>
          <a:xfrm>
            <a:off x="681318" y="1732597"/>
            <a:ext cx="459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1671B-A450-4A79-B72D-5C31B9C24F4F}"/>
              </a:ext>
            </a:extLst>
          </p:cNvPr>
          <p:cNvSpPr txBox="1"/>
          <p:nvPr/>
        </p:nvSpPr>
        <p:spPr>
          <a:xfrm>
            <a:off x="681318" y="1404469"/>
            <a:ext cx="4404658" cy="14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 ra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phông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thoát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ANSI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ra. ESC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thoát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ASCII (0x1B)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n, m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CEBF8-E3A0-4D3D-B9F4-3E840B337A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8" y="2730500"/>
            <a:ext cx="5080000" cy="207458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52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6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25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338</Words>
  <Application>Microsoft Office PowerPoint</Application>
  <PresentationFormat>On-screen Show (16:9)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Calibri</vt:lpstr>
      <vt:lpstr>Reenie Beanie</vt:lpstr>
      <vt:lpstr>Quicksand</vt:lpstr>
      <vt:lpstr>Roboto</vt:lpstr>
      <vt:lpstr>Arial</vt:lpstr>
      <vt:lpstr>Times New Roman</vt:lpstr>
      <vt:lpstr>Roboto Condensed Light</vt:lpstr>
      <vt:lpstr>Simple Blackboard Background by Slidesgo</vt:lpstr>
      <vt:lpstr>ĐẠI HỌC ĐÀ NẴNG TRƯỜNG ĐẠI HỌC CÔNG NGHỆ THÔNG TIN VÀ TRUYỀN THÔNG VIỆT HÀN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Blackboard</dc:title>
  <dc:creator>ADMIN</dc:creator>
  <cp:lastModifiedBy>Tran Minh</cp:lastModifiedBy>
  <cp:revision>76</cp:revision>
  <dcterms:modified xsi:type="dcterms:W3CDTF">2021-05-06T01:51:31Z</dcterms:modified>
</cp:coreProperties>
</file>