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0C4A-4EE4-47E7-B1DB-0792F7C2532B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1983-D245-498A-8EA7-8D684F694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204864"/>
            <a:ext cx="77556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显然，一个 </a:t>
            </a:r>
            <a:r>
              <a:rPr lang="en-US" altLang="zh-CN" sz="2800" dirty="0" err="1" smtClean="0"/>
              <a:t>n×n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的复矩阵，它的自由度是 </a:t>
            </a:r>
            <a:r>
              <a:rPr lang="en-US" altLang="zh-CN" sz="2800" dirty="0" smtClean="0"/>
              <a:t>2n</a:t>
            </a:r>
            <a:r>
              <a:rPr lang="en-US" altLang="zh-CN" sz="2800" baseline="30000" dirty="0" smtClean="0"/>
              <a:t>2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请问：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一个 </a:t>
            </a:r>
            <a:r>
              <a:rPr lang="en-US" altLang="zh-CN" sz="2800" dirty="0" err="1" smtClean="0"/>
              <a:t>n×n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的厄米矩阵，它的自由度是多少？</a:t>
            </a:r>
            <a:endParaRPr lang="en-US" altLang="zh-CN" sz="2800" dirty="0" smtClean="0"/>
          </a:p>
          <a:p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 一个 </a:t>
            </a:r>
            <a:r>
              <a:rPr lang="en-US" altLang="zh-CN" sz="2800" dirty="0" err="1" smtClean="0"/>
              <a:t>n×n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的复对称矩阵，它的自由度是多少？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2068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厄米矩阵</a:t>
            </a:r>
            <a:r>
              <a:rPr lang="zh-CN" altLang="en-US" sz="3200" dirty="0" smtClean="0"/>
              <a:t>与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复对称矩阵</a:t>
            </a:r>
            <a:r>
              <a:rPr lang="zh-CN" altLang="en-US" sz="3200" dirty="0" smtClean="0"/>
              <a:t>的自由度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30" y="404664"/>
            <a:ext cx="5787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一个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n×n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的厄米矩阵的自由度是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2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864" y="1156318"/>
            <a:ext cx="7435552" cy="33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888" y="4581128"/>
            <a:ext cx="615243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5576" y="1124744"/>
            <a:ext cx="7704856" cy="5400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04248" y="260648"/>
            <a:ext cx="20162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证明方法一：考虑约束方程数目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8028384" cy="487535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13030" y="404664"/>
            <a:ext cx="5787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一个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n×n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的厄米矩阵的自由度是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2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260648"/>
            <a:ext cx="201622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证明方法</a:t>
            </a:r>
            <a:r>
              <a:rPr lang="zh-CN" altLang="en-US" dirty="0"/>
              <a:t>二</a:t>
            </a:r>
            <a:r>
              <a:rPr lang="zh-CN" altLang="en-US" dirty="0" smtClean="0"/>
              <a:t>：直接数自由度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661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一个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n×n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的复对称矩阵的自由度是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+n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C:\Users\lenov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48" y="1754212"/>
            <a:ext cx="8172400" cy="4555108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16216" y="908720"/>
            <a:ext cx="201622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证明方法一：考虑约束方程数目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62484"/>
            <a:ext cx="7056784" cy="461884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516216" y="980728"/>
            <a:ext cx="201622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证明方法</a:t>
            </a:r>
            <a:r>
              <a:rPr lang="zh-CN" altLang="en-US" dirty="0"/>
              <a:t>二</a:t>
            </a:r>
            <a:r>
              <a:rPr lang="zh-CN" altLang="en-US" dirty="0" smtClean="0"/>
              <a:t>：直接数自由度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661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一个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n×n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的复对称矩阵的自由度是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en-US" altLang="zh-CN" sz="2800" b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+n</a:t>
            </a:r>
            <a:endParaRPr lang="zh-CN" altLang="en-US" sz="2800" b="1" baseline="30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1</cp:revision>
  <dcterms:created xsi:type="dcterms:W3CDTF">2018-09-20T00:51:35Z</dcterms:created>
  <dcterms:modified xsi:type="dcterms:W3CDTF">2018-09-20T00:53:04Z</dcterms:modified>
</cp:coreProperties>
</file>