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724C-04B3-47D7-ABB9-E1C122A118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996E0-84C4-4115-B9F6-9361FB1F64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1" y="1628800"/>
            <a:ext cx="8923235" cy="413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47004" y="548680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量子场论 第一讲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符号与约定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0352" y="5486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(1/2)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1" y="1484784"/>
            <a:ext cx="8980085" cy="428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740352" y="5486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(2/2)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1</cp:revision>
  <dcterms:created xsi:type="dcterms:W3CDTF">2018-09-10T12:23:16Z</dcterms:created>
  <dcterms:modified xsi:type="dcterms:W3CDTF">2018-09-10T12:26:23Z</dcterms:modified>
</cp:coreProperties>
</file>