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6235-69EC-422B-8FF0-AF1E7086F430}" type="datetimeFigureOut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B39-E1F7-4207-BE06-3DBE1641F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6235-69EC-422B-8FF0-AF1E7086F430}" type="datetimeFigureOut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B39-E1F7-4207-BE06-3DBE1641F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6235-69EC-422B-8FF0-AF1E7086F430}" type="datetimeFigureOut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B39-E1F7-4207-BE06-3DBE1641F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6235-69EC-422B-8FF0-AF1E7086F430}" type="datetimeFigureOut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B39-E1F7-4207-BE06-3DBE1641F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6235-69EC-422B-8FF0-AF1E7086F430}" type="datetimeFigureOut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B39-E1F7-4207-BE06-3DBE1641F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6235-69EC-422B-8FF0-AF1E7086F430}" type="datetimeFigureOut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B39-E1F7-4207-BE06-3DBE1641F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6235-69EC-422B-8FF0-AF1E7086F430}" type="datetimeFigureOut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B39-E1F7-4207-BE06-3DBE1641F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6235-69EC-422B-8FF0-AF1E7086F430}" type="datetimeFigureOut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B39-E1F7-4207-BE06-3DBE1641F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6235-69EC-422B-8FF0-AF1E7086F430}" type="datetimeFigureOut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B39-E1F7-4207-BE06-3DBE1641F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6235-69EC-422B-8FF0-AF1E7086F430}" type="datetimeFigureOut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B39-E1F7-4207-BE06-3DBE1641F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6235-69EC-422B-8FF0-AF1E7086F430}" type="datetimeFigureOut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B39-E1F7-4207-BE06-3DBE1641F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76235-69EC-422B-8FF0-AF1E7086F430}" type="datetimeFigureOut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5B39-E1F7-4207-BE06-3DBE1641F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5689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群论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第一讲 </a:t>
            </a:r>
            <a:r>
              <a:rPr lang="zh-CN" altLang="en-US" sz="2800" b="1" dirty="0" smtClean="0">
                <a:solidFill>
                  <a:srgbClr val="009900"/>
                </a:solidFill>
              </a:rPr>
              <a:t>群</a:t>
            </a:r>
            <a:r>
              <a:rPr lang="zh-CN" altLang="en-US" sz="2800" b="1" dirty="0" smtClean="0">
                <a:solidFill>
                  <a:srgbClr val="009900"/>
                </a:solidFill>
              </a:rPr>
              <a:t>的定义、例子与重排定理</a:t>
            </a:r>
            <a:endParaRPr lang="zh-CN" altLang="en-US" sz="2400" b="1" dirty="0" smtClean="0">
              <a:solidFill>
                <a:srgbClr val="009900"/>
              </a:solidFill>
            </a:endParaRP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群的“乘法”须满足四要素：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封闭性、结合律、有单位元、有逆元</a:t>
            </a:r>
            <a:r>
              <a:rPr lang="zh-CN" altLang="en-US" sz="2400" dirty="0" smtClean="0"/>
              <a:t>。</a:t>
            </a:r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群的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重排定理</a:t>
            </a:r>
            <a:r>
              <a:rPr lang="zh-CN" altLang="en-US" sz="2400" dirty="0" smtClean="0"/>
              <a:t>：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选定一个群元，将它分别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左乘</a:t>
            </a:r>
            <a:r>
              <a:rPr lang="zh-CN" altLang="en-US" sz="2400" dirty="0" smtClean="0"/>
              <a:t>所有群元素，得到的仍然是各不相同的所有群元素的集合。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选定一个群元，将它分别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右乘</a:t>
            </a:r>
            <a:r>
              <a:rPr lang="zh-CN" altLang="en-US" sz="2400" dirty="0" smtClean="0"/>
              <a:t>所有群元素，得到的仍然是各不相同的所有群元素的集合。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将所有群元素分别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取逆</a:t>
            </a:r>
            <a:r>
              <a:rPr lang="zh-CN" altLang="en-US" sz="2400" dirty="0" smtClean="0"/>
              <a:t>，得到的仍然是各不相同的所有群元素的集合。</a:t>
            </a:r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群的一些例子：</a:t>
            </a:r>
            <a:r>
              <a:rPr lang="en-US" altLang="zh-CN" sz="2400" dirty="0" smtClean="0"/>
              <a:t>Z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S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, D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整数加法群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实数加法群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实数（去原点）乘法群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空间平移群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空间转动群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146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2</cp:revision>
  <dcterms:created xsi:type="dcterms:W3CDTF">2018-09-05T12:06:23Z</dcterms:created>
  <dcterms:modified xsi:type="dcterms:W3CDTF">2018-09-05T12:09:43Z</dcterms:modified>
</cp:coreProperties>
</file>