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12B7-8EE8-4087-8504-FA8F25F738C4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BB08-E346-4201-8B0D-B682EED88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5689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群论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第二讲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子群与陪集</a:t>
            </a:r>
          </a:p>
          <a:p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群的子群是“在相同的乘法运算下仍构成群”的一个子集。</a:t>
            </a:r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有限群的任一元素都可以生成一个循环子群。</a:t>
            </a:r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陪集的元素数目与子群的元素数目相等。</a:t>
            </a:r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陪集定理：两个左（或右）陪集要么完全相同，要么完全不相交。</a:t>
            </a:r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拉格朗日定理：有限群的阶，是其子群的阶的自然数倍。</a:t>
            </a:r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阶为质数的有限群没有非平庸子群。</a:t>
            </a:r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对于存在非平庸子群的有限群，可通过它的子群本身及其陪集，将群分割为互不相交的子集。</a:t>
            </a:r>
          </a:p>
          <a:p>
            <a:pPr>
              <a:buFont typeface="Arial" pitchFamily="34" charset="0"/>
              <a:buChar char="•"/>
            </a:pPr>
            <a:endParaRPr lang="zh-CN" altLang="en-US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正三角形对称群 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个二阶循环子群，有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个三阶循环子群。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</cp:revision>
  <dcterms:created xsi:type="dcterms:W3CDTF">2018-09-07T11:29:48Z</dcterms:created>
  <dcterms:modified xsi:type="dcterms:W3CDTF">2018-09-07T11:33:37Z</dcterms:modified>
</cp:coreProperties>
</file>