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6DE4-FA1E-416F-B98B-F22B7F525597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B0B17-105C-4CF4-9692-40CF6D3D18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129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群论  第五讲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变换群、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Cayley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定理、轨道与迷向子群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endParaRPr lang="zh-CN" altLang="en-US" dirty="0" smtClean="0"/>
          </a:p>
          <a:p>
            <a:r>
              <a:rPr lang="zh-CN" altLang="en-US" dirty="0" smtClean="0"/>
              <a:t>由一个非空集合到它自身的一一对应映射构成的群，称为变换群（或称为置换群、对称群）。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变换的乘积定义为从右到左依次操作。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非空集合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008000"/>
                </a:solidFill>
              </a:rPr>
              <a:t>全体置换</a:t>
            </a:r>
            <a:r>
              <a:rPr lang="zh-CN" altLang="en-US" dirty="0" smtClean="0"/>
              <a:t>构成的群，称为</a:t>
            </a:r>
            <a:r>
              <a:rPr lang="en-US" altLang="zh-CN" b="1" dirty="0" smtClean="0">
                <a:solidFill>
                  <a:srgbClr val="008000"/>
                </a:solidFill>
              </a:rPr>
              <a:t>X</a:t>
            </a:r>
            <a:r>
              <a:rPr lang="zh-CN" altLang="en-US" b="1" dirty="0" smtClean="0">
                <a:solidFill>
                  <a:srgbClr val="008000"/>
                </a:solidFill>
              </a:rPr>
              <a:t>的完全对称群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S_X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个元素时，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的完全对称群 </a:t>
            </a:r>
            <a:r>
              <a:rPr lang="en-US" altLang="zh-CN" dirty="0" smtClean="0"/>
              <a:t>S_X </a:t>
            </a:r>
            <a:r>
              <a:rPr lang="zh-CN" altLang="en-US" dirty="0" smtClean="0"/>
              <a:t>被称为 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阶对称群 </a:t>
            </a:r>
            <a:r>
              <a:rPr lang="en-US" altLang="zh-CN" dirty="0" err="1" smtClean="0"/>
              <a:t>S_n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S_n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n! </a:t>
            </a:r>
            <a:r>
              <a:rPr lang="zh-CN" altLang="en-US" dirty="0" smtClean="0"/>
              <a:t>个元素。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的完全对称群 </a:t>
            </a:r>
            <a:r>
              <a:rPr lang="en-US" altLang="zh-CN" dirty="0" smtClean="0"/>
              <a:t>S_X </a:t>
            </a:r>
            <a:r>
              <a:rPr lang="zh-CN" altLang="en-US" dirty="0" smtClean="0"/>
              <a:t>的一个子群，也是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的一个变换群（或称为置换群、对称群）。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二阶循环群</a:t>
            </a:r>
            <a:r>
              <a:rPr lang="en-US" altLang="zh-CN" dirty="0" smtClean="0"/>
              <a:t>Z2</a:t>
            </a:r>
            <a:r>
              <a:rPr lang="zh-CN" altLang="en-US" dirty="0" smtClean="0"/>
              <a:t>，空间反演群</a:t>
            </a:r>
            <a:r>
              <a:rPr lang="en-US" altLang="zh-CN" dirty="0" smtClean="0"/>
              <a:t>{E, I}</a:t>
            </a:r>
            <a:r>
              <a:rPr lang="zh-CN" altLang="en-US" dirty="0" smtClean="0"/>
              <a:t>，定轴转动群的子群</a:t>
            </a:r>
            <a:r>
              <a:rPr lang="en-US" altLang="zh-CN" dirty="0" smtClean="0"/>
              <a:t>{C(0), C(π)}</a:t>
            </a:r>
            <a:r>
              <a:rPr lang="zh-CN" altLang="en-US" dirty="0" smtClean="0"/>
              <a:t>这三个变换群在数学上是同一个群。</a:t>
            </a:r>
          </a:p>
          <a:p>
            <a:endParaRPr lang="zh-CN" altLang="en-US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凯莱（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Cayley</a:t>
            </a:r>
            <a:r>
              <a:rPr lang="zh-CN" altLang="en-US" b="1" dirty="0" smtClean="0">
                <a:solidFill>
                  <a:srgbClr val="FF0000"/>
                </a:solidFill>
              </a:rPr>
              <a:t>）定理</a:t>
            </a:r>
            <a:r>
              <a:rPr lang="zh-CN" altLang="en-US" dirty="0" smtClean="0"/>
              <a:t>：群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总是同构于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的完全对称群</a:t>
            </a:r>
            <a:r>
              <a:rPr lang="en-US" altLang="zh-CN" dirty="0" smtClean="0"/>
              <a:t>S_G</a:t>
            </a:r>
            <a:r>
              <a:rPr lang="zh-CN" altLang="en-US" dirty="0" smtClean="0"/>
              <a:t>的一个子群。特别地，当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阶有限群时，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同构于</a:t>
            </a:r>
            <a:r>
              <a:rPr lang="en-US" altLang="zh-CN" dirty="0" err="1" smtClean="0"/>
              <a:t>S_n</a:t>
            </a:r>
            <a:r>
              <a:rPr lang="zh-CN" altLang="en-US" dirty="0" smtClean="0"/>
              <a:t>的一个子群。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如果集合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中的一个元素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，可以通过变换群的某个变换变成另一个元素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，则称元素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是等价的，记为 </a:t>
            </a:r>
            <a:r>
              <a:rPr lang="en-US" altLang="zh-CN" dirty="0" smtClean="0"/>
              <a:t>x</a:t>
            </a:r>
            <a:r>
              <a:rPr lang="zh-CN" altLang="en-US" dirty="0" smtClean="0"/>
              <a:t>～</a:t>
            </a:r>
            <a:r>
              <a:rPr lang="en-US" altLang="zh-CN" dirty="0" smtClean="0"/>
              <a:t>y</a:t>
            </a:r>
            <a:r>
              <a:rPr lang="zh-CN" altLang="en-US" dirty="0" smtClean="0"/>
              <a:t>。等价具有对称性和传递性。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点经群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变换后可以到达的所有点，即与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等价的所有点组成的集合称为</a:t>
            </a:r>
            <a:r>
              <a:rPr lang="zh-CN" altLang="en-US" b="1" dirty="0" smtClean="0">
                <a:solidFill>
                  <a:srgbClr val="0000FF"/>
                </a:solidFill>
              </a:rPr>
              <a:t>含</a:t>
            </a:r>
            <a:r>
              <a:rPr lang="en-US" altLang="zh-CN" b="1" dirty="0" smtClean="0">
                <a:solidFill>
                  <a:srgbClr val="0000FF"/>
                </a:solidFill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</a:rPr>
              <a:t>的</a:t>
            </a:r>
            <a:r>
              <a:rPr lang="en-US" altLang="zh-CN" b="1" dirty="0" smtClean="0">
                <a:solidFill>
                  <a:srgbClr val="0000FF"/>
                </a:solidFill>
              </a:rPr>
              <a:t>G</a:t>
            </a:r>
            <a:r>
              <a:rPr lang="zh-CN" altLang="en-US" b="1" dirty="0" smtClean="0">
                <a:solidFill>
                  <a:srgbClr val="0000FF"/>
                </a:solidFill>
              </a:rPr>
              <a:t>轨道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4911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(1/3)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82000"/>
            <a:ext cx="87129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的变换群，在群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变换下，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的元素自然不会跑到</a:t>
            </a:r>
            <a:r>
              <a:rPr lang="en-US" altLang="zh-CN" dirty="0" smtClean="0"/>
              <a:t>X</a:t>
            </a:r>
            <a:r>
              <a:rPr lang="zh-CN" altLang="en-US" dirty="0" smtClean="0"/>
              <a:t>外面去。如果存在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的子集，它在群</a:t>
            </a:r>
            <a:r>
              <a:rPr lang="en-US" altLang="zh-CN" dirty="0" smtClean="0"/>
              <a:t>G</a:t>
            </a:r>
            <a:r>
              <a:rPr lang="zh-CN" altLang="en-US" dirty="0" smtClean="0"/>
              <a:t>变换下也不会跑到它的外面去，则称这个子集为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不变子集。即</a:t>
            </a:r>
            <a:r>
              <a:rPr lang="en-US" altLang="zh-CN" dirty="0" smtClean="0"/>
              <a:t>G</a:t>
            </a:r>
            <a:r>
              <a:rPr lang="zh-CN" altLang="en-US" dirty="0" smtClean="0"/>
              <a:t>也是该子集的变换群。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已知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的变换群，即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不变的，那么对于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的任意子集，都可以找到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的一个子群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，使得该子集是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不变的，即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是该子集的变换群。</a:t>
            </a:r>
            <a:r>
              <a:rPr lang="en-US" altLang="zh-CN" dirty="0" smtClean="0"/>
              <a:t>H</a:t>
            </a:r>
            <a:r>
              <a:rPr lang="zh-CN" altLang="en-US" dirty="0" smtClean="0"/>
              <a:t>总是存在的，因为至少只含单位元的平庸子群</a:t>
            </a:r>
            <a:r>
              <a:rPr lang="en-US" altLang="zh-CN" dirty="0" smtClean="0"/>
              <a:t>{e}</a:t>
            </a:r>
            <a:r>
              <a:rPr lang="zh-CN" altLang="en-US" dirty="0" smtClean="0"/>
              <a:t>可以满足要求。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二维转动群</a:t>
            </a:r>
            <a:r>
              <a:rPr lang="en-US" altLang="zh-CN" dirty="0" smtClean="0"/>
              <a:t>SO(2)=U(1)</a:t>
            </a:r>
            <a:r>
              <a:rPr lang="zh-CN" altLang="en-US" dirty="0" smtClean="0"/>
              <a:t>是二维平面上所有点的变换群。二维转动群也是以原点为圆心的圆周上所有点的变换群。平面上任一点的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轨道是一个以原点为圆心、过该点的圆周。</a:t>
            </a:r>
            <a:r>
              <a:rPr lang="en-US" altLang="zh-CN" dirty="0" smtClean="0"/>
              <a:t>G</a:t>
            </a:r>
            <a:r>
              <a:rPr lang="zh-CN" altLang="en-US" dirty="0" smtClean="0"/>
              <a:t>不变子集是原点以及这些同心圆的任意并集。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正方形对称群</a:t>
            </a:r>
            <a:r>
              <a:rPr lang="en-US" altLang="zh-CN" dirty="0" smtClean="0"/>
              <a:t>D4={e,r,r^2,r^3,a,b,u,v}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r</a:t>
            </a:r>
            <a:r>
              <a:rPr lang="zh-CN" altLang="en-US" dirty="0" smtClean="0"/>
              <a:t>是绕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轴转</a:t>
            </a:r>
            <a:r>
              <a:rPr lang="en-US" altLang="zh-CN" dirty="0" smtClean="0"/>
              <a:t>90</a:t>
            </a:r>
            <a:r>
              <a:rPr lang="zh-CN" altLang="en-US" dirty="0" smtClean="0"/>
              <a:t>度，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分别是沿对角线反射，</a:t>
            </a:r>
            <a:r>
              <a:rPr lang="en-US" altLang="zh-CN" dirty="0" smtClean="0"/>
              <a:t>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</a:t>
            </a:r>
            <a:r>
              <a:rPr lang="zh-CN" altLang="en-US" dirty="0" smtClean="0"/>
              <a:t>分别是沿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轴反射。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对于正方形</a:t>
            </a:r>
            <a:r>
              <a:rPr lang="en-US" altLang="zh-CN" dirty="0" smtClean="0"/>
              <a:t>(□ABCD)</a:t>
            </a:r>
            <a:r>
              <a:rPr lang="zh-CN" altLang="en-US" dirty="0" smtClean="0"/>
              <a:t>的任意子集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，可找到</a:t>
            </a:r>
            <a:r>
              <a:rPr lang="en-US" altLang="zh-CN" dirty="0" smtClean="0"/>
              <a:t>D4</a:t>
            </a:r>
            <a:r>
              <a:rPr lang="zh-CN" altLang="en-US" dirty="0" smtClean="0"/>
              <a:t>群的一个子群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，使得子集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不变的。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的变换群，使</a:t>
            </a:r>
            <a:r>
              <a:rPr lang="en-US" altLang="zh-CN" dirty="0" smtClean="0"/>
              <a:t>X</a:t>
            </a:r>
            <a:r>
              <a:rPr lang="zh-CN" altLang="en-US" dirty="0" smtClean="0"/>
              <a:t>中某一点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保持不变的所有变换构成一个群，称为</a:t>
            </a:r>
            <a:r>
              <a:rPr lang="en-US" altLang="zh-CN" b="1" dirty="0" smtClean="0">
                <a:solidFill>
                  <a:srgbClr val="0000FF"/>
                </a:solidFill>
              </a:rPr>
              <a:t>G</a:t>
            </a:r>
            <a:r>
              <a:rPr lang="zh-CN" altLang="en-US" b="1" dirty="0" smtClean="0">
                <a:solidFill>
                  <a:srgbClr val="0000FF"/>
                </a:solidFill>
              </a:rPr>
              <a:t>对</a:t>
            </a:r>
            <a:r>
              <a:rPr lang="en-US" altLang="zh-CN" b="1" dirty="0" smtClean="0">
                <a:solidFill>
                  <a:srgbClr val="0000FF"/>
                </a:solidFill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</a:rPr>
              <a:t>的迷向子群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isotropy subgroup</a:t>
            </a:r>
            <a:r>
              <a:rPr lang="zh-CN" altLang="en-US" dirty="0" smtClean="0"/>
              <a:t>），记为</a:t>
            </a:r>
            <a:r>
              <a:rPr lang="en-US" altLang="zh-CN" dirty="0" err="1" smtClean="0"/>
              <a:t>G_x</a:t>
            </a:r>
            <a:r>
              <a:rPr lang="zh-CN" altLang="en-US" dirty="0" smtClean="0"/>
              <a:t>。也即是说，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是其迷向子群</a:t>
            </a:r>
            <a:r>
              <a:rPr lang="en-US" altLang="zh-CN" dirty="0" err="1" smtClean="0"/>
              <a:t>G_x</a:t>
            </a:r>
            <a:r>
              <a:rPr lang="zh-CN" altLang="en-US" dirty="0" smtClean="0"/>
              <a:t>的不动点。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4911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(2/3)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定理：记</a:t>
            </a:r>
            <a:r>
              <a:rPr lang="en-US" altLang="zh-CN" dirty="0" err="1" smtClean="0"/>
              <a:t>G_x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G</a:t>
            </a:r>
            <a:r>
              <a:rPr lang="zh-CN" altLang="en-US" dirty="0" smtClean="0"/>
              <a:t>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的迷向子群，</a:t>
            </a:r>
            <a:r>
              <a:rPr lang="zh-CN" altLang="en-US" b="1" dirty="0" smtClean="0">
                <a:solidFill>
                  <a:srgbClr val="FF0000"/>
                </a:solidFill>
              </a:rPr>
              <a:t>“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G_x</a:t>
            </a:r>
            <a:r>
              <a:rPr lang="zh-CN" altLang="en-US" b="1" dirty="0" smtClean="0">
                <a:solidFill>
                  <a:srgbClr val="FF0000"/>
                </a:solidFill>
              </a:rPr>
              <a:t>的左陪集”与“含</a:t>
            </a:r>
            <a:r>
              <a:rPr lang="en-US" altLang="zh-CN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r>
              <a:rPr lang="zh-CN" altLang="en-US" b="1" dirty="0" smtClean="0">
                <a:solidFill>
                  <a:srgbClr val="FF0000"/>
                </a:solidFill>
              </a:rPr>
              <a:t>轨道的点”是一一对应的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推论：设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阶有限群，则 </a:t>
            </a:r>
            <a:r>
              <a:rPr lang="en-US" altLang="zh-CN" dirty="0" err="1" smtClean="0"/>
              <a:t>G_x</a:t>
            </a:r>
            <a:r>
              <a:rPr lang="zh-CN" altLang="en-US" dirty="0" smtClean="0"/>
              <a:t>的左陪集的数目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含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轨道的点的数目。设</a:t>
            </a:r>
            <a:r>
              <a:rPr lang="en-US" altLang="zh-CN" dirty="0" err="1" smtClean="0"/>
              <a:t>G_x</a:t>
            </a:r>
            <a:r>
              <a:rPr lang="zh-CN" altLang="en-US" dirty="0" smtClean="0"/>
              <a:t>的阶为 </a:t>
            </a:r>
            <a:r>
              <a:rPr lang="en-US" altLang="zh-CN" dirty="0" smtClean="0"/>
              <a:t>n(</a:t>
            </a:r>
            <a:r>
              <a:rPr lang="en-US" altLang="zh-CN" dirty="0" err="1" smtClean="0"/>
              <a:t>G_x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，则含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</a:t>
            </a:r>
            <a:r>
              <a:rPr lang="zh-CN" altLang="en-US" dirty="0" smtClean="0"/>
              <a:t>轨道的点的数目是 </a:t>
            </a:r>
            <a:r>
              <a:rPr lang="en-US" altLang="zh-CN" dirty="0" smtClean="0"/>
              <a:t>n/n(</a:t>
            </a:r>
            <a:r>
              <a:rPr lang="en-US" altLang="zh-CN" dirty="0" err="1" smtClean="0"/>
              <a:t>G_x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D3</a:t>
            </a:r>
            <a:r>
              <a:rPr lang="zh-CN" altLang="en-US" dirty="0" smtClean="0"/>
              <a:t>群是正三角形的对称群，也是该三角形的三个顶点的对称群。</a:t>
            </a:r>
            <a:r>
              <a:rPr lang="en-US" altLang="zh-CN" dirty="0" smtClean="0"/>
              <a:t>D3</a:t>
            </a:r>
            <a:r>
              <a:rPr lang="zh-CN" altLang="en-US" dirty="0" smtClean="0"/>
              <a:t>群对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点的迷向子群是</a:t>
            </a:r>
            <a:r>
              <a:rPr lang="en-US" altLang="zh-CN" dirty="0" smtClean="0"/>
              <a:t>G_A={</a:t>
            </a:r>
            <a:r>
              <a:rPr lang="en-US" altLang="zh-CN" dirty="0" err="1" smtClean="0"/>
              <a:t>e,a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。左陪集</a:t>
            </a:r>
            <a:r>
              <a:rPr lang="en-US" altLang="zh-CN" dirty="0" err="1" smtClean="0"/>
              <a:t>bG_A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b,f</a:t>
            </a:r>
            <a:r>
              <a:rPr lang="en-US" altLang="zh-CN" dirty="0" smtClean="0"/>
              <a:t>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点映射为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点。左陪集</a:t>
            </a:r>
            <a:r>
              <a:rPr lang="en-US" altLang="zh-CN" dirty="0" err="1" smtClean="0"/>
              <a:t>cG_A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点映射为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点。含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D3</a:t>
            </a:r>
            <a:r>
              <a:rPr lang="zh-CN" altLang="en-US" dirty="0" smtClean="0"/>
              <a:t>群轨道有</a:t>
            </a:r>
            <a:r>
              <a:rPr lang="en-US" altLang="zh-CN" dirty="0" smtClean="0"/>
              <a:t>n(D3)/n(G_A)=6/2=3</a:t>
            </a:r>
            <a:r>
              <a:rPr lang="zh-CN" altLang="en-US" dirty="0" smtClean="0"/>
              <a:t>个点（即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）。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D4</a:t>
            </a:r>
            <a:r>
              <a:rPr lang="zh-CN" altLang="en-US" dirty="0" smtClean="0"/>
              <a:t>群是正方形的对称群，也是该正方形的四个顶点的对称群。</a:t>
            </a:r>
            <a:r>
              <a:rPr lang="en-US" altLang="zh-CN" dirty="0" smtClean="0"/>
              <a:t>D4</a:t>
            </a:r>
            <a:r>
              <a:rPr lang="zh-CN" altLang="en-US" dirty="0" smtClean="0"/>
              <a:t>群对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点的迷向子群是</a:t>
            </a:r>
            <a:r>
              <a:rPr lang="en-US" altLang="zh-CN" dirty="0" smtClean="0"/>
              <a:t>G_A={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。左陪集</a:t>
            </a:r>
            <a:r>
              <a:rPr lang="en-US" altLang="zh-CN" dirty="0" err="1" smtClean="0"/>
              <a:t>aG_A</a:t>
            </a:r>
            <a:r>
              <a:rPr lang="en-US" altLang="zh-CN" dirty="0" smtClean="0"/>
              <a:t>={a,r^2}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点映射为</a:t>
            </a:r>
            <a:r>
              <a:rPr lang="en-US" altLang="zh-CN" dirty="0" smtClean="0"/>
              <a:t>C</a:t>
            </a:r>
            <a:r>
              <a:rPr lang="zh-CN" altLang="en-US" dirty="0" smtClean="0"/>
              <a:t>点。左陪集</a:t>
            </a:r>
            <a:r>
              <a:rPr lang="en-US" altLang="zh-CN" dirty="0" err="1" smtClean="0"/>
              <a:t>uG_A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u,r</a:t>
            </a:r>
            <a:r>
              <a:rPr lang="en-US" altLang="zh-CN" dirty="0" smtClean="0"/>
              <a:t>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点映射为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点。左陪集</a:t>
            </a:r>
            <a:r>
              <a:rPr lang="en-US" altLang="zh-CN" dirty="0" err="1" smtClean="0"/>
              <a:t>vG_A</a:t>
            </a:r>
            <a:r>
              <a:rPr lang="en-US" altLang="zh-CN" dirty="0" smtClean="0"/>
              <a:t>={v,r^3}</a:t>
            </a:r>
            <a:r>
              <a:rPr lang="zh-CN" altLang="en-US" dirty="0" smtClean="0"/>
              <a:t>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点映射为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点。含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D4</a:t>
            </a:r>
            <a:r>
              <a:rPr lang="zh-CN" altLang="en-US" dirty="0" smtClean="0"/>
              <a:t>群轨道有</a:t>
            </a:r>
            <a:r>
              <a:rPr lang="en-US" altLang="zh-CN" dirty="0" smtClean="0"/>
              <a:t>n(D4)/n(G_A)=8/2=4</a:t>
            </a:r>
            <a:r>
              <a:rPr lang="zh-CN" altLang="en-US" dirty="0" smtClean="0"/>
              <a:t>个点（即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4911" y="1886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(3/3)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869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3</cp:revision>
  <dcterms:created xsi:type="dcterms:W3CDTF">2018-09-28T11:07:18Z</dcterms:created>
  <dcterms:modified xsi:type="dcterms:W3CDTF">2018-09-28T11:17:29Z</dcterms:modified>
</cp:coreProperties>
</file>