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EC70-6DC2-4CF3-9955-A24EE63A355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8E20-ABED-472E-A95A-377CE930C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群论 第四讲 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同构、同态与同态核定理</a:t>
            </a:r>
            <a:endParaRPr lang="en-US" altLang="zh-CN" sz="2400" b="1" dirty="0" smtClean="0">
              <a:solidFill>
                <a:srgbClr val="008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若两个群之间存在保持群乘法不变的一一对应的映射（单射</a:t>
            </a:r>
            <a:r>
              <a:rPr lang="en-US" altLang="zh-CN" dirty="0" smtClean="0"/>
              <a:t>+</a:t>
            </a:r>
            <a:r>
              <a:rPr lang="zh-CN" altLang="en-US" dirty="0" smtClean="0"/>
              <a:t>满射），则称这两个群</a:t>
            </a:r>
            <a:r>
              <a:rPr lang="zh-CN" altLang="en-US" b="1" dirty="0" smtClean="0">
                <a:solidFill>
                  <a:srgbClr val="FF0000"/>
                </a:solidFill>
              </a:rPr>
              <a:t>同构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保持群乘法不变是指：群元乘积的映射</a:t>
            </a:r>
            <a:r>
              <a:rPr lang="en-US" altLang="zh-CN" dirty="0" smtClean="0"/>
              <a:t>=</a:t>
            </a:r>
            <a:r>
              <a:rPr lang="zh-CN" altLang="en-US" dirty="0" smtClean="0"/>
              <a:t>群元映射的乘积。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同构映射：单位元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单位元，逆元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逆元。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同构的群在数学上可以看成是同一个群。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三阶对称群</a:t>
            </a:r>
            <a:r>
              <a:rPr lang="en-US" altLang="zh-CN" dirty="0" smtClean="0"/>
              <a:t>S3</a:t>
            </a:r>
            <a:r>
              <a:rPr lang="zh-CN" altLang="en-US" dirty="0" smtClean="0"/>
              <a:t>与正三角形对称群</a:t>
            </a:r>
            <a:r>
              <a:rPr lang="en-US" altLang="zh-CN" dirty="0" smtClean="0"/>
              <a:t>D3</a:t>
            </a:r>
            <a:r>
              <a:rPr lang="zh-CN" altLang="en-US" dirty="0" smtClean="0"/>
              <a:t>是同构的。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互为共轭的两个子群是同构的。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若两个群之间存在保持群乘法不变的满映射，则称这两个群</a:t>
            </a:r>
            <a:r>
              <a:rPr lang="zh-CN" altLang="en-US" b="1" dirty="0" smtClean="0">
                <a:solidFill>
                  <a:srgbClr val="0000FF"/>
                </a:solidFill>
              </a:rPr>
              <a:t>同态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同态的本质特征是映射保持群乘法不变。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同态映射可以是多对一，而同构映射必须是一一对应。当同态映射为一一对应时，它就是同构。也即是说，同构是同态的一个特例。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4911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(1/2)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6409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同态核：映射到单位元的原象集合。</a:t>
            </a:r>
          </a:p>
          <a:p>
            <a:endParaRPr lang="zh-CN" altLang="en-US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同态核定理</a:t>
            </a:r>
            <a:r>
              <a:rPr lang="zh-CN" altLang="en-US" dirty="0" smtClean="0"/>
              <a:t>：若群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与群</a:t>
            </a:r>
            <a:r>
              <a:rPr lang="en-US" altLang="zh-CN" dirty="0" smtClean="0"/>
              <a:t>F</a:t>
            </a:r>
            <a:r>
              <a:rPr lang="zh-CN" altLang="en-US" dirty="0" smtClean="0"/>
              <a:t>同态，则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同态核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的不变子群。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商群</a:t>
            </a:r>
            <a:r>
              <a:rPr lang="en-US" altLang="zh-CN" dirty="0" smtClean="0"/>
              <a:t>G/H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</a:t>
            </a:r>
            <a:r>
              <a:rPr lang="zh-CN" altLang="en-US" dirty="0" smtClean="0"/>
              <a:t>同构。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正三角形对称群</a:t>
            </a:r>
            <a:r>
              <a:rPr lang="en-US" altLang="zh-CN" dirty="0" smtClean="0"/>
              <a:t>D3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Z2</a:t>
            </a:r>
            <a:r>
              <a:rPr lang="zh-CN" altLang="en-US" dirty="0" smtClean="0"/>
              <a:t>的同态映射，同态核是</a:t>
            </a:r>
            <a:r>
              <a:rPr lang="en-US" altLang="zh-CN" dirty="0" smtClean="0"/>
              <a:t>D3</a:t>
            </a:r>
            <a:r>
              <a:rPr lang="zh-CN" altLang="en-US" dirty="0" smtClean="0"/>
              <a:t>的不变子群</a:t>
            </a:r>
            <a:r>
              <a:rPr lang="en-US" altLang="zh-CN" dirty="0" smtClean="0"/>
              <a:t>H4={</a:t>
            </a:r>
            <a:r>
              <a:rPr lang="en-US" altLang="zh-CN" dirty="0" err="1" smtClean="0"/>
              <a:t>e,d,f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一个群到自身的同构映射，称为自同构映射。一个群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的所有自同构映射的集合构成一个群，称为群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的自同构群，记为</a:t>
            </a:r>
            <a:r>
              <a:rPr lang="en-US" altLang="zh-CN" dirty="0" err="1" smtClean="0"/>
              <a:t>Aut</a:t>
            </a:r>
            <a:r>
              <a:rPr lang="en-US" altLang="zh-CN" dirty="0" smtClean="0"/>
              <a:t>(G)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如果群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的自同构映射，是由群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本身某个固定的元素 </a:t>
            </a:r>
            <a:r>
              <a:rPr lang="en-US" altLang="zh-CN" dirty="0" smtClean="0"/>
              <a:t>u </a:t>
            </a:r>
            <a:r>
              <a:rPr lang="zh-CN" altLang="en-US" dirty="0" smtClean="0"/>
              <a:t>诱导的共轭变换，则这个映射称为群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的内自同构映射。一个群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的所有内自同构映射的集合构成一个群，称为群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的内自同构群，记为</a:t>
            </a:r>
            <a:r>
              <a:rPr lang="en-US" altLang="zh-CN" dirty="0" smtClean="0"/>
              <a:t>Inn(G)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内自同构群</a:t>
            </a:r>
            <a:r>
              <a:rPr lang="en-US" altLang="zh-CN" b="1" dirty="0" smtClean="0">
                <a:solidFill>
                  <a:srgbClr val="0000FF"/>
                </a:solidFill>
              </a:rPr>
              <a:t>Inn(G)</a:t>
            </a:r>
            <a:r>
              <a:rPr lang="zh-CN" altLang="en-US" b="1" dirty="0" smtClean="0">
                <a:solidFill>
                  <a:srgbClr val="0000FF"/>
                </a:solidFill>
              </a:rPr>
              <a:t>是自同构群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Aut</a:t>
            </a:r>
            <a:r>
              <a:rPr lang="en-US" altLang="zh-CN" b="1" dirty="0" smtClean="0">
                <a:solidFill>
                  <a:srgbClr val="0000FF"/>
                </a:solidFill>
              </a:rPr>
              <a:t>(G)</a:t>
            </a:r>
            <a:r>
              <a:rPr lang="zh-CN" altLang="en-US" b="1" dirty="0" smtClean="0">
                <a:solidFill>
                  <a:srgbClr val="0000FF"/>
                </a:solidFill>
              </a:rPr>
              <a:t>的不变子群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商群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Aut</a:t>
            </a:r>
            <a:r>
              <a:rPr lang="en-US" altLang="zh-CN" b="1" dirty="0" smtClean="0">
                <a:solidFill>
                  <a:srgbClr val="FF0000"/>
                </a:solidFill>
              </a:rPr>
              <a:t>(G)/Inn(G)=Out(G)</a:t>
            </a:r>
            <a:r>
              <a:rPr lang="zh-CN" altLang="en-US" dirty="0" smtClean="0"/>
              <a:t>是外自同构群。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00FF"/>
                </a:solidFill>
              </a:rPr>
              <a:t>中心</a:t>
            </a:r>
            <a:r>
              <a:rPr lang="en-US" altLang="zh-CN" dirty="0" smtClean="0"/>
              <a:t>Z(G)</a:t>
            </a:r>
            <a:r>
              <a:rPr lang="zh-CN" altLang="en-US" dirty="0" smtClean="0"/>
              <a:t>定义为“与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的所有元素都对易”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元素</a:t>
            </a:r>
            <a:r>
              <a:rPr lang="zh-CN" altLang="en-US" dirty="0" smtClean="0"/>
              <a:t>集合。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Abel</a:t>
            </a:r>
            <a:r>
              <a:rPr lang="zh-CN" altLang="en-US" dirty="0" smtClean="0"/>
              <a:t>群，所有群元都是可对易的，因此 </a:t>
            </a:r>
            <a:r>
              <a:rPr lang="en-US" altLang="zh-CN" dirty="0" smtClean="0"/>
              <a:t>Z(G)=G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Z(G)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的不变子群。商群</a:t>
            </a:r>
            <a:r>
              <a:rPr lang="en-US" altLang="zh-CN" dirty="0" smtClean="0"/>
              <a:t>G/Z(G)</a:t>
            </a:r>
            <a:r>
              <a:rPr lang="zh-CN" altLang="en-US" dirty="0" smtClean="0"/>
              <a:t>与内自同构群</a:t>
            </a:r>
            <a:r>
              <a:rPr lang="en-US" altLang="zh-CN" dirty="0" smtClean="0"/>
              <a:t>Inn(G)</a:t>
            </a:r>
            <a:r>
              <a:rPr lang="zh-CN" altLang="en-US" dirty="0" smtClean="0"/>
              <a:t>同构：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G/Z(G)= Inn(G)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573016"/>
            <a:ext cx="3151409" cy="1872208"/>
          </a:xfrm>
          <a:prstGeom prst="rect">
            <a:avLst/>
          </a:prstGeom>
          <a:noFill/>
          <a:ln w="25400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954911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(2/2)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429</Words>
  <Application>Microsoft Office PowerPoint</Application>
  <PresentationFormat>全屏显示(4:3)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2018-09-19T23:06:49Z</dcterms:created>
  <dcterms:modified xsi:type="dcterms:W3CDTF">2018-09-19T23:09:20Z</dcterms:modified>
</cp:coreProperties>
</file>