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7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212F-3EC0-418E-B1DA-3674BCE11C6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E114-B77D-47E0-8134-2837F6E63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csacscscsa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scsacsacsacsacsacsa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csacscscsa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csacscscsa</dc:title>
  <dc:creator>Admin</dc:creator>
  <cp:lastModifiedBy>Admin</cp:lastModifiedBy>
  <cp:revision>1</cp:revision>
  <dcterms:created xsi:type="dcterms:W3CDTF">2024-07-04T10:14:35Z</dcterms:created>
  <dcterms:modified xsi:type="dcterms:W3CDTF">2024-07-04T10:14:40Z</dcterms:modified>
</cp:coreProperties>
</file>