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  <p:sldMasterId id="2147483654" r:id="rId4"/>
    <p:sldMasterId id="2147483657" r:id="rId5"/>
  </p:sldMasterIdLst>
  <p:notesMasterIdLst>
    <p:notesMasterId r:id="rId12"/>
  </p:notesMasterIdLst>
  <p:handoutMasterIdLst>
    <p:handoutMasterId r:id="rId31"/>
  </p:handoutMasterIdLst>
  <p:sldIdLst>
    <p:sldId id="281" r:id="rId6"/>
    <p:sldId id="380" r:id="rId7"/>
    <p:sldId id="383" r:id="rId8"/>
    <p:sldId id="381" r:id="rId9"/>
    <p:sldId id="384" r:id="rId10"/>
    <p:sldId id="356" r:id="rId11"/>
    <p:sldId id="385" r:id="rId13"/>
    <p:sldId id="447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421" r:id="rId22"/>
    <p:sldId id="480" r:id="rId23"/>
    <p:sldId id="482" r:id="rId24"/>
    <p:sldId id="483" r:id="rId25"/>
    <p:sldId id="484" r:id="rId26"/>
    <p:sldId id="486" r:id="rId27"/>
    <p:sldId id="487" r:id="rId28"/>
    <p:sldId id="488" r:id="rId29"/>
    <p:sldId id="420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黑体" panose="02010609060101010101" pitchFamily="49" charset="-122"/>
      <p:regular r:id="rId39"/>
    </p:embeddedFont>
    <p:embeddedFont>
      <p:font typeface="微软雅黑" panose="020B0503020204020204" pitchFamily="34" charset="-122"/>
      <p:regular r:id="rId40"/>
    </p:embeddedFont>
    <p:embeddedFont>
      <p:font typeface="楷体" panose="02010609060101010101" pitchFamily="49" charset="-122"/>
      <p:regular r:id="rId4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D26"/>
    <a:srgbClr val="676767"/>
    <a:srgbClr val="017ACD"/>
    <a:srgbClr val="686868"/>
    <a:srgbClr val="007BCC"/>
    <a:srgbClr val="77787A"/>
    <a:srgbClr val="FBD5D5"/>
    <a:srgbClr val="17375E"/>
    <a:srgbClr val="EFF7FF"/>
    <a:srgbClr val="79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2" autoAdjust="0"/>
    <p:restoredTop sz="94620" autoAdjust="0"/>
  </p:normalViewPr>
  <p:slideViewPr>
    <p:cSldViewPr>
      <p:cViewPr varScale="1">
        <p:scale>
          <a:sx n="139" d="100"/>
          <a:sy n="139" d="100"/>
        </p:scale>
        <p:origin x="276" y="108"/>
      </p:cViewPr>
      <p:guideLst>
        <p:guide orient="horz" pos="1619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78"/>
        <p:guide pos="22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BF9BEBB-0C8C-448F-8B1E-AB3D3A63D29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16C04FFA-30FB-4789-AF0D-FE45D693E85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6C0DFE-995E-4476-9553-BCD59C7C9BF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1E6D2325-92D3-44C5-B559-71D9348616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3" Type="http://schemas.openxmlformats.org/officeDocument/2006/relationships/image" Target="../media/image1.emf"/><Relationship Id="rId21" Type="http://schemas.openxmlformats.org/officeDocument/2006/relationships/theme" Target="../theme/theme1.xml"/><Relationship Id="rId20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7.emf"/><Relationship Id="rId18" Type="http://schemas.openxmlformats.org/officeDocument/2006/relationships/image" Target="../media/image16.emf"/><Relationship Id="rId17" Type="http://schemas.openxmlformats.org/officeDocument/2006/relationships/image" Target="../media/image15.emf"/><Relationship Id="rId16" Type="http://schemas.openxmlformats.org/officeDocument/2006/relationships/image" Target="../media/image14.emf"/><Relationship Id="rId15" Type="http://schemas.openxmlformats.org/officeDocument/2006/relationships/image" Target="../media/image13.emf"/><Relationship Id="rId14" Type="http://schemas.openxmlformats.org/officeDocument/2006/relationships/image" Target="../media/image12.emf"/><Relationship Id="rId13" Type="http://schemas.openxmlformats.org/officeDocument/2006/relationships/image" Target="../media/image11.emf"/><Relationship Id="rId12" Type="http://schemas.openxmlformats.org/officeDocument/2006/relationships/image" Target="../media/image10.emf"/><Relationship Id="rId11" Type="http://schemas.openxmlformats.org/officeDocument/2006/relationships/image" Target="../media/image9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13706740 w 1180531"/>
              <a:gd name="T1" fmla="*/ 0 h 577560"/>
              <a:gd name="T2" fmla="*/ 13706740 w 1180531"/>
              <a:gd name="T3" fmla="*/ 5444423 h 577560"/>
              <a:gd name="T4" fmla="*/ 12365510 w 1180531"/>
              <a:gd name="T5" fmla="*/ 6805598 h 577560"/>
              <a:gd name="T6" fmla="*/ 1341216 w 1180531"/>
              <a:gd name="T7" fmla="*/ 6805598 h 577560"/>
              <a:gd name="T8" fmla="*/ 0 w 1180531"/>
              <a:gd name="T9" fmla="*/ 5444423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13706740 w 1180531"/>
              <a:gd name="T1" fmla="*/ 0 h 577560"/>
              <a:gd name="T2" fmla="*/ 13706740 w 1180531"/>
              <a:gd name="T3" fmla="*/ 5444423 h 577560"/>
              <a:gd name="T4" fmla="*/ 12365510 w 1180531"/>
              <a:gd name="T5" fmla="*/ 6805598 h 577560"/>
              <a:gd name="T6" fmla="*/ 1341216 w 1180531"/>
              <a:gd name="T7" fmla="*/ 6805598 h 577560"/>
              <a:gd name="T8" fmla="*/ 0 w 1180531"/>
              <a:gd name="T9" fmla="*/ 5444423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autumnfish.cn/webmusic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jpe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5033" y="2068299"/>
            <a:ext cx="3265170" cy="58356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5816" y="28597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黑马程序员深圳校区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前端教研部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0" y="3666490"/>
            <a:ext cx="1297940" cy="129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技术储备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691680" y="1431411"/>
            <a:ext cx="1966689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 HTML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695128" y="2319214"/>
            <a:ext cx="1966689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  CSS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691680" y="3267421"/>
            <a:ext cx="1966689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   JS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695033" y="4142861"/>
            <a:ext cx="2016224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  AJAX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908996" y="1431484"/>
            <a:ext cx="2016224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  VUE2.X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09403" y="2318940"/>
            <a:ext cx="2016224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en-US" altLang="zh-CN" sz="24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axios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909225" y="3267421"/>
            <a:ext cx="1966689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7.   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bldLvl="0" animBg="1"/>
      <p:bldP spid="32" grpId="0" bldLvl="0" animBg="1"/>
      <p:bldP spid="33" grpId="0" bldLvl="0" animBg="1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220" y="115510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3648" y="115699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windows10</a:t>
            </a:r>
            <a:endParaRPr lang="zh-CN" altLang="en-US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156552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浏览器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4980" y="15674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chrome</a:t>
            </a:r>
            <a:endParaRPr lang="zh-CN" altLang="en-US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197405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编辑器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4980" y="197594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vscode</a:t>
            </a:r>
            <a:endParaRPr lang="zh-CN" altLang="en-US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9822"/>
            <a:ext cx="1689419" cy="112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51" y="2861630"/>
            <a:ext cx="2732552" cy="18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3" y="3286692"/>
            <a:ext cx="1488140" cy="98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35269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9" y="843558"/>
            <a:ext cx="1689419" cy="112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759460"/>
            <a:ext cx="2066290" cy="410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220" y="11551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第一天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3648" y="1156990"/>
            <a:ext cx="3205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vue3.0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特性介绍、</a:t>
            </a: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vue3.0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全家桶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endParaRPr lang="zh-CN" altLang="en-US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8220" y="156552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第二天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4980" y="1567408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 err="1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黑马电影</a:t>
            </a:r>
            <a:endParaRPr lang="zh-CN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2381" y="1295180"/>
            <a:ext cx="4319588" cy="25533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54D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en-US" altLang="zh-CN" sz="2000" dirty="0">
              <a:solidFill>
                <a:srgbClr val="E54D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导航栏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列表页面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23478"/>
            <a:ext cx="11353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39552" y="123478"/>
            <a:ext cx="2226310" cy="860425"/>
          </a:xfrm>
          <a:prstGeom prst="rect">
            <a:avLst/>
          </a:prstGeom>
        </p:spPr>
        <p:txBody>
          <a:bodyPr wrap="none">
            <a:spAutoFit/>
          </a:bodyPr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黑马电影</a:t>
            </a: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首页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742315"/>
            <a:ext cx="2216150" cy="3979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78358" y="900326"/>
            <a:ext cx="4538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onMounted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调用 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正在热映、即将上映、</a:t>
            </a: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Top250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78358" y="1275831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获取到数据之后 渲染到页面上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8358" y="1651336"/>
            <a:ext cx="4983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onBeforeMount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中调用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store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的代码，让导航栏返回按钮隐藏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8358" y="2046941"/>
            <a:ext cx="5161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onBeforeUnmount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中调用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store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的代码，让导航栏返回按钮显示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23478"/>
            <a:ext cx="11353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9"/>
          <p:cNvSpPr txBox="1"/>
          <p:nvPr/>
        </p:nvSpPr>
        <p:spPr>
          <a:xfrm>
            <a:off x="3995936" y="1339119"/>
            <a:ext cx="4319588" cy="25533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</a:t>
            </a:r>
            <a:endParaRPr lang="en-US" altLang="zh-CN" sz="2000" dirty="0">
              <a:solidFill>
                <a:srgbClr val="E54D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黑马电影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列表页面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详情页面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39552" y="123478"/>
            <a:ext cx="2543810" cy="860425"/>
          </a:xfrm>
          <a:prstGeom prst="rect">
            <a:avLst/>
          </a:prstGeom>
        </p:spPr>
        <p:txBody>
          <a:bodyPr wrap="none">
            <a:spAutoFit/>
          </a:bodyPr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黑马电影</a:t>
            </a: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导航栏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8358" y="900326"/>
            <a:ext cx="3916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通过调用 </a:t>
            </a: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inject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函数获取父组件传递过来的值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78358" y="1275831"/>
            <a:ext cx="3027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把获取到的父组件的值显示在页面上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8358" y="1651336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首页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中隐藏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返回按钮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8358" y="2046941"/>
            <a:ext cx="3383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电影列表、电影详情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中显示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返回按钮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900430"/>
            <a:ext cx="2626360" cy="296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471295"/>
            <a:ext cx="2625725" cy="302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" y="2047240"/>
            <a:ext cx="2626360" cy="287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23478"/>
            <a:ext cx="11353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9"/>
          <p:cNvSpPr txBox="1"/>
          <p:nvPr/>
        </p:nvSpPr>
        <p:spPr>
          <a:xfrm>
            <a:off x="3995936" y="1339119"/>
            <a:ext cx="4319588" cy="25533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列表页面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详情页面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39552" y="123478"/>
            <a:ext cx="2226310" cy="860425"/>
          </a:xfrm>
          <a:prstGeom prst="rect">
            <a:avLst/>
          </a:prstGeom>
        </p:spPr>
        <p:txBody>
          <a:bodyPr wrap="none">
            <a:spAutoFit/>
          </a:bodyPr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黑马电影</a:t>
            </a: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首页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8358" y="900326"/>
            <a:ext cx="4538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onMounted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调用 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正在热映或即将上映或</a:t>
            </a: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Top250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78358" y="1275831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获取到数据之后 渲染到页面上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701040"/>
            <a:ext cx="2229485" cy="4039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23478"/>
            <a:ext cx="11353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第二天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9"/>
          <p:cNvSpPr txBox="1"/>
          <p:nvPr/>
        </p:nvSpPr>
        <p:spPr>
          <a:xfrm>
            <a:off x="3995936" y="1339119"/>
            <a:ext cx="4319588" cy="25533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列表页面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黑马电影</a:t>
            </a:r>
            <a:r>
              <a:rPr lang="en-US" altLang="zh-CN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39552" y="123478"/>
            <a:ext cx="2226310" cy="860425"/>
          </a:xfrm>
          <a:prstGeom prst="rect">
            <a:avLst/>
          </a:prstGeom>
        </p:spPr>
        <p:txBody>
          <a:bodyPr wrap="none">
            <a:spAutoFit/>
          </a:bodyPr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黑马电影</a:t>
            </a: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首页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8358" y="900326"/>
            <a:ext cx="2938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onMounted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调用 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电影详情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78358" y="1275831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获取到数据之后 渲染到页面上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58495"/>
            <a:ext cx="2276475" cy="404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98822" y="2787774"/>
            <a:ext cx="354635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5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7045" y="3114675"/>
            <a:ext cx="1773555" cy="1773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2387084"/>
            <a:ext cx="4572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dirty="0">
                <a:hlinkClick r:id="rId1"/>
              </a:rPr>
              <a:t>http://huangjiangjun.top/movie/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1560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801370"/>
            <a:ext cx="2216150" cy="3979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801370"/>
            <a:ext cx="2229485" cy="4039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0" y="801370"/>
            <a:ext cx="2276475" cy="404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3ec232dee7680f823edf873510e2c9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075" y="687070"/>
            <a:ext cx="2750185" cy="412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3639" y="2257053"/>
            <a:ext cx="15163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5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段子黄</a:t>
            </a:r>
            <a:endParaRPr lang="zh-CN" altLang="en-US" sz="35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8178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endParaRPr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4944" y="1923678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5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花姐</a:t>
            </a:r>
            <a:endParaRPr lang="zh-CN" altLang="en-US" sz="35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 descr="图片包含 游戏机, 水果, 动物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59582"/>
            <a:ext cx="2850414" cy="32476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7" y="889831"/>
            <a:ext cx="2242559" cy="3363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39552" y="123478"/>
            <a:ext cx="2405380" cy="86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资料获取找黑妹</a:t>
            </a:r>
            <a:endParaRPr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716915"/>
            <a:ext cx="4095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技术储备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6500,&quot;width&quot;:4331}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全屏显示(16:9)</PresentationFormat>
  <Paragraphs>163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楷体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黄Sir</cp:lastModifiedBy>
  <cp:revision>441</cp:revision>
  <dcterms:created xsi:type="dcterms:W3CDTF">2015-06-29T07:19:00Z</dcterms:created>
  <dcterms:modified xsi:type="dcterms:W3CDTF">2020-07-16T11:03:47Z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