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2" d="100"/>
          <a:sy n="92" d="100"/>
        </p:scale>
        <p:origin x="486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F87F6E-CC42-E990-2685-F77D4DC572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5A8FA76-C59F-5256-3B26-3E83F33691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8C7625-B41D-F85A-F7E2-FF6EA2624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7FBA-3B5F-45E7-A571-6EFD19E258BC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414DC7-88DC-E413-5593-AA3EA16E8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EE5BC3-36DA-4A3A-95D5-12F0AF89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E22A-0AEB-42BB-81F6-66C3723BF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2731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76325D-E17D-65DF-9A39-DE656CC78C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C643B30-F817-885A-2ADC-FFBCA0E886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8DDA8-9C99-D601-E639-7B0E4141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7FBA-3B5F-45E7-A571-6EFD19E258BC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B32CD-43C2-2C66-6D72-46A56A802F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8D6F76-B399-11A8-8E42-1F1123C28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E22A-0AEB-42BB-81F6-66C3723BF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4351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95E5CFC-F20B-CBB2-C379-AEDE9F42993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78BD210-CE3F-524B-78C8-CE860CE636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7739AB3-C107-A3BE-DFF1-C6351D6F9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7FBA-3B5F-45E7-A571-6EFD19E258BC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EEE257-FC7A-073E-DC07-5000E90868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168CFA-249B-5302-1174-EB2215C06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E22A-0AEB-42BB-81F6-66C3723BF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4754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89B5DA-8616-8AF7-B30C-AC2FF1FAC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12DCDB-CF46-B150-B280-E45F67C1B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EA5835-ECCF-C08C-76A2-B736CC59F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7FBA-3B5F-45E7-A571-6EFD19E258BC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9A937-8DDC-480A-58FB-BD2606B22F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955750-F01A-AA70-3666-01A0825D5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E22A-0AEB-42BB-81F6-66C3723BF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693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D87316-D65F-F261-154B-BCE232131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68CEAB-FDA7-008E-9AF2-2BF24DE94C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69A23B-EA66-1B74-1917-C58937BA7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7FBA-3B5F-45E7-A571-6EFD19E258BC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C2314A-605E-50CE-0A78-251D80B90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5E3D3C1-675D-4727-D94E-9C78067C0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E22A-0AEB-42BB-81F6-66C3723BF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9391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ACC51-CC87-0FDB-E756-B1CB47682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1EEAAC-E9B1-91E8-3D3F-5862B7611C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52B478D-A6CF-FEDE-9462-F15F05E46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0542391-FC9F-D6B0-240B-BCBA27C62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7FBA-3B5F-45E7-A571-6EFD19E258BC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44AA48-EB7C-3C9C-EE1F-506339B40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209C96-590E-6081-02D4-D2549BCA7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E22A-0AEB-42BB-81F6-66C3723BF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382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1B4AB1-D539-ABEA-6F59-8B40F38F2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D6AA1E-78B4-995B-FC4B-77AF51FB11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9029E46-9319-1CF0-180A-0B9D80FEA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CC99485-365E-E997-791C-7E5B75DBB2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E30F3C0-29B6-5F8A-F2E5-618F602469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3CD63E60-F4E4-04D8-8698-47734E349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7FBA-3B5F-45E7-A571-6EFD19E258BC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A2F3595-8792-05E2-16DF-3248814F1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9B397A7-960F-729F-CC82-EB3649D4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E22A-0AEB-42BB-81F6-66C3723BF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4486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6950B-358C-0434-35AF-117160A7F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6DC5135-85E7-7A92-47F6-E9DBA83E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7FBA-3B5F-45E7-A571-6EFD19E258BC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854B474-4D5F-A90C-122C-4EF176614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A90B1E2-DE5F-BDBA-346F-D72D7542B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E22A-0AEB-42BB-81F6-66C3723BF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1797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784BD88-889C-65FF-7F73-5FAF5267F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7FBA-3B5F-45E7-A571-6EFD19E258BC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DAE9CA-E3A4-8B14-081B-129DF3361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8C792C-BC2D-0326-8E1D-D14A740EC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E22A-0AEB-42BB-81F6-66C3723BF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6706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BE13D4-94C9-E724-A70A-3B0637AFAF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68AF82-D575-5956-BDCD-60A8F9606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C6919D8-3043-E286-6687-DECC52070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1247FA3-AD8E-7FB4-7CDD-F1DCE8108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7FBA-3B5F-45E7-A571-6EFD19E258BC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CAA097-56E9-BC3E-73A3-CC0AE1663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5632FB-9AD7-ED7B-9A3F-075659E1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E22A-0AEB-42BB-81F6-66C3723BF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8080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90F306-7047-0585-E337-2C9B2114C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719893E-7DFC-C21D-0E08-B42D716677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38040B0-2162-9786-42EC-89AA216DEF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62A1630-AB9C-A1EB-6B1F-505EE50B6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227FBA-3B5F-45E7-A571-6EFD19E258BC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46FF814-13EE-79C4-0CD7-B2111B688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AC4A57-2C5C-D6ED-8327-AA97971D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8DE22A-0AEB-42BB-81F6-66C3723BF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355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0B6C81A-AA39-9999-3060-368EAE05F7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7D3932A-2101-6E25-1F11-12A0E0EA75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58B999E-92D5-5272-B3CF-1A90516AF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227FBA-3B5F-45E7-A571-6EFD19E258BC}" type="datetimeFigureOut">
              <a:rPr lang="ko-KR" altLang="en-US" smtClean="0"/>
              <a:t>2025-07-10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0330DC-7C21-E606-ECBA-9594B5B02C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8A99A9-519C-DA8A-73AA-3C9291F458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8DE22A-0AEB-42BB-81F6-66C3723BFE1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3664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hongik423@gmail.com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AC0F6799-4268-F616-4E4B-6F651B9936E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1E3A8A"/>
              </a:gs>
              <a:gs pos="50000">
                <a:srgbClr val="2C5EC0"/>
              </a:gs>
              <a:gs pos="100000">
                <a:srgbClr val="3B82F6"/>
              </a:gs>
            </a:gsLst>
            <a:lin ang="2700000" scaled="1"/>
          </a:gra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67A84556-BCEA-9F72-F317-3E1D8583D99B}"/>
              </a:ext>
            </a:extLst>
          </p:cNvPr>
          <p:cNvSpPr/>
          <p:nvPr/>
        </p:nvSpPr>
        <p:spPr>
          <a:xfrm>
            <a:off x="0" y="0"/>
            <a:ext cx="3048000" cy="6858000"/>
          </a:xfrm>
          <a:custGeom>
            <a:avLst/>
            <a:gdLst>
              <a:gd name="connsiteX0" fmla="*/ 0 w 3048000"/>
              <a:gd name="connsiteY0" fmla="*/ 0 h 6858000"/>
              <a:gd name="connsiteX1" fmla="*/ 3048000 w 3048000"/>
              <a:gd name="connsiteY1" fmla="*/ 0 h 6858000"/>
              <a:gd name="connsiteX2" fmla="*/ 3048000 w 3048000"/>
              <a:gd name="connsiteY2" fmla="*/ 6858000 h 6858000"/>
              <a:gd name="connsiteX3" fmla="*/ 0 w 3048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48000" h="6858000">
                <a:moveTo>
                  <a:pt x="0" y="0"/>
                </a:moveTo>
                <a:lnTo>
                  <a:pt x="3048000" y="0"/>
                </a:lnTo>
                <a:lnTo>
                  <a:pt x="3048000" y="6858000"/>
                </a:lnTo>
                <a:lnTo>
                  <a:pt x="0" y="6858000"/>
                </a:lnTo>
                <a:close/>
              </a:path>
            </a:pathLst>
          </a:custGeom>
          <a:noFill/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4D207DC8-B66A-3BB1-204B-DF79FB7CEEC9}"/>
              </a:ext>
            </a:extLst>
          </p:cNvPr>
          <p:cNvSpPr/>
          <p:nvPr/>
        </p:nvSpPr>
        <p:spPr>
          <a:xfrm>
            <a:off x="1524000" y="1117370"/>
            <a:ext cx="9144000" cy="4419600"/>
          </a:xfrm>
          <a:custGeom>
            <a:avLst/>
            <a:gdLst>
              <a:gd name="connsiteX0" fmla="*/ 8839200 w 9144000"/>
              <a:gd name="connsiteY0" fmla="*/ 0 h 4419600"/>
              <a:gd name="connsiteX1" fmla="*/ 9144000 w 9144000"/>
              <a:gd name="connsiteY1" fmla="*/ 0 h 4419600"/>
              <a:gd name="connsiteX2" fmla="*/ 9144000 w 9144000"/>
              <a:gd name="connsiteY2" fmla="*/ 4419600 h 4419600"/>
              <a:gd name="connsiteX3" fmla="*/ 8839200 w 9144000"/>
              <a:gd name="connsiteY3" fmla="*/ 4419600 h 4419600"/>
              <a:gd name="connsiteX4" fmla="*/ 304800 w 9144000"/>
              <a:gd name="connsiteY4" fmla="*/ 4419600 h 4419600"/>
              <a:gd name="connsiteX5" fmla="*/ 0 w 9144000"/>
              <a:gd name="connsiteY5" fmla="*/ 4419600 h 4419600"/>
              <a:gd name="connsiteX6" fmla="*/ 0 w 9144000"/>
              <a:gd name="connsiteY6" fmla="*/ 0 h 4419600"/>
              <a:gd name="connsiteX7" fmla="*/ 304800 w 9144000"/>
              <a:gd name="connsiteY7" fmla="*/ 0 h 441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4419600">
                <a:moveTo>
                  <a:pt x="8839200" y="0"/>
                </a:moveTo>
                <a:cubicBezTo>
                  <a:pt x="9007537" y="0"/>
                  <a:pt x="9144000" y="0"/>
                  <a:pt x="9144000" y="0"/>
                </a:cubicBezTo>
                <a:lnTo>
                  <a:pt x="9144000" y="4419600"/>
                </a:lnTo>
                <a:cubicBezTo>
                  <a:pt x="9144000" y="4419600"/>
                  <a:pt x="9007537" y="4419600"/>
                  <a:pt x="8839200" y="4419600"/>
                </a:cubicBezTo>
                <a:lnTo>
                  <a:pt x="304800" y="4419600"/>
                </a:lnTo>
                <a:cubicBezTo>
                  <a:pt x="136464" y="4419600"/>
                  <a:pt x="0" y="4419600"/>
                  <a:pt x="0" y="4419600"/>
                </a:cubicBezTo>
                <a:lnTo>
                  <a:pt x="0" y="0"/>
                </a:lnTo>
                <a:cubicBezTo>
                  <a:pt x="0" y="0"/>
                  <a:pt x="136464" y="0"/>
                  <a:pt x="304800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94902"/>
                </a:srgbClr>
              </a:gs>
              <a:gs pos="50000">
                <a:srgbClr val="FBFCFD">
                  <a:alpha val="92157"/>
                </a:srgbClr>
              </a:gs>
              <a:gs pos="100000">
                <a:srgbClr val="F8FAFC">
                  <a:alpha val="89804"/>
                </a:srgbClr>
              </a:gs>
            </a:gsLst>
            <a:lin ang="2700000" scaled="1"/>
          </a:gradFill>
          <a:ln w="3048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721D28F-1FC8-A304-31AD-BE6A9D959D3D}"/>
              </a:ext>
            </a:extLst>
          </p:cNvPr>
          <p:cNvSpPr txBox="1"/>
          <p:nvPr/>
        </p:nvSpPr>
        <p:spPr>
          <a:xfrm>
            <a:off x="2591725" y="1822256"/>
            <a:ext cx="7045518" cy="5909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3240" b="1" spc="0" baseline="0" dirty="0">
                <a:ln/>
                <a:solidFill>
                  <a:srgbClr val="1E40AF"/>
                </a:solidFill>
                <a:latin typeface="맑은 고딕"/>
                <a:ea typeface="맑은 고딕"/>
                <a:sym typeface="맑은 고딕"/>
                <a:rtl val="0"/>
              </a:rPr>
              <a:t>(</a:t>
            </a:r>
            <a:r>
              <a:rPr lang="ko-KR" altLang="en-US" sz="3240" b="1" dirty="0">
                <a:ln/>
                <a:solidFill>
                  <a:srgbClr val="1E40AF"/>
                </a:solidFill>
                <a:latin typeface="맑은 고딕"/>
                <a:ea typeface="맑은 고딕"/>
                <a:sym typeface="맑은 고딕"/>
                <a:rtl val="0"/>
              </a:rPr>
              <a:t>사례</a:t>
            </a:r>
            <a:r>
              <a:rPr lang="en-US" altLang="ko-KR" sz="3240" b="1" dirty="0">
                <a:ln/>
                <a:solidFill>
                  <a:srgbClr val="1E40AF"/>
                </a:solidFill>
                <a:latin typeface="맑은 고딕"/>
                <a:ea typeface="맑은 고딕"/>
                <a:sym typeface="맑은 고딕"/>
                <a:rtl val="0"/>
              </a:rPr>
              <a:t>)_(</a:t>
            </a:r>
            <a:r>
              <a:rPr lang="ko-KR" altLang="en-US" sz="3240" b="1" dirty="0">
                <a:ln/>
                <a:solidFill>
                  <a:srgbClr val="1E40AF"/>
                </a:solidFill>
                <a:latin typeface="맑은 고딕"/>
                <a:ea typeface="맑은 고딕"/>
                <a:sym typeface="맑은 고딕"/>
                <a:rtl val="0"/>
              </a:rPr>
              <a:t>주</a:t>
            </a:r>
            <a:r>
              <a:rPr lang="en-US" altLang="ko-KR" sz="3240" b="1" dirty="0">
                <a:ln/>
                <a:solidFill>
                  <a:srgbClr val="1E40AF"/>
                </a:solidFill>
                <a:latin typeface="맑은 고딕"/>
                <a:ea typeface="맑은 고딕"/>
                <a:sym typeface="맑은 고딕"/>
                <a:rtl val="0"/>
              </a:rPr>
              <a:t>)</a:t>
            </a:r>
            <a:r>
              <a:rPr lang="en-US" altLang="ko-KR" sz="3240" b="1" spc="0" baseline="0" dirty="0">
                <a:ln/>
                <a:solidFill>
                  <a:srgbClr val="1E40AF"/>
                </a:solidFill>
                <a:latin typeface="맑은 고딕"/>
                <a:ea typeface="맑은 고딕"/>
                <a:sym typeface="맑은 고딕"/>
                <a:rtl val="0"/>
              </a:rPr>
              <a:t>AAA</a:t>
            </a:r>
            <a:r>
              <a:rPr lang="ko-KR" altLang="en-US" sz="3240" b="1" spc="0" baseline="0" dirty="0">
                <a:ln/>
                <a:solidFill>
                  <a:srgbClr val="1E40AF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3240" b="1" spc="0" baseline="0" dirty="0">
                <a:ln/>
                <a:solidFill>
                  <a:srgbClr val="1E40AF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일터혁신</a:t>
            </a:r>
            <a:r>
              <a:rPr lang="ko-KR" altLang="en-US" sz="3240" b="1" spc="0" baseline="0" dirty="0">
                <a:ln/>
                <a:solidFill>
                  <a:srgbClr val="1E40AF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3240" b="1" spc="0" baseline="0" dirty="0">
                <a:ln/>
                <a:solidFill>
                  <a:srgbClr val="1E40AF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상생컨설팅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BE5787-90C5-AE17-4DA3-0693458A3058}"/>
              </a:ext>
            </a:extLst>
          </p:cNvPr>
          <p:cNvSpPr txBox="1"/>
          <p:nvPr/>
        </p:nvSpPr>
        <p:spPr>
          <a:xfrm>
            <a:off x="3931195" y="2979921"/>
            <a:ext cx="396294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2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인력</a:t>
            </a:r>
            <a:r>
              <a:rPr lang="ko-KR" altLang="en-US" sz="162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162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부족</a:t>
            </a:r>
            <a:r>
              <a:rPr lang="ko-KR" altLang="en-US" sz="162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162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해결</a:t>
            </a:r>
            <a:r>
              <a:rPr lang="ko-KR" altLang="en-US" sz="162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162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및</a:t>
            </a:r>
            <a:r>
              <a:rPr lang="ko-KR" altLang="en-US" sz="162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AI </a:t>
            </a:r>
            <a:r>
              <a:rPr lang="ko-KR" altLang="en-US" sz="162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기술</a:t>
            </a:r>
            <a:r>
              <a:rPr lang="ko-KR" altLang="en-US" sz="162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162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실무</a:t>
            </a:r>
            <a:r>
              <a:rPr lang="ko-KR" altLang="en-US" sz="162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162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활용을</a:t>
            </a:r>
            <a:r>
              <a:rPr lang="ko-KR" altLang="en-US" sz="162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162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위한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813FC0-8B74-2C18-B2CA-2791AB6BDFD2}"/>
              </a:ext>
            </a:extLst>
          </p:cNvPr>
          <p:cNvSpPr txBox="1"/>
          <p:nvPr/>
        </p:nvSpPr>
        <p:spPr>
          <a:xfrm>
            <a:off x="4881775" y="3360921"/>
            <a:ext cx="2061783" cy="3416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2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맞춤형</a:t>
            </a:r>
            <a:r>
              <a:rPr lang="ko-KR" altLang="en-US" sz="162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162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컨설팅</a:t>
            </a:r>
            <a:r>
              <a:rPr lang="ko-KR" altLang="en-US" sz="162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162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솔루션</a:t>
            </a: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F64DC45D-EF86-C899-C3E2-0C699A6FE87F}"/>
              </a:ext>
            </a:extLst>
          </p:cNvPr>
          <p:cNvSpPr/>
          <p:nvPr/>
        </p:nvSpPr>
        <p:spPr>
          <a:xfrm>
            <a:off x="2102668" y="4086206"/>
            <a:ext cx="7620000" cy="15240"/>
          </a:xfrm>
          <a:custGeom>
            <a:avLst/>
            <a:gdLst>
              <a:gd name="connsiteX0" fmla="*/ 0 w 7620000"/>
              <a:gd name="connsiteY0" fmla="*/ 0 h 15240"/>
              <a:gd name="connsiteX1" fmla="*/ 7620000 w 7620000"/>
              <a:gd name="connsiteY1" fmla="*/ 0 h 1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0" h="15240">
                <a:moveTo>
                  <a:pt x="0" y="0"/>
                </a:moveTo>
                <a:lnTo>
                  <a:pt x="7620000" y="0"/>
                </a:lnTo>
              </a:path>
            </a:pathLst>
          </a:custGeom>
          <a:ln w="30480" cap="flat">
            <a:solidFill>
              <a:srgbClr val="E2E8F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chemeClr val="tx1">
                  <a:lumMod val="95000"/>
                  <a:lumOff val="5000"/>
                </a:schemeClr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41F1DC-ADA2-1FD2-61B7-410E090A3F97}"/>
              </a:ext>
            </a:extLst>
          </p:cNvPr>
          <p:cNvSpPr txBox="1"/>
          <p:nvPr/>
        </p:nvSpPr>
        <p:spPr>
          <a:xfrm>
            <a:off x="5029772" y="4561211"/>
            <a:ext cx="1455848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6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sym typeface="맑은 고딕"/>
                <a:rtl val="0"/>
              </a:rPr>
              <a:t>이후경</a:t>
            </a:r>
            <a:r>
              <a:rPr lang="ko-KR" altLang="en-US" sz="126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126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맑은 고딕"/>
                <a:rtl val="0"/>
              </a:rPr>
              <a:t>경영지도사</a:t>
            </a:r>
            <a:endParaRPr lang="ko-KR" altLang="en-US" sz="1260" spc="0" baseline="0" dirty="0">
              <a:ln/>
              <a:solidFill>
                <a:schemeClr val="tx1">
                  <a:lumMod val="95000"/>
                  <a:lumOff val="5000"/>
                </a:schemeClr>
              </a:solidFill>
              <a:latin typeface="나눔스퀘어 네오 OTF Bold" panose="00000800000000000000" pitchFamily="50" charset="-127"/>
              <a:ea typeface="나눔스퀘어 네오 OTF Bold" panose="00000800000000000000" pitchFamily="50" charset="-127"/>
              <a:cs typeface="Arial"/>
              <a:sym typeface="맑은 고딕"/>
              <a:rtl val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3BB670C-E6F8-B40D-590D-E73ED9710177}"/>
              </a:ext>
            </a:extLst>
          </p:cNvPr>
          <p:cNvSpPr txBox="1"/>
          <p:nvPr/>
        </p:nvSpPr>
        <p:spPr>
          <a:xfrm>
            <a:off x="4469522" y="5049180"/>
            <a:ext cx="3055645" cy="2585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108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  <a:rtl val="0"/>
              </a:rPr>
              <a:t>hongik423@gmail.com</a:t>
            </a:r>
            <a:r>
              <a:rPr lang="en-US" altLang="ko-KR" sz="108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 </a:t>
            </a:r>
            <a:r>
              <a:rPr lang="ko-KR" altLang="en-US" sz="1080" spc="0" baseline="0" dirty="0">
                <a:ln/>
                <a:solidFill>
                  <a:schemeClr val="tx1">
                    <a:lumMod val="95000"/>
                    <a:lumOff val="5000"/>
                  </a:schemeClr>
                </a:solidFill>
                <a:latin typeface="나눔스퀘어 네오 OTF Bold" panose="00000800000000000000" pitchFamily="50" charset="-127"/>
                <a:ea typeface="나눔스퀘어 네오 OTF Bold" panose="00000800000000000000" pitchFamily="50" charset="-127"/>
                <a:cs typeface="Arial"/>
                <a:sym typeface="Arial"/>
                <a:rtl val="0"/>
              </a:rPr>
              <a:t>| 010-9251-9743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A511B57-8C7B-0AFC-7BDA-829B17051CC1}"/>
              </a:ext>
            </a:extLst>
          </p:cNvPr>
          <p:cNvSpPr txBox="1"/>
          <p:nvPr/>
        </p:nvSpPr>
        <p:spPr>
          <a:xfrm>
            <a:off x="9202420" y="5920485"/>
            <a:ext cx="14655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1200" b="1" spc="0" baseline="0" dirty="0">
                <a:ln/>
                <a:solidFill>
                  <a:srgbClr val="FFFFFF"/>
                </a:solidFill>
                <a:latin typeface="Arial"/>
                <a:cs typeface="Arial"/>
                <a:sym typeface="Arial"/>
                <a:rtl val="0"/>
              </a:rPr>
              <a:t>2025. 06. 13</a:t>
            </a:r>
          </a:p>
        </p:txBody>
      </p:sp>
    </p:spTree>
    <p:extLst>
      <p:ext uri="{BB962C8B-B14F-4D97-AF65-F5344CB8AC3E}">
        <p14:creationId xmlns:p14="http://schemas.microsoft.com/office/powerpoint/2010/main" val="3678196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12D636-9DFB-CC0C-9A47-3217BF7F83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D0683638-5365-F476-7F81-1976A7594C3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AFC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E6E238D3-22EF-25B6-80A6-45221367933B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custGeom>
            <a:avLst/>
            <a:gdLst>
              <a:gd name="connsiteX0" fmla="*/ 0 w 12192000"/>
              <a:gd name="connsiteY0" fmla="*/ 0 h 1219200"/>
              <a:gd name="connsiteX1" fmla="*/ 12192000 w 12192000"/>
              <a:gd name="connsiteY1" fmla="*/ 0 h 1219200"/>
              <a:gd name="connsiteX2" fmla="*/ 12192000 w 12192000"/>
              <a:gd name="connsiteY2" fmla="*/ 1219200 h 1219200"/>
              <a:gd name="connsiteX3" fmla="*/ 0 w 121920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219200">
                <a:moveTo>
                  <a:pt x="0" y="0"/>
                </a:moveTo>
                <a:lnTo>
                  <a:pt x="12192000" y="0"/>
                </a:lnTo>
                <a:lnTo>
                  <a:pt x="12192000" y="1219200"/>
                </a:lnTo>
                <a:lnTo>
                  <a:pt x="0" y="1219200"/>
                </a:lnTo>
                <a:close/>
              </a:path>
            </a:pathLst>
          </a:custGeom>
          <a:solidFill>
            <a:srgbClr val="1E40AF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855421-DDD3-AE47-B223-6E07DC3567C7}"/>
              </a:ext>
            </a:extLst>
          </p:cNvPr>
          <p:cNvSpPr txBox="1"/>
          <p:nvPr/>
        </p:nvSpPr>
        <p:spPr>
          <a:xfrm>
            <a:off x="670560" y="89594"/>
            <a:ext cx="444865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맑은 고딕"/>
                <a:rtl val="0"/>
              </a:rPr>
              <a:t>AAA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맑은 고딕"/>
                <a:rtl val="0"/>
              </a:rPr>
              <a:t>기업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현황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및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니즈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분석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3900C25-874C-C9E5-D745-E49B1AA8A55C}"/>
              </a:ext>
            </a:extLst>
          </p:cNvPr>
          <p:cNvSpPr txBox="1"/>
          <p:nvPr/>
        </p:nvSpPr>
        <p:spPr>
          <a:xfrm>
            <a:off x="670560" y="675530"/>
            <a:ext cx="37401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spc="0" baseline="0">
                <a:ln/>
                <a:solidFill>
                  <a:srgbClr val="FFFF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Current Status and Needs Analysis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1064DC2F-1939-8591-52B7-10A23C31632D}"/>
              </a:ext>
            </a:extLst>
          </p:cNvPr>
          <p:cNvSpPr/>
          <p:nvPr/>
        </p:nvSpPr>
        <p:spPr>
          <a:xfrm>
            <a:off x="457200" y="1524000"/>
            <a:ext cx="5486400" cy="4876800"/>
          </a:xfrm>
          <a:custGeom>
            <a:avLst/>
            <a:gdLst>
              <a:gd name="connsiteX0" fmla="*/ 5334000 w 5486400"/>
              <a:gd name="connsiteY0" fmla="*/ 0 h 4876800"/>
              <a:gd name="connsiteX1" fmla="*/ 5486400 w 5486400"/>
              <a:gd name="connsiteY1" fmla="*/ 0 h 4876800"/>
              <a:gd name="connsiteX2" fmla="*/ 5486400 w 5486400"/>
              <a:gd name="connsiteY2" fmla="*/ 4876800 h 4876800"/>
              <a:gd name="connsiteX3" fmla="*/ 5334000 w 5486400"/>
              <a:gd name="connsiteY3" fmla="*/ 4876800 h 4876800"/>
              <a:gd name="connsiteX4" fmla="*/ 152400 w 5486400"/>
              <a:gd name="connsiteY4" fmla="*/ 4876800 h 4876800"/>
              <a:gd name="connsiteX5" fmla="*/ 0 w 5486400"/>
              <a:gd name="connsiteY5" fmla="*/ 4876800 h 4876800"/>
              <a:gd name="connsiteX6" fmla="*/ 0 w 5486400"/>
              <a:gd name="connsiteY6" fmla="*/ 0 h 4876800"/>
              <a:gd name="connsiteX7" fmla="*/ 152400 w 5486400"/>
              <a:gd name="connsiteY7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6400" h="4876800">
                <a:moveTo>
                  <a:pt x="5334000" y="0"/>
                </a:moveTo>
                <a:cubicBezTo>
                  <a:pt x="5418169" y="0"/>
                  <a:pt x="5486400" y="0"/>
                  <a:pt x="5486400" y="0"/>
                </a:cubicBezTo>
                <a:lnTo>
                  <a:pt x="5486400" y="4876800"/>
                </a:lnTo>
                <a:cubicBezTo>
                  <a:pt x="5486400" y="4876800"/>
                  <a:pt x="5418169" y="4876800"/>
                  <a:pt x="5334000" y="4876800"/>
                </a:cubicBezTo>
                <a:lnTo>
                  <a:pt x="152400" y="4876800"/>
                </a:lnTo>
                <a:cubicBezTo>
                  <a:pt x="68232" y="4876800"/>
                  <a:pt x="0" y="4876800"/>
                  <a:pt x="0" y="48768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30480" cap="flat">
            <a:solidFill>
              <a:srgbClr val="E2E8F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20D669-F712-9CEE-1BA4-3F03B7FC55D3}"/>
              </a:ext>
            </a:extLst>
          </p:cNvPr>
          <p:cNvSpPr txBox="1"/>
          <p:nvPr/>
        </p:nvSpPr>
        <p:spPr>
          <a:xfrm>
            <a:off x="670560" y="1636915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회사</a:t>
            </a:r>
            <a:r>
              <a:rPr lang="ko-KR" altLang="en-US" sz="2000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개요</a:t>
            </a:r>
          </a:p>
        </p:txBody>
      </p:sp>
      <p:grpSp>
        <p:nvGrpSpPr>
          <p:cNvPr id="13" name="그래픽 4">
            <a:extLst>
              <a:ext uri="{FF2B5EF4-FFF2-40B4-BE49-F238E27FC236}">
                <a16:creationId xmlns:a16="http://schemas.microsoft.com/office/drawing/2014/main" id="{0B42F543-1F64-D65C-A73B-2DC4F09804CC}"/>
              </a:ext>
            </a:extLst>
          </p:cNvPr>
          <p:cNvGrpSpPr/>
          <p:nvPr/>
        </p:nvGrpSpPr>
        <p:grpSpPr>
          <a:xfrm>
            <a:off x="822960" y="2190943"/>
            <a:ext cx="1297265" cy="338554"/>
            <a:chOff x="822960" y="2190943"/>
            <a:chExt cx="1297265" cy="338554"/>
          </a:xfrm>
        </p:grpSpPr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id="{FE4D9C1C-14A9-3FFF-6081-DD445E33BFC6}"/>
                </a:ext>
              </a:extLst>
            </p:cNvPr>
            <p:cNvSpPr/>
            <p:nvPr/>
          </p:nvSpPr>
          <p:spPr>
            <a:xfrm>
              <a:off x="822960" y="2346960"/>
              <a:ext cx="121920" cy="121920"/>
            </a:xfrm>
            <a:custGeom>
              <a:avLst/>
              <a:gdLst>
                <a:gd name="connsiteX0" fmla="*/ 121970 w 121920"/>
                <a:gd name="connsiteY0" fmla="*/ 61110 h 121920"/>
                <a:gd name="connsiteX1" fmla="*/ 61010 w 121920"/>
                <a:gd name="connsiteY1" fmla="*/ 122070 h 121920"/>
                <a:gd name="connsiteX2" fmla="*/ 50 w 121920"/>
                <a:gd name="connsiteY2" fmla="*/ 61110 h 121920"/>
                <a:gd name="connsiteX3" fmla="*/ 61010 w 121920"/>
                <a:gd name="connsiteY3" fmla="*/ 150 h 121920"/>
                <a:gd name="connsiteX4" fmla="*/ 121970 w 121920"/>
                <a:gd name="connsiteY4" fmla="*/ 6111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" h="121920">
                  <a:moveTo>
                    <a:pt x="121970" y="61110"/>
                  </a:moveTo>
                  <a:cubicBezTo>
                    <a:pt x="121970" y="94777"/>
                    <a:pt x="94677" y="122070"/>
                    <a:pt x="61010" y="122070"/>
                  </a:cubicBezTo>
                  <a:cubicBezTo>
                    <a:pt x="27343" y="122070"/>
                    <a:pt x="50" y="94777"/>
                    <a:pt x="50" y="61110"/>
                  </a:cubicBezTo>
                  <a:cubicBezTo>
                    <a:pt x="50" y="27443"/>
                    <a:pt x="27343" y="150"/>
                    <a:pt x="61010" y="150"/>
                  </a:cubicBezTo>
                  <a:cubicBezTo>
                    <a:pt x="94677" y="150"/>
                    <a:pt x="121970" y="27443"/>
                    <a:pt x="121970" y="61110"/>
                  </a:cubicBezTo>
                  <a:close/>
                </a:path>
              </a:pathLst>
            </a:custGeom>
            <a:solidFill>
              <a:srgbClr val="3B82F6"/>
            </a:solidFill>
            <a:ln w="1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4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848B17E-D00A-F128-5DAA-270623D4376D}"/>
                </a:ext>
              </a:extLst>
            </p:cNvPr>
            <p:cNvSpPr txBox="1"/>
            <p:nvPr/>
          </p:nvSpPr>
          <p:spPr>
            <a:xfrm>
              <a:off x="975360" y="2190943"/>
              <a:ext cx="11448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spc="0" baseline="0" dirty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sym typeface="맑은 고딕"/>
                  <a:rtl val="0"/>
                </a:rPr>
                <a:t>대표</a:t>
              </a:r>
              <a:r>
                <a:rPr lang="ko-KR" altLang="en-US" sz="1600" spc="0" baseline="0" dirty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: </a:t>
              </a:r>
              <a:r>
                <a:rPr lang="en-US" altLang="ko-KR" sz="1600" spc="0" baseline="0" dirty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AAA</a:t>
              </a:r>
              <a:endParaRPr lang="ko-KR" altLang="en-US" sz="1600" spc="0" baseline="0" dirty="0">
                <a:ln/>
                <a:solidFill>
                  <a:srgbClr val="374151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endParaRPr>
            </a:p>
          </p:txBody>
        </p:sp>
      </p:grpSp>
      <p:grpSp>
        <p:nvGrpSpPr>
          <p:cNvPr id="16" name="그래픽 4">
            <a:extLst>
              <a:ext uri="{FF2B5EF4-FFF2-40B4-BE49-F238E27FC236}">
                <a16:creationId xmlns:a16="http://schemas.microsoft.com/office/drawing/2014/main" id="{EC386AE5-BE2F-83A8-64EB-41BC8AC1009D}"/>
              </a:ext>
            </a:extLst>
          </p:cNvPr>
          <p:cNvGrpSpPr/>
          <p:nvPr/>
        </p:nvGrpSpPr>
        <p:grpSpPr>
          <a:xfrm>
            <a:off x="822960" y="2571943"/>
            <a:ext cx="3708182" cy="338554"/>
            <a:chOff x="822960" y="2571943"/>
            <a:chExt cx="3708182" cy="338554"/>
          </a:xfrm>
        </p:grpSpPr>
        <p:sp>
          <p:nvSpPr>
            <p:cNvPr id="17" name="자유형: 도형 16">
              <a:extLst>
                <a:ext uri="{FF2B5EF4-FFF2-40B4-BE49-F238E27FC236}">
                  <a16:creationId xmlns:a16="http://schemas.microsoft.com/office/drawing/2014/main" id="{978B4A8C-0483-71F0-49EB-727080F10536}"/>
                </a:ext>
              </a:extLst>
            </p:cNvPr>
            <p:cNvSpPr/>
            <p:nvPr/>
          </p:nvSpPr>
          <p:spPr>
            <a:xfrm>
              <a:off x="822960" y="2727960"/>
              <a:ext cx="121920" cy="121920"/>
            </a:xfrm>
            <a:custGeom>
              <a:avLst/>
              <a:gdLst>
                <a:gd name="connsiteX0" fmla="*/ 121970 w 121920"/>
                <a:gd name="connsiteY0" fmla="*/ 61135 h 121920"/>
                <a:gd name="connsiteX1" fmla="*/ 61010 w 121920"/>
                <a:gd name="connsiteY1" fmla="*/ 122095 h 121920"/>
                <a:gd name="connsiteX2" fmla="*/ 50 w 121920"/>
                <a:gd name="connsiteY2" fmla="*/ 61135 h 121920"/>
                <a:gd name="connsiteX3" fmla="*/ 61010 w 121920"/>
                <a:gd name="connsiteY3" fmla="*/ 175 h 121920"/>
                <a:gd name="connsiteX4" fmla="*/ 121970 w 121920"/>
                <a:gd name="connsiteY4" fmla="*/ 61135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" h="121920">
                  <a:moveTo>
                    <a:pt x="121970" y="61135"/>
                  </a:moveTo>
                  <a:cubicBezTo>
                    <a:pt x="121970" y="94802"/>
                    <a:pt x="94677" y="122095"/>
                    <a:pt x="61010" y="122095"/>
                  </a:cubicBezTo>
                  <a:cubicBezTo>
                    <a:pt x="27343" y="122095"/>
                    <a:pt x="50" y="94802"/>
                    <a:pt x="50" y="61135"/>
                  </a:cubicBezTo>
                  <a:cubicBezTo>
                    <a:pt x="50" y="27468"/>
                    <a:pt x="27343" y="175"/>
                    <a:pt x="61010" y="175"/>
                  </a:cubicBezTo>
                  <a:cubicBezTo>
                    <a:pt x="94677" y="175"/>
                    <a:pt x="121970" y="27468"/>
                    <a:pt x="121970" y="61135"/>
                  </a:cubicBezTo>
                  <a:close/>
                </a:path>
              </a:pathLst>
            </a:custGeom>
            <a:solidFill>
              <a:srgbClr val="3B82F6"/>
            </a:solidFill>
            <a:ln w="1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4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790B1BD-19ED-085B-3928-9C82DECDFE39}"/>
                </a:ext>
              </a:extLst>
            </p:cNvPr>
            <p:cNvSpPr txBox="1"/>
            <p:nvPr/>
          </p:nvSpPr>
          <p:spPr>
            <a:xfrm>
              <a:off x="975360" y="2571943"/>
              <a:ext cx="355578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sym typeface="맑은 고딕"/>
                  <a:rtl val="0"/>
                </a:rPr>
                <a:t>사업분야</a:t>
              </a:r>
              <a:r>
                <a:rPr lang="ko-KR" altLang="en-US" sz="16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: </a:t>
              </a:r>
              <a:r>
                <a:rPr lang="ko-KR" altLang="en-US" sz="16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에너지</a:t>
              </a:r>
              <a:r>
                <a:rPr lang="ko-KR" altLang="en-US" sz="16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DX </a:t>
              </a:r>
              <a:r>
                <a:rPr lang="ko-KR" altLang="en-US" sz="16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분야</a:t>
              </a:r>
              <a:r>
                <a:rPr lang="ko-KR" altLang="en-US" sz="16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AI </a:t>
              </a:r>
              <a:r>
                <a:rPr lang="ko-KR" altLang="en-US" sz="16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기술</a:t>
              </a:r>
              <a:r>
                <a:rPr lang="ko-KR" altLang="en-US" sz="16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개발</a:t>
              </a:r>
            </a:p>
          </p:txBody>
        </p:sp>
      </p:grpSp>
      <p:grpSp>
        <p:nvGrpSpPr>
          <p:cNvPr id="19" name="그래픽 4">
            <a:extLst>
              <a:ext uri="{FF2B5EF4-FFF2-40B4-BE49-F238E27FC236}">
                <a16:creationId xmlns:a16="http://schemas.microsoft.com/office/drawing/2014/main" id="{E536673F-26C2-8C35-D437-179F9215F36D}"/>
              </a:ext>
            </a:extLst>
          </p:cNvPr>
          <p:cNvGrpSpPr/>
          <p:nvPr/>
        </p:nvGrpSpPr>
        <p:grpSpPr>
          <a:xfrm>
            <a:off x="822960" y="2952943"/>
            <a:ext cx="3551087" cy="338554"/>
            <a:chOff x="822960" y="2952943"/>
            <a:chExt cx="3551087" cy="338554"/>
          </a:xfrm>
        </p:grpSpPr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3E2B6930-D8E3-6A61-AB1C-2031A4AACD23}"/>
                </a:ext>
              </a:extLst>
            </p:cNvPr>
            <p:cNvSpPr/>
            <p:nvPr/>
          </p:nvSpPr>
          <p:spPr>
            <a:xfrm>
              <a:off x="822960" y="3108960"/>
              <a:ext cx="121920" cy="121920"/>
            </a:xfrm>
            <a:custGeom>
              <a:avLst/>
              <a:gdLst>
                <a:gd name="connsiteX0" fmla="*/ 121970 w 121920"/>
                <a:gd name="connsiteY0" fmla="*/ 61160 h 121920"/>
                <a:gd name="connsiteX1" fmla="*/ 61010 w 121920"/>
                <a:gd name="connsiteY1" fmla="*/ 122120 h 121920"/>
                <a:gd name="connsiteX2" fmla="*/ 50 w 121920"/>
                <a:gd name="connsiteY2" fmla="*/ 61160 h 121920"/>
                <a:gd name="connsiteX3" fmla="*/ 61010 w 121920"/>
                <a:gd name="connsiteY3" fmla="*/ 200 h 121920"/>
                <a:gd name="connsiteX4" fmla="*/ 121970 w 121920"/>
                <a:gd name="connsiteY4" fmla="*/ 6116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" h="121920">
                  <a:moveTo>
                    <a:pt x="121970" y="61160"/>
                  </a:moveTo>
                  <a:cubicBezTo>
                    <a:pt x="121970" y="94827"/>
                    <a:pt x="94677" y="122120"/>
                    <a:pt x="61010" y="122120"/>
                  </a:cubicBezTo>
                  <a:cubicBezTo>
                    <a:pt x="27343" y="122120"/>
                    <a:pt x="50" y="94827"/>
                    <a:pt x="50" y="61160"/>
                  </a:cubicBezTo>
                  <a:cubicBezTo>
                    <a:pt x="50" y="27493"/>
                    <a:pt x="27343" y="200"/>
                    <a:pt x="61010" y="200"/>
                  </a:cubicBezTo>
                  <a:cubicBezTo>
                    <a:pt x="94677" y="200"/>
                    <a:pt x="121970" y="27493"/>
                    <a:pt x="121970" y="61160"/>
                  </a:cubicBezTo>
                  <a:close/>
                </a:path>
              </a:pathLst>
            </a:custGeom>
            <a:solidFill>
              <a:srgbClr val="3B82F6"/>
            </a:solidFill>
            <a:ln w="1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4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1F9D953-DCF1-D652-64CE-200F448D4FF4}"/>
                </a:ext>
              </a:extLst>
            </p:cNvPr>
            <p:cNvSpPr txBox="1"/>
            <p:nvPr/>
          </p:nvSpPr>
          <p:spPr>
            <a:xfrm>
              <a:off x="975360" y="2952943"/>
              <a:ext cx="339868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spc="0" baseline="0" dirty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sym typeface="맑은 고딕"/>
                  <a:rtl val="0"/>
                </a:rPr>
                <a:t>해외</a:t>
              </a:r>
              <a:r>
                <a:rPr lang="ko-KR" altLang="en-US" sz="1600" spc="0" baseline="0" dirty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 dirty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사업</a:t>
              </a:r>
              <a:r>
                <a:rPr lang="ko-KR" altLang="en-US" sz="1600" spc="0" baseline="0" dirty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: </a:t>
              </a:r>
              <a:r>
                <a:rPr lang="ko-KR" altLang="en-US" sz="1600" spc="0" baseline="0" dirty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동남아시아</a:t>
              </a:r>
              <a:r>
                <a:rPr lang="ko-KR" altLang="en-US" sz="1600" spc="0" baseline="0" dirty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 dirty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등</a:t>
              </a:r>
              <a:r>
                <a:rPr lang="ko-KR" altLang="en-US" sz="1600" spc="0" baseline="0" dirty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 dirty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거래처</a:t>
              </a:r>
              <a:r>
                <a:rPr lang="ko-KR" altLang="en-US" sz="1600" spc="0" baseline="0" dirty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 dirty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확장</a:t>
              </a:r>
            </a:p>
          </p:txBody>
        </p:sp>
      </p:grpSp>
      <p:grpSp>
        <p:nvGrpSpPr>
          <p:cNvPr id="22" name="그래픽 4">
            <a:extLst>
              <a:ext uri="{FF2B5EF4-FFF2-40B4-BE49-F238E27FC236}">
                <a16:creationId xmlns:a16="http://schemas.microsoft.com/office/drawing/2014/main" id="{D3F610FB-EFF3-ED2C-37E4-ABBC28C73BFA}"/>
              </a:ext>
            </a:extLst>
          </p:cNvPr>
          <p:cNvGrpSpPr/>
          <p:nvPr/>
        </p:nvGrpSpPr>
        <p:grpSpPr>
          <a:xfrm>
            <a:off x="822960" y="3333943"/>
            <a:ext cx="2807294" cy="338554"/>
            <a:chOff x="822960" y="3333943"/>
            <a:chExt cx="2807294" cy="338554"/>
          </a:xfrm>
        </p:grpSpPr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00CFA9EC-196A-6C66-576B-238E7F45ADC1}"/>
                </a:ext>
              </a:extLst>
            </p:cNvPr>
            <p:cNvSpPr/>
            <p:nvPr/>
          </p:nvSpPr>
          <p:spPr>
            <a:xfrm>
              <a:off x="822960" y="3489960"/>
              <a:ext cx="121920" cy="121920"/>
            </a:xfrm>
            <a:custGeom>
              <a:avLst/>
              <a:gdLst>
                <a:gd name="connsiteX0" fmla="*/ 121970 w 121920"/>
                <a:gd name="connsiteY0" fmla="*/ 61185 h 121920"/>
                <a:gd name="connsiteX1" fmla="*/ 61010 w 121920"/>
                <a:gd name="connsiteY1" fmla="*/ 122145 h 121920"/>
                <a:gd name="connsiteX2" fmla="*/ 50 w 121920"/>
                <a:gd name="connsiteY2" fmla="*/ 61185 h 121920"/>
                <a:gd name="connsiteX3" fmla="*/ 61010 w 121920"/>
                <a:gd name="connsiteY3" fmla="*/ 225 h 121920"/>
                <a:gd name="connsiteX4" fmla="*/ 121970 w 121920"/>
                <a:gd name="connsiteY4" fmla="*/ 61185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" h="121920">
                  <a:moveTo>
                    <a:pt x="121970" y="61185"/>
                  </a:moveTo>
                  <a:cubicBezTo>
                    <a:pt x="121970" y="94852"/>
                    <a:pt x="94677" y="122145"/>
                    <a:pt x="61010" y="122145"/>
                  </a:cubicBezTo>
                  <a:cubicBezTo>
                    <a:pt x="27343" y="122145"/>
                    <a:pt x="50" y="94852"/>
                    <a:pt x="50" y="61185"/>
                  </a:cubicBezTo>
                  <a:cubicBezTo>
                    <a:pt x="50" y="27518"/>
                    <a:pt x="27343" y="225"/>
                    <a:pt x="61010" y="225"/>
                  </a:cubicBezTo>
                  <a:cubicBezTo>
                    <a:pt x="94677" y="225"/>
                    <a:pt x="121970" y="27518"/>
                    <a:pt x="121970" y="61185"/>
                  </a:cubicBezTo>
                  <a:close/>
                </a:path>
              </a:pathLst>
            </a:custGeom>
            <a:solidFill>
              <a:srgbClr val="3B82F6"/>
            </a:solidFill>
            <a:ln w="1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4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8FA0D58-12B2-53E4-0121-1B156FD9DDED}"/>
                </a:ext>
              </a:extLst>
            </p:cNvPr>
            <p:cNvSpPr txBox="1"/>
            <p:nvPr/>
          </p:nvSpPr>
          <p:spPr>
            <a:xfrm>
              <a:off x="975360" y="3333943"/>
              <a:ext cx="265489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6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sym typeface="맑은 고딕"/>
                  <a:rtl val="0"/>
                </a:rPr>
                <a:t>특허</a:t>
              </a:r>
              <a:r>
                <a:rPr lang="ko-KR" altLang="en-US" sz="16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: 28</a:t>
              </a:r>
              <a:r>
                <a:rPr lang="ko-KR" altLang="en-US" sz="16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건</a:t>
              </a:r>
              <a:r>
                <a:rPr lang="ko-KR" altLang="en-US" sz="16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, </a:t>
              </a:r>
              <a:r>
                <a:rPr lang="ko-KR" altLang="en-US" sz="16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인증</a:t>
              </a:r>
              <a:r>
                <a:rPr lang="ko-KR" altLang="en-US" sz="16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: 25</a:t>
              </a:r>
              <a:r>
                <a:rPr lang="ko-KR" altLang="en-US" sz="16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건</a:t>
              </a:r>
              <a:r>
                <a:rPr lang="ko-KR" altLang="en-US" sz="16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6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보유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1D1838C5-6426-041D-B63C-6F9CB0D68026}"/>
              </a:ext>
            </a:extLst>
          </p:cNvPr>
          <p:cNvSpPr txBox="1"/>
          <p:nvPr/>
        </p:nvSpPr>
        <p:spPr>
          <a:xfrm>
            <a:off x="670560" y="380368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핵심</a:t>
            </a:r>
            <a:r>
              <a:rPr lang="ko-KR" altLang="en-US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강점</a:t>
            </a: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94B744EE-8923-BE7C-5FFC-B17F4766E9DD}"/>
              </a:ext>
            </a:extLst>
          </p:cNvPr>
          <p:cNvSpPr/>
          <p:nvPr/>
        </p:nvSpPr>
        <p:spPr>
          <a:xfrm>
            <a:off x="762000" y="4267200"/>
            <a:ext cx="2286000" cy="457200"/>
          </a:xfrm>
          <a:custGeom>
            <a:avLst/>
            <a:gdLst>
              <a:gd name="connsiteX0" fmla="*/ 2057400 w 2286000"/>
              <a:gd name="connsiteY0" fmla="*/ 0 h 457200"/>
              <a:gd name="connsiteX1" fmla="*/ 2286000 w 2286000"/>
              <a:gd name="connsiteY1" fmla="*/ 0 h 457200"/>
              <a:gd name="connsiteX2" fmla="*/ 2286000 w 2286000"/>
              <a:gd name="connsiteY2" fmla="*/ 457200 h 457200"/>
              <a:gd name="connsiteX3" fmla="*/ 2057400 w 2286000"/>
              <a:gd name="connsiteY3" fmla="*/ 457200 h 457200"/>
              <a:gd name="connsiteX4" fmla="*/ 228600 w 2286000"/>
              <a:gd name="connsiteY4" fmla="*/ 457200 h 457200"/>
              <a:gd name="connsiteX5" fmla="*/ 0 w 2286000"/>
              <a:gd name="connsiteY5" fmla="*/ 457200 h 457200"/>
              <a:gd name="connsiteX6" fmla="*/ 0 w 2286000"/>
              <a:gd name="connsiteY6" fmla="*/ 0 h 457200"/>
              <a:gd name="connsiteX7" fmla="*/ 228600 w 2286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6000" h="457200">
                <a:moveTo>
                  <a:pt x="2057400" y="0"/>
                </a:moveTo>
                <a:cubicBezTo>
                  <a:pt x="2183652" y="0"/>
                  <a:pt x="2286000" y="0"/>
                  <a:pt x="2286000" y="0"/>
                </a:cubicBezTo>
                <a:lnTo>
                  <a:pt x="2286000" y="457200"/>
                </a:lnTo>
                <a:cubicBezTo>
                  <a:pt x="2286000" y="457200"/>
                  <a:pt x="2183652" y="457200"/>
                  <a:pt x="2057400" y="457200"/>
                </a:cubicBezTo>
                <a:lnTo>
                  <a:pt x="228600" y="457200"/>
                </a:lnTo>
                <a:cubicBezTo>
                  <a:pt x="102348" y="457200"/>
                  <a:pt x="0" y="457200"/>
                  <a:pt x="0" y="457200"/>
                </a:cubicBezTo>
                <a:lnTo>
                  <a:pt x="0" y="0"/>
                </a:lnTo>
                <a:cubicBezTo>
                  <a:pt x="0" y="0"/>
                  <a:pt x="102348" y="0"/>
                  <a:pt x="228600" y="0"/>
                </a:cubicBezTo>
                <a:close/>
              </a:path>
            </a:pathLst>
          </a:custGeom>
          <a:solidFill>
            <a:srgbClr val="DBEAFE"/>
          </a:solidFill>
          <a:ln w="15240" cap="flat">
            <a:solidFill>
              <a:srgbClr val="3B82F6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242A032-A06B-609C-8FA4-41BB5632E9AB}"/>
              </a:ext>
            </a:extLst>
          </p:cNvPr>
          <p:cNvSpPr txBox="1"/>
          <p:nvPr/>
        </p:nvSpPr>
        <p:spPr>
          <a:xfrm>
            <a:off x="1310595" y="4296757"/>
            <a:ext cx="9957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AI </a:t>
            </a:r>
            <a:r>
              <a:rPr lang="ko-KR" altLang="en-US" sz="1200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기술</a:t>
            </a:r>
            <a:r>
              <a:rPr lang="ko-KR" altLang="en-US" sz="1200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보유</a:t>
            </a: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0BF453EE-91EF-0404-D07D-C6AAF746AACC}"/>
              </a:ext>
            </a:extLst>
          </p:cNvPr>
          <p:cNvSpPr/>
          <p:nvPr/>
        </p:nvSpPr>
        <p:spPr>
          <a:xfrm>
            <a:off x="3352800" y="4267200"/>
            <a:ext cx="2286000" cy="457200"/>
          </a:xfrm>
          <a:custGeom>
            <a:avLst/>
            <a:gdLst>
              <a:gd name="connsiteX0" fmla="*/ 2057400 w 2286000"/>
              <a:gd name="connsiteY0" fmla="*/ 0 h 457200"/>
              <a:gd name="connsiteX1" fmla="*/ 2286000 w 2286000"/>
              <a:gd name="connsiteY1" fmla="*/ 0 h 457200"/>
              <a:gd name="connsiteX2" fmla="*/ 2286000 w 2286000"/>
              <a:gd name="connsiteY2" fmla="*/ 457200 h 457200"/>
              <a:gd name="connsiteX3" fmla="*/ 2057400 w 2286000"/>
              <a:gd name="connsiteY3" fmla="*/ 457200 h 457200"/>
              <a:gd name="connsiteX4" fmla="*/ 228600 w 2286000"/>
              <a:gd name="connsiteY4" fmla="*/ 457200 h 457200"/>
              <a:gd name="connsiteX5" fmla="*/ 0 w 2286000"/>
              <a:gd name="connsiteY5" fmla="*/ 457200 h 457200"/>
              <a:gd name="connsiteX6" fmla="*/ 0 w 2286000"/>
              <a:gd name="connsiteY6" fmla="*/ 0 h 457200"/>
              <a:gd name="connsiteX7" fmla="*/ 228600 w 2286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6000" h="457200">
                <a:moveTo>
                  <a:pt x="2057400" y="0"/>
                </a:moveTo>
                <a:cubicBezTo>
                  <a:pt x="2183652" y="0"/>
                  <a:pt x="2286000" y="0"/>
                  <a:pt x="2286000" y="0"/>
                </a:cubicBezTo>
                <a:lnTo>
                  <a:pt x="2286000" y="457200"/>
                </a:lnTo>
                <a:cubicBezTo>
                  <a:pt x="2286000" y="457200"/>
                  <a:pt x="2183652" y="457200"/>
                  <a:pt x="2057400" y="457200"/>
                </a:cubicBezTo>
                <a:lnTo>
                  <a:pt x="228600" y="457200"/>
                </a:lnTo>
                <a:cubicBezTo>
                  <a:pt x="102348" y="457200"/>
                  <a:pt x="0" y="457200"/>
                  <a:pt x="0" y="457200"/>
                </a:cubicBezTo>
                <a:lnTo>
                  <a:pt x="0" y="0"/>
                </a:lnTo>
                <a:cubicBezTo>
                  <a:pt x="0" y="0"/>
                  <a:pt x="102348" y="0"/>
                  <a:pt x="228600" y="0"/>
                </a:cubicBezTo>
                <a:close/>
              </a:path>
            </a:pathLst>
          </a:custGeom>
          <a:solidFill>
            <a:srgbClr val="ECFDF5"/>
          </a:solidFill>
          <a:ln w="15240" cap="flat">
            <a:solidFill>
              <a:srgbClr val="10B98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0D2F59E-D9C8-B3B8-B7A3-4ED26C22693E}"/>
              </a:ext>
            </a:extLst>
          </p:cNvPr>
          <p:cNvSpPr txBox="1"/>
          <p:nvPr/>
        </p:nvSpPr>
        <p:spPr>
          <a:xfrm>
            <a:off x="3921755" y="4296757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059669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글로벌</a:t>
            </a:r>
            <a:r>
              <a:rPr lang="ko-KR" altLang="en-US" sz="1200" spc="0" baseline="0">
                <a:ln/>
                <a:solidFill>
                  <a:srgbClr val="059669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59669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진출</a:t>
            </a:r>
          </a:p>
        </p:txBody>
      </p: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id="{53ED2371-5F05-C016-6822-0CA6D21209C4}"/>
              </a:ext>
            </a:extLst>
          </p:cNvPr>
          <p:cNvSpPr/>
          <p:nvPr/>
        </p:nvSpPr>
        <p:spPr>
          <a:xfrm>
            <a:off x="762000" y="4876800"/>
            <a:ext cx="2286000" cy="457200"/>
          </a:xfrm>
          <a:custGeom>
            <a:avLst/>
            <a:gdLst>
              <a:gd name="connsiteX0" fmla="*/ 2057400 w 2286000"/>
              <a:gd name="connsiteY0" fmla="*/ 0 h 457200"/>
              <a:gd name="connsiteX1" fmla="*/ 2286000 w 2286000"/>
              <a:gd name="connsiteY1" fmla="*/ 0 h 457200"/>
              <a:gd name="connsiteX2" fmla="*/ 2286000 w 2286000"/>
              <a:gd name="connsiteY2" fmla="*/ 457200 h 457200"/>
              <a:gd name="connsiteX3" fmla="*/ 2057400 w 2286000"/>
              <a:gd name="connsiteY3" fmla="*/ 457200 h 457200"/>
              <a:gd name="connsiteX4" fmla="*/ 228600 w 2286000"/>
              <a:gd name="connsiteY4" fmla="*/ 457200 h 457200"/>
              <a:gd name="connsiteX5" fmla="*/ 0 w 2286000"/>
              <a:gd name="connsiteY5" fmla="*/ 457200 h 457200"/>
              <a:gd name="connsiteX6" fmla="*/ 0 w 2286000"/>
              <a:gd name="connsiteY6" fmla="*/ 0 h 457200"/>
              <a:gd name="connsiteX7" fmla="*/ 228600 w 2286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6000" h="457200">
                <a:moveTo>
                  <a:pt x="2057400" y="0"/>
                </a:moveTo>
                <a:cubicBezTo>
                  <a:pt x="2183652" y="0"/>
                  <a:pt x="2286000" y="0"/>
                  <a:pt x="2286000" y="0"/>
                </a:cubicBezTo>
                <a:lnTo>
                  <a:pt x="2286000" y="457200"/>
                </a:lnTo>
                <a:cubicBezTo>
                  <a:pt x="2286000" y="457200"/>
                  <a:pt x="2183652" y="457200"/>
                  <a:pt x="2057400" y="457200"/>
                </a:cubicBezTo>
                <a:lnTo>
                  <a:pt x="228600" y="457200"/>
                </a:lnTo>
                <a:cubicBezTo>
                  <a:pt x="102348" y="457200"/>
                  <a:pt x="0" y="457200"/>
                  <a:pt x="0" y="457200"/>
                </a:cubicBezTo>
                <a:lnTo>
                  <a:pt x="0" y="0"/>
                </a:lnTo>
                <a:cubicBezTo>
                  <a:pt x="0" y="0"/>
                  <a:pt x="102348" y="0"/>
                  <a:pt x="228600" y="0"/>
                </a:cubicBezTo>
                <a:close/>
              </a:path>
            </a:pathLst>
          </a:custGeom>
          <a:solidFill>
            <a:srgbClr val="FEF3C7"/>
          </a:solidFill>
          <a:ln w="15240" cap="flat">
            <a:solidFill>
              <a:srgbClr val="F59E0B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734BD08-56F2-559B-702B-5627665D4BB6}"/>
              </a:ext>
            </a:extLst>
          </p:cNvPr>
          <p:cNvSpPr txBox="1"/>
          <p:nvPr/>
        </p:nvSpPr>
        <p:spPr>
          <a:xfrm>
            <a:off x="1214110" y="4906357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D9770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정부</a:t>
            </a:r>
            <a:r>
              <a:rPr lang="ko-KR" altLang="en-US" sz="1200" spc="0" baseline="0">
                <a:ln/>
                <a:solidFill>
                  <a:srgbClr val="D9770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D9770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인증</a:t>
            </a:r>
            <a:r>
              <a:rPr lang="ko-KR" altLang="en-US" sz="1200" spc="0" baseline="0">
                <a:ln/>
                <a:solidFill>
                  <a:srgbClr val="D9770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D9770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다수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55397334-CBD5-F017-0EC7-5B8F5645984A}"/>
              </a:ext>
            </a:extLst>
          </p:cNvPr>
          <p:cNvSpPr/>
          <p:nvPr/>
        </p:nvSpPr>
        <p:spPr>
          <a:xfrm>
            <a:off x="3352800" y="4876800"/>
            <a:ext cx="2286000" cy="457200"/>
          </a:xfrm>
          <a:custGeom>
            <a:avLst/>
            <a:gdLst>
              <a:gd name="connsiteX0" fmla="*/ 2057400 w 2286000"/>
              <a:gd name="connsiteY0" fmla="*/ 0 h 457200"/>
              <a:gd name="connsiteX1" fmla="*/ 2286000 w 2286000"/>
              <a:gd name="connsiteY1" fmla="*/ 0 h 457200"/>
              <a:gd name="connsiteX2" fmla="*/ 2286000 w 2286000"/>
              <a:gd name="connsiteY2" fmla="*/ 457200 h 457200"/>
              <a:gd name="connsiteX3" fmla="*/ 2057400 w 2286000"/>
              <a:gd name="connsiteY3" fmla="*/ 457200 h 457200"/>
              <a:gd name="connsiteX4" fmla="*/ 228600 w 2286000"/>
              <a:gd name="connsiteY4" fmla="*/ 457200 h 457200"/>
              <a:gd name="connsiteX5" fmla="*/ 0 w 2286000"/>
              <a:gd name="connsiteY5" fmla="*/ 457200 h 457200"/>
              <a:gd name="connsiteX6" fmla="*/ 0 w 2286000"/>
              <a:gd name="connsiteY6" fmla="*/ 0 h 457200"/>
              <a:gd name="connsiteX7" fmla="*/ 228600 w 2286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6000" h="457200">
                <a:moveTo>
                  <a:pt x="2057400" y="0"/>
                </a:moveTo>
                <a:cubicBezTo>
                  <a:pt x="2183652" y="0"/>
                  <a:pt x="2286000" y="0"/>
                  <a:pt x="2286000" y="0"/>
                </a:cubicBezTo>
                <a:lnTo>
                  <a:pt x="2286000" y="457200"/>
                </a:lnTo>
                <a:cubicBezTo>
                  <a:pt x="2286000" y="457200"/>
                  <a:pt x="2183652" y="457200"/>
                  <a:pt x="2057400" y="457200"/>
                </a:cubicBezTo>
                <a:lnTo>
                  <a:pt x="228600" y="457200"/>
                </a:lnTo>
                <a:cubicBezTo>
                  <a:pt x="102348" y="457200"/>
                  <a:pt x="0" y="457200"/>
                  <a:pt x="0" y="457200"/>
                </a:cubicBezTo>
                <a:lnTo>
                  <a:pt x="0" y="0"/>
                </a:lnTo>
                <a:cubicBezTo>
                  <a:pt x="0" y="0"/>
                  <a:pt x="102348" y="0"/>
                  <a:pt x="228600" y="0"/>
                </a:cubicBezTo>
                <a:close/>
              </a:path>
            </a:pathLst>
          </a:custGeom>
          <a:solidFill>
            <a:srgbClr val="FCE7F3"/>
          </a:solidFill>
          <a:ln w="15240" cap="flat">
            <a:solidFill>
              <a:srgbClr val="EC4899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1DAF500-024D-7FD4-A052-73A42A77D7B2}"/>
              </a:ext>
            </a:extLst>
          </p:cNvPr>
          <p:cNvSpPr txBox="1"/>
          <p:nvPr/>
        </p:nvSpPr>
        <p:spPr>
          <a:xfrm>
            <a:off x="3804910" y="4906357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BE185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혁신</a:t>
            </a:r>
            <a:r>
              <a:rPr lang="ko-KR" altLang="en-US" sz="1200" spc="0" baseline="0">
                <a:ln/>
                <a:solidFill>
                  <a:srgbClr val="BE185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BE185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기업</a:t>
            </a:r>
            <a:r>
              <a:rPr lang="ko-KR" altLang="en-US" sz="1200" spc="0" baseline="0">
                <a:ln/>
                <a:solidFill>
                  <a:srgbClr val="BE185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BE185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선정</a:t>
            </a: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49850F8D-4AAA-6DB8-11BF-FD27CC6A5173}"/>
              </a:ext>
            </a:extLst>
          </p:cNvPr>
          <p:cNvSpPr/>
          <p:nvPr/>
        </p:nvSpPr>
        <p:spPr>
          <a:xfrm>
            <a:off x="6248400" y="1524000"/>
            <a:ext cx="5486400" cy="4876800"/>
          </a:xfrm>
          <a:custGeom>
            <a:avLst/>
            <a:gdLst>
              <a:gd name="connsiteX0" fmla="*/ 5334000 w 5486400"/>
              <a:gd name="connsiteY0" fmla="*/ 0 h 4876800"/>
              <a:gd name="connsiteX1" fmla="*/ 5486400 w 5486400"/>
              <a:gd name="connsiteY1" fmla="*/ 0 h 4876800"/>
              <a:gd name="connsiteX2" fmla="*/ 5486400 w 5486400"/>
              <a:gd name="connsiteY2" fmla="*/ 4876800 h 4876800"/>
              <a:gd name="connsiteX3" fmla="*/ 5334000 w 5486400"/>
              <a:gd name="connsiteY3" fmla="*/ 4876800 h 4876800"/>
              <a:gd name="connsiteX4" fmla="*/ 152400 w 5486400"/>
              <a:gd name="connsiteY4" fmla="*/ 4876800 h 4876800"/>
              <a:gd name="connsiteX5" fmla="*/ 0 w 5486400"/>
              <a:gd name="connsiteY5" fmla="*/ 4876800 h 4876800"/>
              <a:gd name="connsiteX6" fmla="*/ 0 w 5486400"/>
              <a:gd name="connsiteY6" fmla="*/ 0 h 4876800"/>
              <a:gd name="connsiteX7" fmla="*/ 152400 w 5486400"/>
              <a:gd name="connsiteY7" fmla="*/ 0 h 487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486400" h="4876800">
                <a:moveTo>
                  <a:pt x="5334000" y="0"/>
                </a:moveTo>
                <a:cubicBezTo>
                  <a:pt x="5418168" y="0"/>
                  <a:pt x="5486400" y="0"/>
                  <a:pt x="5486400" y="0"/>
                </a:cubicBezTo>
                <a:lnTo>
                  <a:pt x="5486400" y="4876800"/>
                </a:lnTo>
                <a:cubicBezTo>
                  <a:pt x="5486400" y="4876800"/>
                  <a:pt x="5418168" y="4876800"/>
                  <a:pt x="5334000" y="4876800"/>
                </a:cubicBezTo>
                <a:lnTo>
                  <a:pt x="152400" y="4876800"/>
                </a:lnTo>
                <a:cubicBezTo>
                  <a:pt x="68232" y="4876800"/>
                  <a:pt x="0" y="4876800"/>
                  <a:pt x="0" y="48768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30480" cap="flat">
            <a:solidFill>
              <a:srgbClr val="E2E8F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F58295A-0131-728A-F9B6-B48C2B337EDA}"/>
              </a:ext>
            </a:extLst>
          </p:cNvPr>
          <p:cNvSpPr txBox="1"/>
          <p:nvPr/>
        </p:nvSpPr>
        <p:spPr>
          <a:xfrm>
            <a:off x="6461760" y="1636915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spc="0" baseline="0" dirty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당면</a:t>
            </a:r>
            <a:r>
              <a:rPr lang="ko-KR" altLang="en-US" sz="2000" b="1" spc="0" baseline="0" dirty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b="1" spc="0" baseline="0" dirty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과제</a:t>
            </a:r>
            <a:endParaRPr lang="ko-KR" altLang="en-US" sz="2000" b="1" spc="0" baseline="0" dirty="0">
              <a:ln/>
              <a:solidFill>
                <a:srgbClr val="DC2626"/>
              </a:solidFill>
              <a:latin typeface="나눔스퀘어 네오 Regular" panose="00000500000000000000" pitchFamily="2" charset="-127"/>
              <a:ea typeface="나눔스퀘어 네오 Regular" panose="00000500000000000000" pitchFamily="2" charset="-127"/>
              <a:cs typeface="Arial"/>
              <a:sym typeface="Arial"/>
              <a:rtl val="0"/>
            </a:endParaRP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173469FE-99CC-CD47-0263-1F0109997E4A}"/>
              </a:ext>
            </a:extLst>
          </p:cNvPr>
          <p:cNvSpPr/>
          <p:nvPr/>
        </p:nvSpPr>
        <p:spPr>
          <a:xfrm>
            <a:off x="6553200" y="2286000"/>
            <a:ext cx="4876800" cy="914400"/>
          </a:xfrm>
          <a:custGeom>
            <a:avLst/>
            <a:gdLst>
              <a:gd name="connsiteX0" fmla="*/ 4754880 w 4876800"/>
              <a:gd name="connsiteY0" fmla="*/ 0 h 914400"/>
              <a:gd name="connsiteX1" fmla="*/ 4876800 w 4876800"/>
              <a:gd name="connsiteY1" fmla="*/ 0 h 914400"/>
              <a:gd name="connsiteX2" fmla="*/ 4876800 w 4876800"/>
              <a:gd name="connsiteY2" fmla="*/ 914400 h 914400"/>
              <a:gd name="connsiteX3" fmla="*/ 4754880 w 4876800"/>
              <a:gd name="connsiteY3" fmla="*/ 914400 h 914400"/>
              <a:gd name="connsiteX4" fmla="*/ 121920 w 4876800"/>
              <a:gd name="connsiteY4" fmla="*/ 914400 h 914400"/>
              <a:gd name="connsiteX5" fmla="*/ 0 w 4876800"/>
              <a:gd name="connsiteY5" fmla="*/ 914400 h 914400"/>
              <a:gd name="connsiteX6" fmla="*/ 0 w 4876800"/>
              <a:gd name="connsiteY6" fmla="*/ 0 h 914400"/>
              <a:gd name="connsiteX7" fmla="*/ 121920 w 4876800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6800" h="914400">
                <a:moveTo>
                  <a:pt x="4754880" y="0"/>
                </a:moveTo>
                <a:cubicBezTo>
                  <a:pt x="4822215" y="0"/>
                  <a:pt x="4876800" y="0"/>
                  <a:pt x="4876800" y="0"/>
                </a:cubicBezTo>
                <a:lnTo>
                  <a:pt x="4876800" y="914400"/>
                </a:lnTo>
                <a:cubicBezTo>
                  <a:pt x="4876800" y="914400"/>
                  <a:pt x="4822215" y="914400"/>
                  <a:pt x="4754880" y="914400"/>
                </a:cubicBezTo>
                <a:lnTo>
                  <a:pt x="121920" y="914400"/>
                </a:lnTo>
                <a:cubicBezTo>
                  <a:pt x="54586" y="914400"/>
                  <a:pt x="0" y="914400"/>
                  <a:pt x="0" y="914400"/>
                </a:cubicBezTo>
                <a:lnTo>
                  <a:pt x="0" y="0"/>
                </a:lnTo>
                <a:cubicBezTo>
                  <a:pt x="0" y="0"/>
                  <a:pt x="54586" y="0"/>
                  <a:pt x="121920" y="0"/>
                </a:cubicBezTo>
                <a:close/>
              </a:path>
            </a:pathLst>
          </a:custGeom>
          <a:solidFill>
            <a:srgbClr val="FEF2F2"/>
          </a:solidFill>
          <a:ln w="15240" cap="flat">
            <a:solidFill>
              <a:srgbClr val="FCA5A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1849C02-4C5B-DAB4-88CE-4636E855337E}"/>
              </a:ext>
            </a:extLst>
          </p:cNvPr>
          <p:cNvSpPr txBox="1"/>
          <p:nvPr/>
        </p:nvSpPr>
        <p:spPr>
          <a:xfrm>
            <a:off x="6614160" y="2312863"/>
            <a:ext cx="164019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1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1. </a:t>
            </a:r>
            <a:r>
              <a:rPr lang="ko-KR" altLang="en-US" sz="1600" b="1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인력</a:t>
            </a:r>
            <a:r>
              <a:rPr lang="ko-KR" altLang="en-US" sz="1600" b="1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600" b="1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부족</a:t>
            </a:r>
            <a:r>
              <a:rPr lang="ko-KR" altLang="en-US" sz="1600" b="1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600" b="1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문제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1205E41-82E2-8D37-9CE7-C467478F075D}"/>
              </a:ext>
            </a:extLst>
          </p:cNvPr>
          <p:cNvSpPr txBox="1"/>
          <p:nvPr/>
        </p:nvSpPr>
        <p:spPr>
          <a:xfrm>
            <a:off x="6614160" y="2620357"/>
            <a:ext cx="2191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7F1D1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인력이</a:t>
            </a:r>
            <a:r>
              <a:rPr lang="ko-KR" altLang="en-US" sz="1200" spc="0" baseline="0">
                <a:ln/>
                <a:solidFill>
                  <a:srgbClr val="7F1D1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7F1D1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부족하고</a:t>
            </a:r>
            <a:r>
              <a:rPr lang="ko-KR" altLang="en-US" sz="1200" spc="0" baseline="0">
                <a:ln/>
                <a:solidFill>
                  <a:srgbClr val="7F1D1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7F1D1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어려워서</a:t>
            </a:r>
            <a:r>
              <a:rPr lang="ko-KR" altLang="en-US" sz="1200" spc="0" baseline="0">
                <a:ln/>
                <a:solidFill>
                  <a:srgbClr val="7F1D1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7F1D1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실제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62A0F7-CBBD-B3A8-8B7C-85E453FE49E0}"/>
              </a:ext>
            </a:extLst>
          </p:cNvPr>
          <p:cNvSpPr txBox="1"/>
          <p:nvPr/>
        </p:nvSpPr>
        <p:spPr>
          <a:xfrm>
            <a:off x="6614160" y="2833717"/>
            <a:ext cx="17171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7F1D1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중소기업에</a:t>
            </a:r>
            <a:r>
              <a:rPr lang="ko-KR" altLang="en-US" sz="1200" spc="0" baseline="0">
                <a:ln/>
                <a:solidFill>
                  <a:srgbClr val="7F1D1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7F1D1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한계가</a:t>
            </a:r>
            <a:r>
              <a:rPr lang="ko-KR" altLang="en-US" sz="1200" spc="0" baseline="0">
                <a:ln/>
                <a:solidFill>
                  <a:srgbClr val="7F1D1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7F1D1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있다</a:t>
            </a: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F848AF4C-2E36-EC67-FB38-3E9DB05C3B82}"/>
              </a:ext>
            </a:extLst>
          </p:cNvPr>
          <p:cNvSpPr/>
          <p:nvPr/>
        </p:nvSpPr>
        <p:spPr>
          <a:xfrm>
            <a:off x="6553200" y="3352800"/>
            <a:ext cx="4876800" cy="914400"/>
          </a:xfrm>
          <a:custGeom>
            <a:avLst/>
            <a:gdLst>
              <a:gd name="connsiteX0" fmla="*/ 4754880 w 4876800"/>
              <a:gd name="connsiteY0" fmla="*/ 0 h 914400"/>
              <a:gd name="connsiteX1" fmla="*/ 4876800 w 4876800"/>
              <a:gd name="connsiteY1" fmla="*/ 0 h 914400"/>
              <a:gd name="connsiteX2" fmla="*/ 4876800 w 4876800"/>
              <a:gd name="connsiteY2" fmla="*/ 914400 h 914400"/>
              <a:gd name="connsiteX3" fmla="*/ 4754880 w 4876800"/>
              <a:gd name="connsiteY3" fmla="*/ 914400 h 914400"/>
              <a:gd name="connsiteX4" fmla="*/ 121920 w 4876800"/>
              <a:gd name="connsiteY4" fmla="*/ 914400 h 914400"/>
              <a:gd name="connsiteX5" fmla="*/ 0 w 4876800"/>
              <a:gd name="connsiteY5" fmla="*/ 914400 h 914400"/>
              <a:gd name="connsiteX6" fmla="*/ 0 w 4876800"/>
              <a:gd name="connsiteY6" fmla="*/ 0 h 914400"/>
              <a:gd name="connsiteX7" fmla="*/ 121920 w 4876800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6800" h="914400">
                <a:moveTo>
                  <a:pt x="4754880" y="0"/>
                </a:moveTo>
                <a:cubicBezTo>
                  <a:pt x="4822215" y="0"/>
                  <a:pt x="4876800" y="0"/>
                  <a:pt x="4876800" y="0"/>
                </a:cubicBezTo>
                <a:lnTo>
                  <a:pt x="4876800" y="914400"/>
                </a:lnTo>
                <a:cubicBezTo>
                  <a:pt x="4876800" y="914400"/>
                  <a:pt x="4822215" y="914400"/>
                  <a:pt x="4754880" y="914400"/>
                </a:cubicBezTo>
                <a:lnTo>
                  <a:pt x="121920" y="914400"/>
                </a:lnTo>
                <a:cubicBezTo>
                  <a:pt x="54586" y="914400"/>
                  <a:pt x="0" y="914400"/>
                  <a:pt x="0" y="914400"/>
                </a:cubicBezTo>
                <a:lnTo>
                  <a:pt x="0" y="0"/>
                </a:lnTo>
                <a:cubicBezTo>
                  <a:pt x="0" y="0"/>
                  <a:pt x="54586" y="0"/>
                  <a:pt x="121920" y="0"/>
                </a:cubicBezTo>
                <a:close/>
              </a:path>
            </a:pathLst>
          </a:custGeom>
          <a:solidFill>
            <a:srgbClr val="EFF6FF"/>
          </a:solidFill>
          <a:ln w="15240" cap="flat">
            <a:solidFill>
              <a:srgbClr val="93C5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4563AA6-250B-228B-C49C-2986C10D6BDC}"/>
              </a:ext>
            </a:extLst>
          </p:cNvPr>
          <p:cNvSpPr txBox="1"/>
          <p:nvPr/>
        </p:nvSpPr>
        <p:spPr>
          <a:xfrm>
            <a:off x="6614160" y="3379663"/>
            <a:ext cx="19367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2. AI </a:t>
            </a:r>
            <a:r>
              <a:rPr lang="ko-KR" altLang="en-US" sz="1600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기술</a:t>
            </a:r>
            <a:r>
              <a:rPr lang="ko-KR" altLang="en-US" sz="1600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600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실무</a:t>
            </a:r>
            <a:r>
              <a:rPr lang="ko-KR" altLang="en-US" sz="1600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600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적용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BE28CB-7B22-E65F-2CC6-4A219B03F8B0}"/>
              </a:ext>
            </a:extLst>
          </p:cNvPr>
          <p:cNvSpPr txBox="1"/>
          <p:nvPr/>
        </p:nvSpPr>
        <p:spPr>
          <a:xfrm>
            <a:off x="6614160" y="3687157"/>
            <a:ext cx="231024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1E3A8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AI</a:t>
            </a:r>
            <a:r>
              <a:rPr lang="ko-KR" altLang="en-US" sz="1200" spc="0" baseline="0">
                <a:ln/>
                <a:solidFill>
                  <a:srgbClr val="1E3A8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를</a:t>
            </a:r>
            <a:r>
              <a:rPr lang="ko-KR" altLang="en-US" sz="1200" spc="0" baseline="0">
                <a:ln/>
                <a:solidFill>
                  <a:srgbClr val="1E3A8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E3A8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가지고</a:t>
            </a:r>
            <a:r>
              <a:rPr lang="ko-KR" altLang="en-US" sz="1200" spc="0" baseline="0">
                <a:ln/>
                <a:solidFill>
                  <a:srgbClr val="1E3A8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... </a:t>
            </a:r>
            <a:r>
              <a:rPr lang="ko-KR" altLang="en-US" sz="1200" spc="0" baseline="0">
                <a:ln/>
                <a:solidFill>
                  <a:srgbClr val="1E3A8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실무에서</a:t>
            </a:r>
            <a:r>
              <a:rPr lang="ko-KR" altLang="en-US" sz="1200" spc="0" baseline="0">
                <a:ln/>
                <a:solidFill>
                  <a:srgbClr val="1E3A8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E3A8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도입되는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DB440A3-AF9E-08C3-88CF-F18F5A958441}"/>
              </a:ext>
            </a:extLst>
          </p:cNvPr>
          <p:cNvSpPr txBox="1"/>
          <p:nvPr/>
        </p:nvSpPr>
        <p:spPr>
          <a:xfrm>
            <a:off x="6614160" y="3900517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1E3A8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기술들</a:t>
            </a:r>
            <a:r>
              <a:rPr lang="ko-KR" altLang="en-US" sz="1200" spc="0" baseline="0">
                <a:ln/>
                <a:solidFill>
                  <a:srgbClr val="1E3A8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E3A8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활용</a:t>
            </a:r>
            <a:r>
              <a:rPr lang="ko-KR" altLang="en-US" sz="1200" spc="0" baseline="0">
                <a:ln/>
                <a:solidFill>
                  <a:srgbClr val="1E3A8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E3A8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필요</a:t>
            </a: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F250F07F-60F8-B75D-3994-DAFC7F979CC6}"/>
              </a:ext>
            </a:extLst>
          </p:cNvPr>
          <p:cNvSpPr/>
          <p:nvPr/>
        </p:nvSpPr>
        <p:spPr>
          <a:xfrm>
            <a:off x="6553200" y="4419600"/>
            <a:ext cx="4876800" cy="914400"/>
          </a:xfrm>
          <a:custGeom>
            <a:avLst/>
            <a:gdLst>
              <a:gd name="connsiteX0" fmla="*/ 4754880 w 4876800"/>
              <a:gd name="connsiteY0" fmla="*/ 0 h 914400"/>
              <a:gd name="connsiteX1" fmla="*/ 4876800 w 4876800"/>
              <a:gd name="connsiteY1" fmla="*/ 0 h 914400"/>
              <a:gd name="connsiteX2" fmla="*/ 4876800 w 4876800"/>
              <a:gd name="connsiteY2" fmla="*/ 914400 h 914400"/>
              <a:gd name="connsiteX3" fmla="*/ 4754880 w 4876800"/>
              <a:gd name="connsiteY3" fmla="*/ 914400 h 914400"/>
              <a:gd name="connsiteX4" fmla="*/ 121920 w 4876800"/>
              <a:gd name="connsiteY4" fmla="*/ 914400 h 914400"/>
              <a:gd name="connsiteX5" fmla="*/ 0 w 4876800"/>
              <a:gd name="connsiteY5" fmla="*/ 914400 h 914400"/>
              <a:gd name="connsiteX6" fmla="*/ 0 w 4876800"/>
              <a:gd name="connsiteY6" fmla="*/ 0 h 914400"/>
              <a:gd name="connsiteX7" fmla="*/ 121920 w 4876800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6800" h="914400">
                <a:moveTo>
                  <a:pt x="4754880" y="0"/>
                </a:moveTo>
                <a:cubicBezTo>
                  <a:pt x="4822215" y="0"/>
                  <a:pt x="4876800" y="0"/>
                  <a:pt x="4876800" y="0"/>
                </a:cubicBezTo>
                <a:lnTo>
                  <a:pt x="4876800" y="914400"/>
                </a:lnTo>
                <a:cubicBezTo>
                  <a:pt x="4876800" y="914400"/>
                  <a:pt x="4822215" y="914400"/>
                  <a:pt x="4754880" y="914400"/>
                </a:cubicBezTo>
                <a:lnTo>
                  <a:pt x="121920" y="914400"/>
                </a:lnTo>
                <a:cubicBezTo>
                  <a:pt x="54586" y="914400"/>
                  <a:pt x="0" y="914400"/>
                  <a:pt x="0" y="914400"/>
                </a:cubicBezTo>
                <a:lnTo>
                  <a:pt x="0" y="0"/>
                </a:lnTo>
                <a:cubicBezTo>
                  <a:pt x="0" y="0"/>
                  <a:pt x="54586" y="0"/>
                  <a:pt x="121920" y="0"/>
                </a:cubicBezTo>
                <a:close/>
              </a:path>
            </a:pathLst>
          </a:custGeom>
          <a:solidFill>
            <a:srgbClr val="F0FDF4"/>
          </a:solidFill>
          <a:ln w="15240" cap="flat">
            <a:solidFill>
              <a:srgbClr val="86EFAC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3C7C9EF-F826-BF57-FB2F-B0643860C442}"/>
              </a:ext>
            </a:extLst>
          </p:cNvPr>
          <p:cNvSpPr txBox="1"/>
          <p:nvPr/>
        </p:nvSpPr>
        <p:spPr>
          <a:xfrm>
            <a:off x="6614160" y="4446463"/>
            <a:ext cx="18806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1" spc="0" baseline="0">
                <a:ln/>
                <a:solidFill>
                  <a:srgbClr val="16A34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3. </a:t>
            </a:r>
            <a:r>
              <a:rPr lang="ko-KR" altLang="en-US" sz="1600" b="1" spc="0" baseline="0">
                <a:ln/>
                <a:solidFill>
                  <a:srgbClr val="16A34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업무</a:t>
            </a:r>
            <a:r>
              <a:rPr lang="ko-KR" altLang="en-US" sz="1600" b="1" spc="0" baseline="0">
                <a:ln/>
                <a:solidFill>
                  <a:srgbClr val="16A34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600" b="1" spc="0" baseline="0">
                <a:ln/>
                <a:solidFill>
                  <a:srgbClr val="16A34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효율화</a:t>
            </a:r>
            <a:r>
              <a:rPr lang="ko-KR" altLang="en-US" sz="1600" b="1" spc="0" baseline="0">
                <a:ln/>
                <a:solidFill>
                  <a:srgbClr val="16A34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600" b="1" spc="0" baseline="0">
                <a:ln/>
                <a:solidFill>
                  <a:srgbClr val="16A34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니즈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C7E2EC5-0505-6AC9-DCA7-E51949275DFD}"/>
              </a:ext>
            </a:extLst>
          </p:cNvPr>
          <p:cNvSpPr txBox="1"/>
          <p:nvPr/>
        </p:nvSpPr>
        <p:spPr>
          <a:xfrm>
            <a:off x="6614160" y="4753957"/>
            <a:ext cx="2374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제안서를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만들거나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등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실무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업무의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E333D79-03E3-A778-2785-6EC187F1A7A6}"/>
              </a:ext>
            </a:extLst>
          </p:cNvPr>
          <p:cNvSpPr txBox="1"/>
          <p:nvPr/>
        </p:nvSpPr>
        <p:spPr>
          <a:xfrm>
            <a:off x="6614160" y="4967317"/>
            <a:ext cx="147027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AI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활용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자동화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요구</a:t>
            </a:r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7103946D-B818-C357-71D8-EE0A120CEDBF}"/>
              </a:ext>
            </a:extLst>
          </p:cNvPr>
          <p:cNvSpPr/>
          <p:nvPr/>
        </p:nvSpPr>
        <p:spPr>
          <a:xfrm>
            <a:off x="6553200" y="5486400"/>
            <a:ext cx="4876800" cy="762000"/>
          </a:xfrm>
          <a:custGeom>
            <a:avLst/>
            <a:gdLst>
              <a:gd name="connsiteX0" fmla="*/ 4754880 w 4876800"/>
              <a:gd name="connsiteY0" fmla="*/ 0 h 762000"/>
              <a:gd name="connsiteX1" fmla="*/ 4876800 w 4876800"/>
              <a:gd name="connsiteY1" fmla="*/ 0 h 762000"/>
              <a:gd name="connsiteX2" fmla="*/ 4876800 w 4876800"/>
              <a:gd name="connsiteY2" fmla="*/ 762000 h 762000"/>
              <a:gd name="connsiteX3" fmla="*/ 4754880 w 4876800"/>
              <a:gd name="connsiteY3" fmla="*/ 762000 h 762000"/>
              <a:gd name="connsiteX4" fmla="*/ 121920 w 4876800"/>
              <a:gd name="connsiteY4" fmla="*/ 762000 h 762000"/>
              <a:gd name="connsiteX5" fmla="*/ 0 w 4876800"/>
              <a:gd name="connsiteY5" fmla="*/ 762000 h 762000"/>
              <a:gd name="connsiteX6" fmla="*/ 0 w 4876800"/>
              <a:gd name="connsiteY6" fmla="*/ 0 h 762000"/>
              <a:gd name="connsiteX7" fmla="*/ 121920 w 4876800"/>
              <a:gd name="connsiteY7" fmla="*/ 0 h 76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76800" h="762000">
                <a:moveTo>
                  <a:pt x="4754880" y="0"/>
                </a:moveTo>
                <a:cubicBezTo>
                  <a:pt x="4822215" y="0"/>
                  <a:pt x="4876800" y="0"/>
                  <a:pt x="4876800" y="0"/>
                </a:cubicBezTo>
                <a:lnTo>
                  <a:pt x="4876800" y="762000"/>
                </a:lnTo>
                <a:cubicBezTo>
                  <a:pt x="4876800" y="762000"/>
                  <a:pt x="4822215" y="762000"/>
                  <a:pt x="4754880" y="762000"/>
                </a:cubicBezTo>
                <a:lnTo>
                  <a:pt x="121920" y="762000"/>
                </a:lnTo>
                <a:cubicBezTo>
                  <a:pt x="54586" y="762000"/>
                  <a:pt x="0" y="762000"/>
                  <a:pt x="0" y="762000"/>
                </a:cubicBezTo>
                <a:lnTo>
                  <a:pt x="0" y="0"/>
                </a:lnTo>
                <a:cubicBezTo>
                  <a:pt x="0" y="0"/>
                  <a:pt x="54586" y="0"/>
                  <a:pt x="121920" y="0"/>
                </a:cubicBezTo>
                <a:close/>
              </a:path>
            </a:pathLst>
          </a:custGeom>
          <a:solidFill>
            <a:srgbClr val="FDF4FF"/>
          </a:solidFill>
          <a:ln w="15240" cap="flat">
            <a:solidFill>
              <a:srgbClr val="C084FC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B241CD9-D3FE-9EF3-63D6-93734F3552B0}"/>
              </a:ext>
            </a:extLst>
          </p:cNvPr>
          <p:cNvSpPr txBox="1"/>
          <p:nvPr/>
        </p:nvSpPr>
        <p:spPr>
          <a:xfrm>
            <a:off x="6614160" y="5513263"/>
            <a:ext cx="18870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1" spc="0" baseline="0">
                <a:ln/>
                <a:solidFill>
                  <a:srgbClr val="9333E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4. </a:t>
            </a:r>
            <a:r>
              <a:rPr lang="ko-KR" altLang="en-US" sz="1600" b="1" spc="0" baseline="0">
                <a:ln/>
                <a:solidFill>
                  <a:srgbClr val="9333E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체계적</a:t>
            </a:r>
            <a:r>
              <a:rPr lang="ko-KR" altLang="en-US" sz="1600" b="1" spc="0" baseline="0">
                <a:ln/>
                <a:solidFill>
                  <a:srgbClr val="9333E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600" b="1" spc="0" baseline="0">
                <a:ln/>
                <a:solidFill>
                  <a:srgbClr val="9333E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지원</a:t>
            </a:r>
            <a:r>
              <a:rPr lang="ko-KR" altLang="en-US" sz="1600" b="1" spc="0" baseline="0">
                <a:ln/>
                <a:solidFill>
                  <a:srgbClr val="9333E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600" b="1" spc="0" baseline="0">
                <a:ln/>
                <a:solidFill>
                  <a:srgbClr val="9333E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요구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ACE854D-A159-B009-E987-95B4CEF9A431}"/>
              </a:ext>
            </a:extLst>
          </p:cNvPr>
          <p:cNvSpPr txBox="1"/>
          <p:nvPr/>
        </p:nvSpPr>
        <p:spPr>
          <a:xfrm>
            <a:off x="6614160" y="5820757"/>
            <a:ext cx="29947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7C2D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고민들도</a:t>
            </a:r>
            <a:r>
              <a:rPr lang="ko-KR" altLang="en-US" sz="1200" spc="0" baseline="0">
                <a:ln/>
                <a:solidFill>
                  <a:srgbClr val="7C2D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7C2D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같이</a:t>
            </a:r>
            <a:r>
              <a:rPr lang="ko-KR" altLang="en-US" sz="1200" spc="0" baseline="0">
                <a:ln/>
                <a:solidFill>
                  <a:srgbClr val="7C2D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7C2D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이뤄게</a:t>
            </a:r>
            <a:r>
              <a:rPr lang="ko-KR" altLang="en-US" sz="1200" spc="0" baseline="0">
                <a:ln/>
                <a:solidFill>
                  <a:srgbClr val="7C2D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7C2D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해드리면서</a:t>
            </a:r>
            <a:r>
              <a:rPr lang="ko-KR" altLang="en-US" sz="1200" spc="0" baseline="0">
                <a:ln/>
                <a:solidFill>
                  <a:srgbClr val="7C2D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7C2D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종합</a:t>
            </a:r>
            <a:r>
              <a:rPr lang="ko-KR" altLang="en-US" sz="1200" spc="0" baseline="0">
                <a:ln/>
                <a:solidFill>
                  <a:srgbClr val="7C2D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7C2D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지원</a:t>
            </a:r>
          </a:p>
        </p:txBody>
      </p:sp>
    </p:spTree>
    <p:extLst>
      <p:ext uri="{BB962C8B-B14F-4D97-AF65-F5344CB8AC3E}">
        <p14:creationId xmlns:p14="http://schemas.microsoft.com/office/powerpoint/2010/main" val="3370563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88E7EE-FE51-EECE-6C9C-581C36E7C5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0D48EA99-0E1A-DF8A-1D7A-53A7B8E70C7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AFC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5F21730D-9A56-994E-3A14-48812A730F77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custGeom>
            <a:avLst/>
            <a:gdLst>
              <a:gd name="connsiteX0" fmla="*/ 0 w 12192000"/>
              <a:gd name="connsiteY0" fmla="*/ 0 h 1219200"/>
              <a:gd name="connsiteX1" fmla="*/ 12192000 w 12192000"/>
              <a:gd name="connsiteY1" fmla="*/ 0 h 1219200"/>
              <a:gd name="connsiteX2" fmla="*/ 12192000 w 12192000"/>
              <a:gd name="connsiteY2" fmla="*/ 1219200 h 1219200"/>
              <a:gd name="connsiteX3" fmla="*/ 0 w 121920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219200">
                <a:moveTo>
                  <a:pt x="0" y="0"/>
                </a:moveTo>
                <a:lnTo>
                  <a:pt x="12192000" y="0"/>
                </a:lnTo>
                <a:lnTo>
                  <a:pt x="12192000" y="1219200"/>
                </a:lnTo>
                <a:lnTo>
                  <a:pt x="0" y="1219200"/>
                </a:lnTo>
                <a:close/>
              </a:path>
            </a:pathLst>
          </a:custGeom>
          <a:solidFill>
            <a:srgbClr val="059669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16865BD-AD55-0295-A9FC-D959B8CC9856}"/>
              </a:ext>
            </a:extLst>
          </p:cNvPr>
          <p:cNvSpPr txBox="1"/>
          <p:nvPr/>
        </p:nvSpPr>
        <p:spPr>
          <a:xfrm>
            <a:off x="670560" y="89594"/>
            <a:ext cx="3951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맑은 고딕"/>
                <a:rtl val="0"/>
              </a:rPr>
              <a:t>컨설팅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목표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및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접근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방향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003C3E6-849D-DE06-8282-1393DBB068CC}"/>
              </a:ext>
            </a:extLst>
          </p:cNvPr>
          <p:cNvSpPr txBox="1"/>
          <p:nvPr/>
        </p:nvSpPr>
        <p:spPr>
          <a:xfrm>
            <a:off x="670560" y="675530"/>
            <a:ext cx="39020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spc="0" baseline="0">
                <a:ln/>
                <a:solidFill>
                  <a:srgbClr val="FFFF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Consulting Objectives and Approach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F0FFBD7-D6F0-2B0A-3E2D-2F924C279394}"/>
              </a:ext>
            </a:extLst>
          </p:cNvPr>
          <p:cNvSpPr txBox="1"/>
          <p:nvPr/>
        </p:nvSpPr>
        <p:spPr>
          <a:xfrm>
            <a:off x="5417812" y="2170315"/>
            <a:ext cx="12218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spc="0" baseline="0">
                <a:ln/>
                <a:solidFill>
                  <a:srgbClr val="065F4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핵심</a:t>
            </a:r>
            <a:r>
              <a:rPr lang="ko-KR" altLang="en-US" sz="2000" b="1" spc="0" baseline="0">
                <a:ln/>
                <a:solidFill>
                  <a:srgbClr val="065F4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b="1" spc="0" baseline="0">
                <a:ln/>
                <a:solidFill>
                  <a:srgbClr val="065F4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목표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200C08A-713B-B32C-90F8-A44171F581EA}"/>
              </a:ext>
            </a:extLst>
          </p:cNvPr>
          <p:cNvSpPr txBox="1"/>
          <p:nvPr/>
        </p:nvSpPr>
        <p:spPr>
          <a:xfrm>
            <a:off x="4004153" y="2541463"/>
            <a:ext cx="38298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인력</a:t>
            </a:r>
            <a:r>
              <a:rPr lang="ko-KR" altLang="en-US" sz="16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6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부족</a:t>
            </a:r>
            <a:r>
              <a:rPr lang="ko-KR" altLang="en-US" sz="16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6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해결</a:t>
            </a:r>
            <a:r>
              <a:rPr lang="ko-KR" altLang="en-US" sz="16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+ AI </a:t>
            </a:r>
            <a:r>
              <a:rPr lang="ko-KR" altLang="en-US" sz="16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기술</a:t>
            </a:r>
            <a:r>
              <a:rPr lang="ko-KR" altLang="en-US" sz="16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6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실무</a:t>
            </a:r>
            <a:r>
              <a:rPr lang="ko-KR" altLang="en-US" sz="16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6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활용</a:t>
            </a:r>
            <a:r>
              <a:rPr lang="ko-KR" altLang="en-US" sz="16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6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극대화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7746E6C-B5DB-4980-0A8C-6FBB2E4BFB21}"/>
              </a:ext>
            </a:extLst>
          </p:cNvPr>
          <p:cNvSpPr txBox="1"/>
          <p:nvPr/>
        </p:nvSpPr>
        <p:spPr>
          <a:xfrm>
            <a:off x="4780255" y="2879437"/>
            <a:ext cx="21194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조직</a:t>
            </a:r>
            <a:r>
              <a:rPr lang="ko-KR" altLang="en-US" sz="12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역량</a:t>
            </a:r>
            <a:r>
              <a:rPr lang="ko-KR" altLang="en-US" sz="12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강화</a:t>
            </a:r>
            <a:r>
              <a:rPr lang="ko-KR" altLang="en-US" sz="12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및</a:t>
            </a:r>
            <a:r>
              <a:rPr lang="ko-KR" altLang="en-US" sz="12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경쟁력</a:t>
            </a:r>
            <a:r>
              <a:rPr lang="ko-KR" altLang="en-US" sz="12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4785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제고</a:t>
            </a:r>
          </a:p>
        </p:txBody>
      </p:sp>
      <p:sp>
        <p:nvSpPr>
          <p:cNvPr id="23" name="자유형: 도형 22">
            <a:extLst>
              <a:ext uri="{FF2B5EF4-FFF2-40B4-BE49-F238E27FC236}">
                <a16:creationId xmlns:a16="http://schemas.microsoft.com/office/drawing/2014/main" id="{C107E8A6-3E29-2C08-E28C-7B22B2CBEED9}"/>
              </a:ext>
            </a:extLst>
          </p:cNvPr>
          <p:cNvSpPr/>
          <p:nvPr/>
        </p:nvSpPr>
        <p:spPr>
          <a:xfrm>
            <a:off x="1219200" y="4267200"/>
            <a:ext cx="4267200" cy="2133600"/>
          </a:xfrm>
          <a:custGeom>
            <a:avLst/>
            <a:gdLst>
              <a:gd name="connsiteX0" fmla="*/ 4114800 w 4267200"/>
              <a:gd name="connsiteY0" fmla="*/ 0 h 2133600"/>
              <a:gd name="connsiteX1" fmla="*/ 4267200 w 4267200"/>
              <a:gd name="connsiteY1" fmla="*/ 0 h 2133600"/>
              <a:gd name="connsiteX2" fmla="*/ 4267200 w 4267200"/>
              <a:gd name="connsiteY2" fmla="*/ 2133600 h 2133600"/>
              <a:gd name="connsiteX3" fmla="*/ 4114800 w 4267200"/>
              <a:gd name="connsiteY3" fmla="*/ 2133600 h 2133600"/>
              <a:gd name="connsiteX4" fmla="*/ 152400 w 4267200"/>
              <a:gd name="connsiteY4" fmla="*/ 2133600 h 2133600"/>
              <a:gd name="connsiteX5" fmla="*/ 0 w 4267200"/>
              <a:gd name="connsiteY5" fmla="*/ 2133600 h 2133600"/>
              <a:gd name="connsiteX6" fmla="*/ 0 w 4267200"/>
              <a:gd name="connsiteY6" fmla="*/ 0 h 2133600"/>
              <a:gd name="connsiteX7" fmla="*/ 152400 w 4267200"/>
              <a:gd name="connsiteY7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2133600">
                <a:moveTo>
                  <a:pt x="4114800" y="0"/>
                </a:moveTo>
                <a:cubicBezTo>
                  <a:pt x="4198969" y="0"/>
                  <a:pt x="4267200" y="0"/>
                  <a:pt x="4267200" y="0"/>
                </a:cubicBezTo>
                <a:lnTo>
                  <a:pt x="4267200" y="2133600"/>
                </a:lnTo>
                <a:cubicBezTo>
                  <a:pt x="4267200" y="2133600"/>
                  <a:pt x="4198969" y="2133600"/>
                  <a:pt x="4114800" y="2133600"/>
                </a:cubicBezTo>
                <a:lnTo>
                  <a:pt x="152400" y="2133600"/>
                </a:lnTo>
                <a:cubicBezTo>
                  <a:pt x="68232" y="2133600"/>
                  <a:pt x="0" y="2133600"/>
                  <a:pt x="0" y="21336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30480" cap="flat">
            <a:solidFill>
              <a:srgbClr val="E5E7EB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6A9BE55-4D55-4897-3732-B70FA283F556}"/>
              </a:ext>
            </a:extLst>
          </p:cNvPr>
          <p:cNvSpPr txBox="1"/>
          <p:nvPr/>
        </p:nvSpPr>
        <p:spPr>
          <a:xfrm>
            <a:off x="2218253" y="4337089"/>
            <a:ext cx="2053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spc="0" baseline="0">
                <a:ln/>
                <a:solidFill>
                  <a:srgbClr val="1F293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차별화된</a:t>
            </a:r>
            <a:r>
              <a:rPr lang="ko-KR" altLang="en-US" b="1" spc="0" baseline="0">
                <a:ln/>
                <a:solidFill>
                  <a:srgbClr val="1F293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b="1" spc="0" baseline="0">
                <a:ln/>
                <a:solidFill>
                  <a:srgbClr val="1F293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접근</a:t>
            </a:r>
            <a:r>
              <a:rPr lang="ko-KR" altLang="en-US" b="1" spc="0" baseline="0">
                <a:ln/>
                <a:solidFill>
                  <a:srgbClr val="1F293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b="1" spc="0" baseline="0">
                <a:ln/>
                <a:solidFill>
                  <a:srgbClr val="1F293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방향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BB6189F5-1092-A509-CA0F-F74B67C1388C}"/>
              </a:ext>
            </a:extLst>
          </p:cNvPr>
          <p:cNvSpPr/>
          <p:nvPr/>
        </p:nvSpPr>
        <p:spPr>
          <a:xfrm>
            <a:off x="1524000" y="4876800"/>
            <a:ext cx="3657600" cy="381000"/>
          </a:xfrm>
          <a:custGeom>
            <a:avLst/>
            <a:gdLst>
              <a:gd name="connsiteX0" fmla="*/ 3474720 w 3657600"/>
              <a:gd name="connsiteY0" fmla="*/ 0 h 381000"/>
              <a:gd name="connsiteX1" fmla="*/ 3657600 w 3657600"/>
              <a:gd name="connsiteY1" fmla="*/ 0 h 381000"/>
              <a:gd name="connsiteX2" fmla="*/ 3657600 w 3657600"/>
              <a:gd name="connsiteY2" fmla="*/ 381000 h 381000"/>
              <a:gd name="connsiteX3" fmla="*/ 3474720 w 3657600"/>
              <a:gd name="connsiteY3" fmla="*/ 381000 h 381000"/>
              <a:gd name="connsiteX4" fmla="*/ 182880 w 3657600"/>
              <a:gd name="connsiteY4" fmla="*/ 381000 h 381000"/>
              <a:gd name="connsiteX5" fmla="*/ 0 w 3657600"/>
              <a:gd name="connsiteY5" fmla="*/ 381000 h 381000"/>
              <a:gd name="connsiteX6" fmla="*/ 0 w 3657600"/>
              <a:gd name="connsiteY6" fmla="*/ 0 h 381000"/>
              <a:gd name="connsiteX7" fmla="*/ 182880 w 3657600"/>
              <a:gd name="connsiteY7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0" h="381000">
                <a:moveTo>
                  <a:pt x="3474720" y="0"/>
                </a:moveTo>
                <a:cubicBezTo>
                  <a:pt x="3575722" y="0"/>
                  <a:pt x="3657600" y="0"/>
                  <a:pt x="3657600" y="0"/>
                </a:cubicBezTo>
                <a:lnTo>
                  <a:pt x="3657600" y="381000"/>
                </a:lnTo>
                <a:cubicBezTo>
                  <a:pt x="3657600" y="381000"/>
                  <a:pt x="3575722" y="381000"/>
                  <a:pt x="3474720" y="381000"/>
                </a:cubicBezTo>
                <a:lnTo>
                  <a:pt x="182880" y="381000"/>
                </a:lnTo>
                <a:cubicBezTo>
                  <a:pt x="81878" y="381000"/>
                  <a:pt x="0" y="381000"/>
                  <a:pt x="0" y="381000"/>
                </a:cubicBezTo>
                <a:lnTo>
                  <a:pt x="0" y="0"/>
                </a:lnTo>
                <a:cubicBezTo>
                  <a:pt x="0" y="0"/>
                  <a:pt x="81878" y="0"/>
                  <a:pt x="182880" y="0"/>
                </a:cubicBezTo>
                <a:close/>
              </a:path>
            </a:pathLst>
          </a:custGeom>
          <a:solidFill>
            <a:srgbClr val="DBEAFE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BC21463C-CBDD-83B2-2F60-B6E7F2B51FCF}"/>
              </a:ext>
            </a:extLst>
          </p:cNvPr>
          <p:cNvSpPr/>
          <p:nvPr/>
        </p:nvSpPr>
        <p:spPr>
          <a:xfrm>
            <a:off x="1615440" y="4968240"/>
            <a:ext cx="182880" cy="182880"/>
          </a:xfrm>
          <a:custGeom>
            <a:avLst/>
            <a:gdLst>
              <a:gd name="connsiteX0" fmla="*/ 182880 w 182880"/>
              <a:gd name="connsiteY0" fmla="*/ 91440 h 182880"/>
              <a:gd name="connsiteX1" fmla="*/ 91440 w 182880"/>
              <a:gd name="connsiteY1" fmla="*/ 182880 h 182880"/>
              <a:gd name="connsiteX2" fmla="*/ 0 w 182880"/>
              <a:gd name="connsiteY2" fmla="*/ 91440 h 182880"/>
              <a:gd name="connsiteX3" fmla="*/ 91440 w 182880"/>
              <a:gd name="connsiteY3" fmla="*/ 0 h 182880"/>
              <a:gd name="connsiteX4" fmla="*/ 182880 w 182880"/>
              <a:gd name="connsiteY4" fmla="*/ 9144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" h="182880">
                <a:moveTo>
                  <a:pt x="182880" y="91440"/>
                </a:moveTo>
                <a:cubicBezTo>
                  <a:pt x="182880" y="141941"/>
                  <a:pt x="141941" y="182880"/>
                  <a:pt x="91440" y="182880"/>
                </a:cubicBezTo>
                <a:cubicBezTo>
                  <a:pt x="40939" y="182880"/>
                  <a:pt x="0" y="141941"/>
                  <a:pt x="0" y="91440"/>
                </a:cubicBezTo>
                <a:cubicBezTo>
                  <a:pt x="0" y="40939"/>
                  <a:pt x="40939" y="0"/>
                  <a:pt x="91440" y="0"/>
                </a:cubicBezTo>
                <a:cubicBezTo>
                  <a:pt x="141941" y="0"/>
                  <a:pt x="182880" y="40939"/>
                  <a:pt x="182880" y="91440"/>
                </a:cubicBezTo>
                <a:close/>
              </a:path>
            </a:pathLst>
          </a:custGeom>
          <a:solidFill>
            <a:srgbClr val="2563EB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62D0630-7461-ACA3-2DBB-305230A50C0C}"/>
              </a:ext>
            </a:extLst>
          </p:cNvPr>
          <p:cNvSpPr txBox="1"/>
          <p:nvPr/>
        </p:nvSpPr>
        <p:spPr>
          <a:xfrm>
            <a:off x="1813560" y="4891117"/>
            <a:ext cx="25571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실무</a:t>
            </a:r>
            <a:r>
              <a:rPr lang="ko-KR" altLang="en-US" sz="1200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중심의</a:t>
            </a:r>
            <a:r>
              <a:rPr lang="ko-KR" altLang="en-US" sz="1200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즉시</a:t>
            </a:r>
            <a:r>
              <a:rPr lang="ko-KR" altLang="en-US" sz="1200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적용</a:t>
            </a:r>
            <a:r>
              <a:rPr lang="ko-KR" altLang="en-US" sz="1200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가능한</a:t>
            </a:r>
            <a:r>
              <a:rPr lang="ko-KR" altLang="en-US" sz="1200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솔루션</a:t>
            </a: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838D6A32-EEA8-292F-9EB3-01AAD4ED9F4F}"/>
              </a:ext>
            </a:extLst>
          </p:cNvPr>
          <p:cNvSpPr/>
          <p:nvPr/>
        </p:nvSpPr>
        <p:spPr>
          <a:xfrm>
            <a:off x="1524000" y="5334000"/>
            <a:ext cx="3657600" cy="381000"/>
          </a:xfrm>
          <a:custGeom>
            <a:avLst/>
            <a:gdLst>
              <a:gd name="connsiteX0" fmla="*/ 3474720 w 3657600"/>
              <a:gd name="connsiteY0" fmla="*/ 0 h 381000"/>
              <a:gd name="connsiteX1" fmla="*/ 3657600 w 3657600"/>
              <a:gd name="connsiteY1" fmla="*/ 0 h 381000"/>
              <a:gd name="connsiteX2" fmla="*/ 3657600 w 3657600"/>
              <a:gd name="connsiteY2" fmla="*/ 381000 h 381000"/>
              <a:gd name="connsiteX3" fmla="*/ 3474720 w 3657600"/>
              <a:gd name="connsiteY3" fmla="*/ 381000 h 381000"/>
              <a:gd name="connsiteX4" fmla="*/ 182880 w 3657600"/>
              <a:gd name="connsiteY4" fmla="*/ 381000 h 381000"/>
              <a:gd name="connsiteX5" fmla="*/ 0 w 3657600"/>
              <a:gd name="connsiteY5" fmla="*/ 381000 h 381000"/>
              <a:gd name="connsiteX6" fmla="*/ 0 w 3657600"/>
              <a:gd name="connsiteY6" fmla="*/ 0 h 381000"/>
              <a:gd name="connsiteX7" fmla="*/ 182880 w 3657600"/>
              <a:gd name="connsiteY7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0" h="381000">
                <a:moveTo>
                  <a:pt x="3474720" y="0"/>
                </a:moveTo>
                <a:cubicBezTo>
                  <a:pt x="3575722" y="0"/>
                  <a:pt x="3657600" y="0"/>
                  <a:pt x="3657600" y="0"/>
                </a:cubicBezTo>
                <a:lnTo>
                  <a:pt x="3657600" y="381000"/>
                </a:lnTo>
                <a:cubicBezTo>
                  <a:pt x="3657600" y="381000"/>
                  <a:pt x="3575722" y="381000"/>
                  <a:pt x="3474720" y="381000"/>
                </a:cubicBezTo>
                <a:lnTo>
                  <a:pt x="182880" y="381000"/>
                </a:lnTo>
                <a:cubicBezTo>
                  <a:pt x="81878" y="381000"/>
                  <a:pt x="0" y="381000"/>
                  <a:pt x="0" y="381000"/>
                </a:cubicBezTo>
                <a:lnTo>
                  <a:pt x="0" y="0"/>
                </a:lnTo>
                <a:cubicBezTo>
                  <a:pt x="0" y="0"/>
                  <a:pt x="81878" y="0"/>
                  <a:pt x="182880" y="0"/>
                </a:cubicBezTo>
                <a:close/>
              </a:path>
            </a:pathLst>
          </a:custGeom>
          <a:solidFill>
            <a:srgbClr val="DCFCE7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1800FE55-353E-3A40-4389-511F24F5F7B0}"/>
              </a:ext>
            </a:extLst>
          </p:cNvPr>
          <p:cNvSpPr/>
          <p:nvPr/>
        </p:nvSpPr>
        <p:spPr>
          <a:xfrm>
            <a:off x="1615440" y="5425440"/>
            <a:ext cx="182880" cy="182880"/>
          </a:xfrm>
          <a:custGeom>
            <a:avLst/>
            <a:gdLst>
              <a:gd name="connsiteX0" fmla="*/ 182880 w 182880"/>
              <a:gd name="connsiteY0" fmla="*/ 91440 h 182880"/>
              <a:gd name="connsiteX1" fmla="*/ 91440 w 182880"/>
              <a:gd name="connsiteY1" fmla="*/ 182880 h 182880"/>
              <a:gd name="connsiteX2" fmla="*/ 0 w 182880"/>
              <a:gd name="connsiteY2" fmla="*/ 91440 h 182880"/>
              <a:gd name="connsiteX3" fmla="*/ 91440 w 182880"/>
              <a:gd name="connsiteY3" fmla="*/ 0 h 182880"/>
              <a:gd name="connsiteX4" fmla="*/ 182880 w 182880"/>
              <a:gd name="connsiteY4" fmla="*/ 9144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" h="182880">
                <a:moveTo>
                  <a:pt x="182880" y="91440"/>
                </a:moveTo>
                <a:cubicBezTo>
                  <a:pt x="182880" y="141941"/>
                  <a:pt x="141941" y="182880"/>
                  <a:pt x="91440" y="182880"/>
                </a:cubicBezTo>
                <a:cubicBezTo>
                  <a:pt x="40939" y="182880"/>
                  <a:pt x="0" y="141941"/>
                  <a:pt x="0" y="91440"/>
                </a:cubicBezTo>
                <a:cubicBezTo>
                  <a:pt x="0" y="40939"/>
                  <a:pt x="40939" y="0"/>
                  <a:pt x="91440" y="0"/>
                </a:cubicBezTo>
                <a:cubicBezTo>
                  <a:pt x="141941" y="0"/>
                  <a:pt x="182880" y="40939"/>
                  <a:pt x="182880" y="91440"/>
                </a:cubicBezTo>
                <a:close/>
              </a:path>
            </a:pathLst>
          </a:custGeom>
          <a:solidFill>
            <a:srgbClr val="16A34A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760410F-7B71-5169-D5CB-279C5D139FD5}"/>
              </a:ext>
            </a:extLst>
          </p:cNvPr>
          <p:cNvSpPr txBox="1"/>
          <p:nvPr/>
        </p:nvSpPr>
        <p:spPr>
          <a:xfrm>
            <a:off x="1813560" y="5348317"/>
            <a:ext cx="245612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AI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활용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업무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자동화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및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효율화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방안</a:t>
            </a: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826CEB73-053D-5D8D-B897-5AA99FE917E8}"/>
              </a:ext>
            </a:extLst>
          </p:cNvPr>
          <p:cNvSpPr/>
          <p:nvPr/>
        </p:nvSpPr>
        <p:spPr>
          <a:xfrm>
            <a:off x="1524000" y="5791200"/>
            <a:ext cx="3657600" cy="381000"/>
          </a:xfrm>
          <a:custGeom>
            <a:avLst/>
            <a:gdLst>
              <a:gd name="connsiteX0" fmla="*/ 3474720 w 3657600"/>
              <a:gd name="connsiteY0" fmla="*/ 0 h 381000"/>
              <a:gd name="connsiteX1" fmla="*/ 3657600 w 3657600"/>
              <a:gd name="connsiteY1" fmla="*/ 0 h 381000"/>
              <a:gd name="connsiteX2" fmla="*/ 3657600 w 3657600"/>
              <a:gd name="connsiteY2" fmla="*/ 381000 h 381000"/>
              <a:gd name="connsiteX3" fmla="*/ 3474720 w 3657600"/>
              <a:gd name="connsiteY3" fmla="*/ 381000 h 381000"/>
              <a:gd name="connsiteX4" fmla="*/ 182880 w 3657600"/>
              <a:gd name="connsiteY4" fmla="*/ 381000 h 381000"/>
              <a:gd name="connsiteX5" fmla="*/ 0 w 3657600"/>
              <a:gd name="connsiteY5" fmla="*/ 381000 h 381000"/>
              <a:gd name="connsiteX6" fmla="*/ 0 w 3657600"/>
              <a:gd name="connsiteY6" fmla="*/ 0 h 381000"/>
              <a:gd name="connsiteX7" fmla="*/ 182880 w 3657600"/>
              <a:gd name="connsiteY7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657600" h="381000">
                <a:moveTo>
                  <a:pt x="3474720" y="0"/>
                </a:moveTo>
                <a:cubicBezTo>
                  <a:pt x="3575722" y="0"/>
                  <a:pt x="3657600" y="0"/>
                  <a:pt x="3657600" y="0"/>
                </a:cubicBezTo>
                <a:lnTo>
                  <a:pt x="3657600" y="381000"/>
                </a:lnTo>
                <a:cubicBezTo>
                  <a:pt x="3657600" y="381000"/>
                  <a:pt x="3575722" y="381000"/>
                  <a:pt x="3474720" y="381000"/>
                </a:cubicBezTo>
                <a:lnTo>
                  <a:pt x="182880" y="381000"/>
                </a:lnTo>
                <a:cubicBezTo>
                  <a:pt x="81878" y="381000"/>
                  <a:pt x="0" y="381000"/>
                  <a:pt x="0" y="381000"/>
                </a:cubicBezTo>
                <a:lnTo>
                  <a:pt x="0" y="0"/>
                </a:lnTo>
                <a:cubicBezTo>
                  <a:pt x="0" y="0"/>
                  <a:pt x="81878" y="0"/>
                  <a:pt x="182880" y="0"/>
                </a:cubicBezTo>
                <a:close/>
              </a:path>
            </a:pathLst>
          </a:custGeom>
          <a:solidFill>
            <a:srgbClr val="FEF3C7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915D95D4-618C-3185-B8FE-1899B43CE251}"/>
              </a:ext>
            </a:extLst>
          </p:cNvPr>
          <p:cNvSpPr/>
          <p:nvPr/>
        </p:nvSpPr>
        <p:spPr>
          <a:xfrm>
            <a:off x="1615440" y="5882640"/>
            <a:ext cx="182880" cy="182880"/>
          </a:xfrm>
          <a:custGeom>
            <a:avLst/>
            <a:gdLst>
              <a:gd name="connsiteX0" fmla="*/ 182880 w 182880"/>
              <a:gd name="connsiteY0" fmla="*/ 91440 h 182880"/>
              <a:gd name="connsiteX1" fmla="*/ 91440 w 182880"/>
              <a:gd name="connsiteY1" fmla="*/ 182880 h 182880"/>
              <a:gd name="connsiteX2" fmla="*/ 0 w 182880"/>
              <a:gd name="connsiteY2" fmla="*/ 91440 h 182880"/>
              <a:gd name="connsiteX3" fmla="*/ 91440 w 182880"/>
              <a:gd name="connsiteY3" fmla="*/ 0 h 182880"/>
              <a:gd name="connsiteX4" fmla="*/ 182880 w 182880"/>
              <a:gd name="connsiteY4" fmla="*/ 9144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880" h="182880">
                <a:moveTo>
                  <a:pt x="182880" y="91440"/>
                </a:moveTo>
                <a:cubicBezTo>
                  <a:pt x="182880" y="141941"/>
                  <a:pt x="141941" y="182880"/>
                  <a:pt x="91440" y="182880"/>
                </a:cubicBezTo>
                <a:cubicBezTo>
                  <a:pt x="40939" y="182880"/>
                  <a:pt x="0" y="141941"/>
                  <a:pt x="0" y="91440"/>
                </a:cubicBezTo>
                <a:cubicBezTo>
                  <a:pt x="0" y="40939"/>
                  <a:pt x="40939" y="0"/>
                  <a:pt x="91440" y="0"/>
                </a:cubicBezTo>
                <a:cubicBezTo>
                  <a:pt x="141941" y="0"/>
                  <a:pt x="182880" y="40939"/>
                  <a:pt x="182880" y="91440"/>
                </a:cubicBezTo>
                <a:close/>
              </a:path>
            </a:pathLst>
          </a:custGeom>
          <a:solidFill>
            <a:srgbClr val="D97706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54411C-5A80-B3D1-AECD-B24DE9A7D870}"/>
              </a:ext>
            </a:extLst>
          </p:cNvPr>
          <p:cNvSpPr txBox="1"/>
          <p:nvPr/>
        </p:nvSpPr>
        <p:spPr>
          <a:xfrm>
            <a:off x="1813560" y="5805517"/>
            <a:ext cx="24481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소수</a:t>
            </a:r>
            <a:r>
              <a:rPr lang="ko-KR" altLang="en-US" sz="1200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인력</a:t>
            </a:r>
            <a:r>
              <a:rPr lang="ko-KR" altLang="en-US" sz="1200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최대</a:t>
            </a:r>
            <a:r>
              <a:rPr lang="ko-KR" altLang="en-US" sz="1200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성과</a:t>
            </a:r>
            <a:r>
              <a:rPr lang="ko-KR" altLang="en-US" sz="1200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조직</a:t>
            </a:r>
            <a:r>
              <a:rPr lang="ko-KR" altLang="en-US" sz="1200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체계</a:t>
            </a:r>
            <a:r>
              <a:rPr lang="ko-KR" altLang="en-US" sz="1200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설계</a:t>
            </a: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D4D50064-13A0-8B03-CE4B-12206A88CC41}"/>
              </a:ext>
            </a:extLst>
          </p:cNvPr>
          <p:cNvSpPr/>
          <p:nvPr/>
        </p:nvSpPr>
        <p:spPr>
          <a:xfrm>
            <a:off x="6705600" y="4267200"/>
            <a:ext cx="4267200" cy="2133600"/>
          </a:xfrm>
          <a:custGeom>
            <a:avLst/>
            <a:gdLst>
              <a:gd name="connsiteX0" fmla="*/ 4114800 w 4267200"/>
              <a:gd name="connsiteY0" fmla="*/ 0 h 2133600"/>
              <a:gd name="connsiteX1" fmla="*/ 4267200 w 4267200"/>
              <a:gd name="connsiteY1" fmla="*/ 0 h 2133600"/>
              <a:gd name="connsiteX2" fmla="*/ 4267200 w 4267200"/>
              <a:gd name="connsiteY2" fmla="*/ 2133600 h 2133600"/>
              <a:gd name="connsiteX3" fmla="*/ 4114800 w 4267200"/>
              <a:gd name="connsiteY3" fmla="*/ 2133600 h 2133600"/>
              <a:gd name="connsiteX4" fmla="*/ 152400 w 4267200"/>
              <a:gd name="connsiteY4" fmla="*/ 2133600 h 2133600"/>
              <a:gd name="connsiteX5" fmla="*/ 0 w 4267200"/>
              <a:gd name="connsiteY5" fmla="*/ 2133600 h 2133600"/>
              <a:gd name="connsiteX6" fmla="*/ 0 w 4267200"/>
              <a:gd name="connsiteY6" fmla="*/ 0 h 2133600"/>
              <a:gd name="connsiteX7" fmla="*/ 152400 w 4267200"/>
              <a:gd name="connsiteY7" fmla="*/ 0 h 2133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2133600">
                <a:moveTo>
                  <a:pt x="4114800" y="0"/>
                </a:moveTo>
                <a:cubicBezTo>
                  <a:pt x="4198968" y="0"/>
                  <a:pt x="4267200" y="0"/>
                  <a:pt x="4267200" y="0"/>
                </a:cubicBezTo>
                <a:lnTo>
                  <a:pt x="4267200" y="2133600"/>
                </a:lnTo>
                <a:cubicBezTo>
                  <a:pt x="4267200" y="2133600"/>
                  <a:pt x="4198968" y="2133600"/>
                  <a:pt x="4114800" y="2133600"/>
                </a:cubicBezTo>
                <a:lnTo>
                  <a:pt x="152400" y="2133600"/>
                </a:lnTo>
                <a:cubicBezTo>
                  <a:pt x="68232" y="2133600"/>
                  <a:pt x="0" y="2133600"/>
                  <a:pt x="0" y="21336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30480" cap="flat">
            <a:solidFill>
              <a:srgbClr val="E5E7EB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035DF09-ED19-E402-9E87-0FB7F0E4DFA1}"/>
              </a:ext>
            </a:extLst>
          </p:cNvPr>
          <p:cNvSpPr txBox="1"/>
          <p:nvPr/>
        </p:nvSpPr>
        <p:spPr>
          <a:xfrm>
            <a:off x="8226206" y="4337089"/>
            <a:ext cx="1119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spc="0" baseline="0">
                <a:ln/>
                <a:solidFill>
                  <a:srgbClr val="1F293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기대</a:t>
            </a:r>
            <a:r>
              <a:rPr lang="ko-KR" altLang="en-US" b="1" spc="0" baseline="0">
                <a:ln/>
                <a:solidFill>
                  <a:srgbClr val="1F293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b="1" spc="0" baseline="0">
                <a:ln/>
                <a:solidFill>
                  <a:srgbClr val="1F293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효과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5F9EBCEB-FA1D-FB2C-7271-D9981EEC72F4}"/>
              </a:ext>
            </a:extLst>
          </p:cNvPr>
          <p:cNvSpPr/>
          <p:nvPr/>
        </p:nvSpPr>
        <p:spPr>
          <a:xfrm>
            <a:off x="7010400" y="4876800"/>
            <a:ext cx="1524000" cy="304800"/>
          </a:xfrm>
          <a:custGeom>
            <a:avLst/>
            <a:gdLst>
              <a:gd name="connsiteX0" fmla="*/ 1371600 w 1524000"/>
              <a:gd name="connsiteY0" fmla="*/ 0 h 304800"/>
              <a:gd name="connsiteX1" fmla="*/ 1524000 w 1524000"/>
              <a:gd name="connsiteY1" fmla="*/ 0 h 304800"/>
              <a:gd name="connsiteX2" fmla="*/ 1524000 w 1524000"/>
              <a:gd name="connsiteY2" fmla="*/ 304800 h 304800"/>
              <a:gd name="connsiteX3" fmla="*/ 1371600 w 1524000"/>
              <a:gd name="connsiteY3" fmla="*/ 304800 h 304800"/>
              <a:gd name="connsiteX4" fmla="*/ 152400 w 1524000"/>
              <a:gd name="connsiteY4" fmla="*/ 304800 h 304800"/>
              <a:gd name="connsiteX5" fmla="*/ 0 w 1524000"/>
              <a:gd name="connsiteY5" fmla="*/ 304800 h 304800"/>
              <a:gd name="connsiteX6" fmla="*/ 0 w 1524000"/>
              <a:gd name="connsiteY6" fmla="*/ 0 h 304800"/>
              <a:gd name="connsiteX7" fmla="*/ 152400 w 1524000"/>
              <a:gd name="connsiteY7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4000" h="304800">
                <a:moveTo>
                  <a:pt x="1371600" y="0"/>
                </a:moveTo>
                <a:cubicBezTo>
                  <a:pt x="1455768" y="0"/>
                  <a:pt x="1524000" y="0"/>
                  <a:pt x="1524000" y="0"/>
                </a:cubicBezTo>
                <a:lnTo>
                  <a:pt x="1524000" y="304800"/>
                </a:lnTo>
                <a:cubicBezTo>
                  <a:pt x="1524000" y="304800"/>
                  <a:pt x="1455768" y="304800"/>
                  <a:pt x="1371600" y="304800"/>
                </a:cubicBezTo>
                <a:lnTo>
                  <a:pt x="152400" y="304800"/>
                </a:lnTo>
                <a:cubicBezTo>
                  <a:pt x="68232" y="304800"/>
                  <a:pt x="0" y="304800"/>
                  <a:pt x="0" y="3048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EE2E2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7896A64-6360-CEBA-B791-E47615B43062}"/>
              </a:ext>
            </a:extLst>
          </p:cNvPr>
          <p:cNvSpPr txBox="1"/>
          <p:nvPr/>
        </p:nvSpPr>
        <p:spPr>
          <a:xfrm>
            <a:off x="7278789" y="4878571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업무</a:t>
            </a:r>
            <a:r>
              <a:rPr lang="ko-KR" altLang="en-US" sz="1050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효율성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D10B06C-9F28-B11B-8CE0-8EFCB4724031}"/>
              </a:ext>
            </a:extLst>
          </p:cNvPr>
          <p:cNvSpPr txBox="1"/>
          <p:nvPr/>
        </p:nvSpPr>
        <p:spPr>
          <a:xfrm>
            <a:off x="8900160" y="4845397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50% </a:t>
            </a:r>
            <a:r>
              <a:rPr lang="ko-KR" altLang="en-US" sz="1200" b="1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향상</a:t>
            </a: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88410B31-AEF8-2621-6C86-2B1DF33B5385}"/>
              </a:ext>
            </a:extLst>
          </p:cNvPr>
          <p:cNvSpPr/>
          <p:nvPr/>
        </p:nvSpPr>
        <p:spPr>
          <a:xfrm>
            <a:off x="7010400" y="5257800"/>
            <a:ext cx="1524000" cy="304800"/>
          </a:xfrm>
          <a:custGeom>
            <a:avLst/>
            <a:gdLst>
              <a:gd name="connsiteX0" fmla="*/ 1371600 w 1524000"/>
              <a:gd name="connsiteY0" fmla="*/ 0 h 304800"/>
              <a:gd name="connsiteX1" fmla="*/ 1524000 w 1524000"/>
              <a:gd name="connsiteY1" fmla="*/ 0 h 304800"/>
              <a:gd name="connsiteX2" fmla="*/ 1524000 w 1524000"/>
              <a:gd name="connsiteY2" fmla="*/ 304800 h 304800"/>
              <a:gd name="connsiteX3" fmla="*/ 1371600 w 1524000"/>
              <a:gd name="connsiteY3" fmla="*/ 304800 h 304800"/>
              <a:gd name="connsiteX4" fmla="*/ 152400 w 1524000"/>
              <a:gd name="connsiteY4" fmla="*/ 304800 h 304800"/>
              <a:gd name="connsiteX5" fmla="*/ 0 w 1524000"/>
              <a:gd name="connsiteY5" fmla="*/ 304800 h 304800"/>
              <a:gd name="connsiteX6" fmla="*/ 0 w 1524000"/>
              <a:gd name="connsiteY6" fmla="*/ 0 h 304800"/>
              <a:gd name="connsiteX7" fmla="*/ 152400 w 1524000"/>
              <a:gd name="connsiteY7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4000" h="304800">
                <a:moveTo>
                  <a:pt x="1371600" y="0"/>
                </a:moveTo>
                <a:cubicBezTo>
                  <a:pt x="1455768" y="0"/>
                  <a:pt x="1524000" y="0"/>
                  <a:pt x="1524000" y="0"/>
                </a:cubicBezTo>
                <a:lnTo>
                  <a:pt x="1524000" y="304800"/>
                </a:lnTo>
                <a:cubicBezTo>
                  <a:pt x="1524000" y="304800"/>
                  <a:pt x="1455768" y="304800"/>
                  <a:pt x="1371600" y="304800"/>
                </a:cubicBezTo>
                <a:lnTo>
                  <a:pt x="152400" y="304800"/>
                </a:lnTo>
                <a:cubicBezTo>
                  <a:pt x="68232" y="304800"/>
                  <a:pt x="0" y="304800"/>
                  <a:pt x="0" y="3048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DBEAFE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D2495-3FEC-053D-B3C2-C60325040F27}"/>
              </a:ext>
            </a:extLst>
          </p:cNvPr>
          <p:cNvSpPr txBox="1"/>
          <p:nvPr/>
        </p:nvSpPr>
        <p:spPr>
          <a:xfrm>
            <a:off x="7278789" y="5259571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2563E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제안서</a:t>
            </a:r>
            <a:r>
              <a:rPr lang="ko-KR" altLang="en-US" sz="1050" spc="0" baseline="0">
                <a:ln/>
                <a:solidFill>
                  <a:srgbClr val="2563E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2563E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작성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8204A8-CFBC-C617-A3CE-79C2F6D6EA16}"/>
              </a:ext>
            </a:extLst>
          </p:cNvPr>
          <p:cNvSpPr txBox="1"/>
          <p:nvPr/>
        </p:nvSpPr>
        <p:spPr>
          <a:xfrm>
            <a:off x="8900160" y="5226397"/>
            <a:ext cx="8755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2563E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50% </a:t>
            </a:r>
            <a:r>
              <a:rPr lang="ko-KR" altLang="en-US" sz="1200" b="1" spc="0" baseline="0">
                <a:ln/>
                <a:solidFill>
                  <a:srgbClr val="2563E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단축</a:t>
            </a: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19AD5F43-6F2E-5D9A-B62F-AD2F1867502C}"/>
              </a:ext>
            </a:extLst>
          </p:cNvPr>
          <p:cNvSpPr/>
          <p:nvPr/>
        </p:nvSpPr>
        <p:spPr>
          <a:xfrm>
            <a:off x="7010400" y="5638800"/>
            <a:ext cx="1524000" cy="304800"/>
          </a:xfrm>
          <a:custGeom>
            <a:avLst/>
            <a:gdLst>
              <a:gd name="connsiteX0" fmla="*/ 1371600 w 1524000"/>
              <a:gd name="connsiteY0" fmla="*/ 0 h 304800"/>
              <a:gd name="connsiteX1" fmla="*/ 1524000 w 1524000"/>
              <a:gd name="connsiteY1" fmla="*/ 0 h 304800"/>
              <a:gd name="connsiteX2" fmla="*/ 1524000 w 1524000"/>
              <a:gd name="connsiteY2" fmla="*/ 304800 h 304800"/>
              <a:gd name="connsiteX3" fmla="*/ 1371600 w 1524000"/>
              <a:gd name="connsiteY3" fmla="*/ 304800 h 304800"/>
              <a:gd name="connsiteX4" fmla="*/ 152400 w 1524000"/>
              <a:gd name="connsiteY4" fmla="*/ 304800 h 304800"/>
              <a:gd name="connsiteX5" fmla="*/ 0 w 1524000"/>
              <a:gd name="connsiteY5" fmla="*/ 304800 h 304800"/>
              <a:gd name="connsiteX6" fmla="*/ 0 w 1524000"/>
              <a:gd name="connsiteY6" fmla="*/ 0 h 304800"/>
              <a:gd name="connsiteX7" fmla="*/ 152400 w 1524000"/>
              <a:gd name="connsiteY7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4000" h="304800">
                <a:moveTo>
                  <a:pt x="1371600" y="0"/>
                </a:moveTo>
                <a:cubicBezTo>
                  <a:pt x="1455768" y="0"/>
                  <a:pt x="1524000" y="0"/>
                  <a:pt x="1524000" y="0"/>
                </a:cubicBezTo>
                <a:lnTo>
                  <a:pt x="1524000" y="304800"/>
                </a:lnTo>
                <a:cubicBezTo>
                  <a:pt x="1524000" y="304800"/>
                  <a:pt x="1455768" y="304800"/>
                  <a:pt x="1371600" y="304800"/>
                </a:cubicBezTo>
                <a:lnTo>
                  <a:pt x="152400" y="304800"/>
                </a:lnTo>
                <a:cubicBezTo>
                  <a:pt x="68232" y="304800"/>
                  <a:pt x="0" y="304800"/>
                  <a:pt x="0" y="3048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DCFCE7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CCC2D17-3182-1409-154A-D9FEAE300F5E}"/>
              </a:ext>
            </a:extLst>
          </p:cNvPr>
          <p:cNvSpPr txBox="1"/>
          <p:nvPr/>
        </p:nvSpPr>
        <p:spPr>
          <a:xfrm>
            <a:off x="7261822" y="5640571"/>
            <a:ext cx="923651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16A34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AI </a:t>
            </a:r>
            <a:r>
              <a:rPr lang="ko-KR" altLang="en-US" sz="1050" spc="0" baseline="0">
                <a:ln/>
                <a:solidFill>
                  <a:srgbClr val="16A34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도구</a:t>
            </a:r>
            <a:r>
              <a:rPr lang="ko-KR" altLang="en-US" sz="1050" spc="0" baseline="0">
                <a:ln/>
                <a:solidFill>
                  <a:srgbClr val="16A34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16A34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활용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6A09C6A-0FB2-443E-38E0-5FC33CB9A187}"/>
              </a:ext>
            </a:extLst>
          </p:cNvPr>
          <p:cNvSpPr txBox="1"/>
          <p:nvPr/>
        </p:nvSpPr>
        <p:spPr>
          <a:xfrm>
            <a:off x="8900160" y="5607397"/>
            <a:ext cx="8771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16A34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90% </a:t>
            </a:r>
            <a:r>
              <a:rPr lang="ko-KR" altLang="en-US" sz="1200" b="1" spc="0" baseline="0">
                <a:ln/>
                <a:solidFill>
                  <a:srgbClr val="16A34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이상</a:t>
            </a:r>
          </a:p>
        </p:txBody>
      </p:sp>
      <p:sp>
        <p:nvSpPr>
          <p:cNvPr id="45" name="자유형: 도형 44">
            <a:extLst>
              <a:ext uri="{FF2B5EF4-FFF2-40B4-BE49-F238E27FC236}">
                <a16:creationId xmlns:a16="http://schemas.microsoft.com/office/drawing/2014/main" id="{A98FDEEF-7D77-C6F0-BF53-5D365218D2A9}"/>
              </a:ext>
            </a:extLst>
          </p:cNvPr>
          <p:cNvSpPr/>
          <p:nvPr/>
        </p:nvSpPr>
        <p:spPr>
          <a:xfrm>
            <a:off x="7010400" y="6019800"/>
            <a:ext cx="1524000" cy="304800"/>
          </a:xfrm>
          <a:custGeom>
            <a:avLst/>
            <a:gdLst>
              <a:gd name="connsiteX0" fmla="*/ 1371600 w 1524000"/>
              <a:gd name="connsiteY0" fmla="*/ 0 h 304800"/>
              <a:gd name="connsiteX1" fmla="*/ 1524000 w 1524000"/>
              <a:gd name="connsiteY1" fmla="*/ 0 h 304800"/>
              <a:gd name="connsiteX2" fmla="*/ 1524000 w 1524000"/>
              <a:gd name="connsiteY2" fmla="*/ 304800 h 304800"/>
              <a:gd name="connsiteX3" fmla="*/ 1371600 w 1524000"/>
              <a:gd name="connsiteY3" fmla="*/ 304800 h 304800"/>
              <a:gd name="connsiteX4" fmla="*/ 152400 w 1524000"/>
              <a:gd name="connsiteY4" fmla="*/ 304800 h 304800"/>
              <a:gd name="connsiteX5" fmla="*/ 0 w 1524000"/>
              <a:gd name="connsiteY5" fmla="*/ 304800 h 304800"/>
              <a:gd name="connsiteX6" fmla="*/ 0 w 1524000"/>
              <a:gd name="connsiteY6" fmla="*/ 0 h 304800"/>
              <a:gd name="connsiteX7" fmla="*/ 152400 w 1524000"/>
              <a:gd name="connsiteY7" fmla="*/ 0 h 304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4000" h="304800">
                <a:moveTo>
                  <a:pt x="1371600" y="0"/>
                </a:moveTo>
                <a:cubicBezTo>
                  <a:pt x="1455768" y="0"/>
                  <a:pt x="1524000" y="0"/>
                  <a:pt x="1524000" y="0"/>
                </a:cubicBezTo>
                <a:lnTo>
                  <a:pt x="1524000" y="304800"/>
                </a:lnTo>
                <a:cubicBezTo>
                  <a:pt x="1524000" y="304800"/>
                  <a:pt x="1455768" y="304800"/>
                  <a:pt x="1371600" y="304800"/>
                </a:cubicBezTo>
                <a:lnTo>
                  <a:pt x="152400" y="304800"/>
                </a:lnTo>
                <a:cubicBezTo>
                  <a:pt x="68232" y="304800"/>
                  <a:pt x="0" y="304800"/>
                  <a:pt x="0" y="3048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EF3C7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8579352-9738-5583-C93F-9058D5F35EC7}"/>
              </a:ext>
            </a:extLst>
          </p:cNvPr>
          <p:cNvSpPr txBox="1"/>
          <p:nvPr/>
        </p:nvSpPr>
        <p:spPr>
          <a:xfrm>
            <a:off x="7278789" y="6021571"/>
            <a:ext cx="857927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D9770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생산성</a:t>
            </a:r>
            <a:r>
              <a:rPr lang="ko-KR" altLang="en-US" sz="1050" spc="0" baseline="0">
                <a:ln/>
                <a:solidFill>
                  <a:srgbClr val="D9770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050" spc="0" baseline="0">
                <a:ln/>
                <a:solidFill>
                  <a:srgbClr val="D9770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증대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BB9810-78A6-F221-0FA5-2FB21E8B7DCD}"/>
              </a:ext>
            </a:extLst>
          </p:cNvPr>
          <p:cNvSpPr txBox="1"/>
          <p:nvPr/>
        </p:nvSpPr>
        <p:spPr>
          <a:xfrm>
            <a:off x="8900160" y="5988397"/>
            <a:ext cx="88197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D9770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40% </a:t>
            </a:r>
            <a:r>
              <a:rPr lang="ko-KR" altLang="en-US" sz="1200" b="1" spc="0" baseline="0">
                <a:ln/>
                <a:solidFill>
                  <a:srgbClr val="D9770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향상</a:t>
            </a:r>
          </a:p>
        </p:txBody>
      </p:sp>
    </p:spTree>
    <p:extLst>
      <p:ext uri="{BB962C8B-B14F-4D97-AF65-F5344CB8AC3E}">
        <p14:creationId xmlns:p14="http://schemas.microsoft.com/office/powerpoint/2010/main" val="3367708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41C80-FCA3-C79C-84B3-06BA5E5BE4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래픽 2">
            <a:extLst>
              <a:ext uri="{FF2B5EF4-FFF2-40B4-BE49-F238E27FC236}">
                <a16:creationId xmlns:a16="http://schemas.microsoft.com/office/drawing/2014/main" id="{BCBA49E0-E8BD-60D3-FA83-EC02341E5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945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453FB-0770-0660-79AC-3FED41FC1E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래픽 4">
            <a:extLst>
              <a:ext uri="{FF2B5EF4-FFF2-40B4-BE49-F238E27FC236}">
                <a16:creationId xmlns:a16="http://schemas.microsoft.com/office/drawing/2014/main" id="{96C5DBFE-54ED-42C7-8892-51BBC9C48E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923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FC222-BBC0-8D1F-7399-2A6F1DF62F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88092A12-4D84-7D3F-00B4-E50FDD7025D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AFC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FD8078EE-0CA7-EA52-8587-CDF6E2A25368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custGeom>
            <a:avLst/>
            <a:gdLst>
              <a:gd name="connsiteX0" fmla="*/ 0 w 12192000"/>
              <a:gd name="connsiteY0" fmla="*/ 0 h 1219200"/>
              <a:gd name="connsiteX1" fmla="*/ 12192000 w 12192000"/>
              <a:gd name="connsiteY1" fmla="*/ 0 h 1219200"/>
              <a:gd name="connsiteX2" fmla="*/ 12192000 w 12192000"/>
              <a:gd name="connsiteY2" fmla="*/ 1219200 h 1219200"/>
              <a:gd name="connsiteX3" fmla="*/ 0 w 121920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219200">
                <a:moveTo>
                  <a:pt x="0" y="0"/>
                </a:moveTo>
                <a:lnTo>
                  <a:pt x="12192000" y="0"/>
                </a:lnTo>
                <a:lnTo>
                  <a:pt x="12192000" y="1219200"/>
                </a:lnTo>
                <a:lnTo>
                  <a:pt x="0" y="1219200"/>
                </a:lnTo>
                <a:close/>
              </a:path>
            </a:pathLst>
          </a:custGeom>
          <a:solidFill>
            <a:srgbClr val="0891B2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C73376-448A-501C-A1A2-C5855509F7D2}"/>
              </a:ext>
            </a:extLst>
          </p:cNvPr>
          <p:cNvSpPr txBox="1"/>
          <p:nvPr/>
        </p:nvSpPr>
        <p:spPr>
          <a:xfrm>
            <a:off x="670560" y="89594"/>
            <a:ext cx="2751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맑은 고딕"/>
                <a:rtl val="0"/>
              </a:rPr>
              <a:t>컨설팅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추진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일정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07466-8904-DD2E-C872-5E70E4587787}"/>
              </a:ext>
            </a:extLst>
          </p:cNvPr>
          <p:cNvSpPr txBox="1"/>
          <p:nvPr/>
        </p:nvSpPr>
        <p:spPr>
          <a:xfrm>
            <a:off x="670560" y="636463"/>
            <a:ext cx="48750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spc="0" baseline="0">
                <a:ln/>
                <a:solidFill>
                  <a:srgbClr val="FFFF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Consulting Implementation Schedule (</a:t>
            </a:r>
            <a:r>
              <a:rPr lang="ko-KR" altLang="en-US" sz="1600" spc="0" baseline="0">
                <a:ln/>
                <a:solidFill>
                  <a:srgbClr val="FFFF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총</a:t>
            </a:r>
            <a:r>
              <a:rPr lang="ko-KR" altLang="en-US" sz="1600" spc="0" baseline="0">
                <a:ln/>
                <a:solidFill>
                  <a:srgbClr val="FFFF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20</a:t>
            </a:r>
            <a:r>
              <a:rPr lang="ko-KR" altLang="en-US" sz="1600" spc="0" baseline="0">
                <a:ln/>
                <a:solidFill>
                  <a:srgbClr val="FFFF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주</a:t>
            </a:r>
            <a:r>
              <a:rPr lang="ko-KR" altLang="en-US" sz="1600" spc="0" baseline="0">
                <a:ln/>
                <a:solidFill>
                  <a:srgbClr val="FFFF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850BBC67-57B4-6903-0AFE-313F288F3AA2}"/>
              </a:ext>
            </a:extLst>
          </p:cNvPr>
          <p:cNvSpPr/>
          <p:nvPr/>
        </p:nvSpPr>
        <p:spPr>
          <a:xfrm>
            <a:off x="762000" y="1524000"/>
            <a:ext cx="10668000" cy="4572000"/>
          </a:xfrm>
          <a:custGeom>
            <a:avLst/>
            <a:gdLst>
              <a:gd name="connsiteX0" fmla="*/ 10515600 w 10668000"/>
              <a:gd name="connsiteY0" fmla="*/ 0 h 4572000"/>
              <a:gd name="connsiteX1" fmla="*/ 10668000 w 10668000"/>
              <a:gd name="connsiteY1" fmla="*/ 0 h 4572000"/>
              <a:gd name="connsiteX2" fmla="*/ 10668000 w 10668000"/>
              <a:gd name="connsiteY2" fmla="*/ 4572000 h 4572000"/>
              <a:gd name="connsiteX3" fmla="*/ 10515600 w 10668000"/>
              <a:gd name="connsiteY3" fmla="*/ 4572000 h 4572000"/>
              <a:gd name="connsiteX4" fmla="*/ 152400 w 10668000"/>
              <a:gd name="connsiteY4" fmla="*/ 4572000 h 4572000"/>
              <a:gd name="connsiteX5" fmla="*/ 0 w 10668000"/>
              <a:gd name="connsiteY5" fmla="*/ 4572000 h 4572000"/>
              <a:gd name="connsiteX6" fmla="*/ 0 w 10668000"/>
              <a:gd name="connsiteY6" fmla="*/ 0 h 4572000"/>
              <a:gd name="connsiteX7" fmla="*/ 152400 w 10668000"/>
              <a:gd name="connsiteY7" fmla="*/ 0 h 457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68000" h="4572000">
                <a:moveTo>
                  <a:pt x="10515600" y="0"/>
                </a:moveTo>
                <a:cubicBezTo>
                  <a:pt x="10599768" y="0"/>
                  <a:pt x="10668000" y="0"/>
                  <a:pt x="10668000" y="0"/>
                </a:cubicBezTo>
                <a:lnTo>
                  <a:pt x="10668000" y="4572000"/>
                </a:lnTo>
                <a:cubicBezTo>
                  <a:pt x="10668000" y="4572000"/>
                  <a:pt x="10599768" y="4572000"/>
                  <a:pt x="10515600" y="4572000"/>
                </a:cubicBezTo>
                <a:lnTo>
                  <a:pt x="152400" y="4572000"/>
                </a:lnTo>
                <a:cubicBezTo>
                  <a:pt x="68232" y="4572000"/>
                  <a:pt x="0" y="4572000"/>
                  <a:pt x="0" y="45720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30480" cap="flat">
            <a:solidFill>
              <a:srgbClr val="E5E7EB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09EBFAF-AB93-E40F-B238-10E69A113CC4}"/>
              </a:ext>
            </a:extLst>
          </p:cNvPr>
          <p:cNvSpPr txBox="1"/>
          <p:nvPr/>
        </p:nvSpPr>
        <p:spPr>
          <a:xfrm>
            <a:off x="3855608" y="1636915"/>
            <a:ext cx="40190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000" b="1" spc="0" baseline="0">
                <a:ln/>
                <a:solidFill>
                  <a:srgbClr val="0F172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2</a:t>
            </a:r>
            <a:r>
              <a:rPr lang="ko-KR" altLang="en-US" sz="2000" b="1" spc="0" baseline="0">
                <a:ln/>
                <a:solidFill>
                  <a:srgbClr val="0F172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개</a:t>
            </a:r>
            <a:r>
              <a:rPr lang="ko-KR" altLang="en-US" sz="2000" b="1" spc="0" baseline="0">
                <a:ln/>
                <a:solidFill>
                  <a:srgbClr val="0F172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b="1" spc="0" baseline="0">
                <a:ln/>
                <a:solidFill>
                  <a:srgbClr val="0F172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심화형</a:t>
            </a:r>
            <a:r>
              <a:rPr lang="ko-KR" altLang="en-US" sz="2000" b="1" spc="0" baseline="0">
                <a:ln/>
                <a:solidFill>
                  <a:srgbClr val="0F172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b="1" spc="0" baseline="0">
                <a:ln/>
                <a:solidFill>
                  <a:srgbClr val="0F172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요구사항</a:t>
            </a:r>
            <a:r>
              <a:rPr lang="ko-KR" altLang="en-US" sz="2000" b="1" spc="0" baseline="0">
                <a:ln/>
                <a:solidFill>
                  <a:srgbClr val="0F172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b="1" spc="0" baseline="0">
                <a:ln/>
                <a:solidFill>
                  <a:srgbClr val="0F172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컨설팅</a:t>
            </a:r>
            <a:r>
              <a:rPr lang="ko-KR" altLang="en-US" sz="2000" b="1" spc="0" baseline="0">
                <a:ln/>
                <a:solidFill>
                  <a:srgbClr val="0F172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000" b="1" spc="0" baseline="0">
                <a:ln/>
                <a:solidFill>
                  <a:srgbClr val="0F172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로드맵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6C567514-E0EB-7F74-B826-7EEF84E1D9F0}"/>
              </a:ext>
            </a:extLst>
          </p:cNvPr>
          <p:cNvSpPr/>
          <p:nvPr/>
        </p:nvSpPr>
        <p:spPr>
          <a:xfrm>
            <a:off x="1524000" y="2743200"/>
            <a:ext cx="9144000" cy="15240"/>
          </a:xfrm>
          <a:custGeom>
            <a:avLst/>
            <a:gdLst>
              <a:gd name="connsiteX0" fmla="*/ 0 w 9144000"/>
              <a:gd name="connsiteY0" fmla="*/ 0 h 15240"/>
              <a:gd name="connsiteX1" fmla="*/ 9144000 w 9144000"/>
              <a:gd name="connsiteY1" fmla="*/ 0 h 1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 h="15240">
                <a:moveTo>
                  <a:pt x="0" y="0"/>
                </a:moveTo>
                <a:lnTo>
                  <a:pt x="9144000" y="0"/>
                </a:lnTo>
              </a:path>
            </a:pathLst>
          </a:custGeom>
          <a:ln w="45720" cap="flat">
            <a:solidFill>
              <a:srgbClr val="CBD5E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B90D16EC-0917-1FE1-7633-347156E1B080}"/>
              </a:ext>
            </a:extLst>
          </p:cNvPr>
          <p:cNvSpPr/>
          <p:nvPr/>
        </p:nvSpPr>
        <p:spPr>
          <a:xfrm>
            <a:off x="2103120" y="2560320"/>
            <a:ext cx="365760" cy="365760"/>
          </a:xfrm>
          <a:custGeom>
            <a:avLst/>
            <a:gdLst>
              <a:gd name="connsiteX0" fmla="*/ 365760 w 365760"/>
              <a:gd name="connsiteY0" fmla="*/ 182880 h 365760"/>
              <a:gd name="connsiteX1" fmla="*/ 182880 w 365760"/>
              <a:gd name="connsiteY1" fmla="*/ 365760 h 365760"/>
              <a:gd name="connsiteX2" fmla="*/ 0 w 365760"/>
              <a:gd name="connsiteY2" fmla="*/ 182880 h 365760"/>
              <a:gd name="connsiteX3" fmla="*/ 182880 w 365760"/>
              <a:gd name="connsiteY3" fmla="*/ 0 h 365760"/>
              <a:gd name="connsiteX4" fmla="*/ 365760 w 365760"/>
              <a:gd name="connsiteY4" fmla="*/ 18288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60">
                <a:moveTo>
                  <a:pt x="365760" y="182880"/>
                </a:moveTo>
                <a:cubicBezTo>
                  <a:pt x="365760" y="283882"/>
                  <a:pt x="283882" y="365760"/>
                  <a:pt x="182880" y="365760"/>
                </a:cubicBezTo>
                <a:cubicBezTo>
                  <a:pt x="81878" y="365760"/>
                  <a:pt x="0" y="283882"/>
                  <a:pt x="0" y="182880"/>
                </a:cubicBezTo>
                <a:cubicBezTo>
                  <a:pt x="0" y="81878"/>
                  <a:pt x="81878" y="0"/>
                  <a:pt x="182880" y="0"/>
                </a:cubicBezTo>
                <a:cubicBezTo>
                  <a:pt x="283882" y="0"/>
                  <a:pt x="365760" y="81878"/>
                  <a:pt x="365760" y="182880"/>
                </a:cubicBezTo>
                <a:close/>
              </a:path>
            </a:pathLst>
          </a:custGeom>
          <a:solidFill>
            <a:srgbClr val="DC2626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id="{5AD4147B-F6A6-4659-D866-D9A384B8F2B5}"/>
              </a:ext>
            </a:extLst>
          </p:cNvPr>
          <p:cNvSpPr/>
          <p:nvPr/>
        </p:nvSpPr>
        <p:spPr>
          <a:xfrm>
            <a:off x="1524000" y="3048000"/>
            <a:ext cx="1524000" cy="1219200"/>
          </a:xfrm>
          <a:custGeom>
            <a:avLst/>
            <a:gdLst>
              <a:gd name="connsiteX0" fmla="*/ 1402080 w 1524000"/>
              <a:gd name="connsiteY0" fmla="*/ 0 h 1219200"/>
              <a:gd name="connsiteX1" fmla="*/ 1524000 w 1524000"/>
              <a:gd name="connsiteY1" fmla="*/ 0 h 1219200"/>
              <a:gd name="connsiteX2" fmla="*/ 1524000 w 1524000"/>
              <a:gd name="connsiteY2" fmla="*/ 1219200 h 1219200"/>
              <a:gd name="connsiteX3" fmla="*/ 1402080 w 1524000"/>
              <a:gd name="connsiteY3" fmla="*/ 1219200 h 1219200"/>
              <a:gd name="connsiteX4" fmla="*/ 121920 w 1524000"/>
              <a:gd name="connsiteY4" fmla="*/ 1219200 h 1219200"/>
              <a:gd name="connsiteX5" fmla="*/ 0 w 1524000"/>
              <a:gd name="connsiteY5" fmla="*/ 1219200 h 1219200"/>
              <a:gd name="connsiteX6" fmla="*/ 0 w 1524000"/>
              <a:gd name="connsiteY6" fmla="*/ 0 h 1219200"/>
              <a:gd name="connsiteX7" fmla="*/ 121920 w 1524000"/>
              <a:gd name="connsiteY7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4000" h="1219200">
                <a:moveTo>
                  <a:pt x="1402080" y="0"/>
                </a:moveTo>
                <a:cubicBezTo>
                  <a:pt x="1469415" y="0"/>
                  <a:pt x="1524000" y="0"/>
                  <a:pt x="1524000" y="0"/>
                </a:cubicBezTo>
                <a:lnTo>
                  <a:pt x="1524000" y="1219200"/>
                </a:lnTo>
                <a:cubicBezTo>
                  <a:pt x="1524000" y="1219200"/>
                  <a:pt x="1469415" y="1219200"/>
                  <a:pt x="1402080" y="1219200"/>
                </a:cubicBezTo>
                <a:lnTo>
                  <a:pt x="121920" y="1219200"/>
                </a:lnTo>
                <a:cubicBezTo>
                  <a:pt x="54585" y="1219200"/>
                  <a:pt x="0" y="1219200"/>
                  <a:pt x="0" y="1219200"/>
                </a:cubicBezTo>
                <a:lnTo>
                  <a:pt x="0" y="0"/>
                </a:lnTo>
                <a:cubicBezTo>
                  <a:pt x="0" y="0"/>
                  <a:pt x="54585" y="0"/>
                  <a:pt x="121920" y="0"/>
                </a:cubicBezTo>
                <a:close/>
              </a:path>
            </a:pathLst>
          </a:custGeom>
          <a:solidFill>
            <a:srgbClr val="FEF2F2"/>
          </a:solidFill>
          <a:ln w="30480" cap="flat">
            <a:solidFill>
              <a:srgbClr val="FCA5A5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132321-9441-7B0A-0053-35834B361C2F}"/>
              </a:ext>
            </a:extLst>
          </p:cNvPr>
          <p:cNvSpPr txBox="1"/>
          <p:nvPr/>
        </p:nvSpPr>
        <p:spPr>
          <a:xfrm>
            <a:off x="1960825" y="3108037"/>
            <a:ext cx="54694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991B1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1</a:t>
            </a:r>
            <a:r>
              <a:rPr lang="ko-KR" altLang="en-US" sz="1200" b="1" spc="0" baseline="0">
                <a:ln/>
                <a:solidFill>
                  <a:srgbClr val="991B1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단계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509EA4-56E7-1963-D96E-9A74C8647C23}"/>
              </a:ext>
            </a:extLst>
          </p:cNvPr>
          <p:cNvSpPr txBox="1"/>
          <p:nvPr/>
        </p:nvSpPr>
        <p:spPr>
          <a:xfrm>
            <a:off x="1690784" y="3336637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7F1D1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현황</a:t>
            </a:r>
            <a:r>
              <a:rPr lang="ko-KR" altLang="en-US" sz="1050" spc="0" baseline="0">
                <a:ln/>
                <a:solidFill>
                  <a:srgbClr val="7F1D1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7F1D1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진단</a:t>
            </a:r>
            <a:r>
              <a:rPr lang="ko-KR" altLang="en-US" sz="1050" spc="0" baseline="0">
                <a:ln/>
                <a:solidFill>
                  <a:srgbClr val="7F1D1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7F1D1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및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228D07-547A-B65D-7235-52D535E85134}"/>
              </a:ext>
            </a:extLst>
          </p:cNvPr>
          <p:cNvSpPr txBox="1"/>
          <p:nvPr/>
        </p:nvSpPr>
        <p:spPr>
          <a:xfrm>
            <a:off x="1805512" y="35347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7F1D1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니즈</a:t>
            </a:r>
            <a:r>
              <a:rPr lang="ko-KR" altLang="en-US" sz="1050" spc="0" baseline="0">
                <a:ln/>
                <a:solidFill>
                  <a:srgbClr val="7F1D1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7F1D1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분석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950549-0AB1-6FB9-043E-656B6980CE90}"/>
              </a:ext>
            </a:extLst>
          </p:cNvPr>
          <p:cNvSpPr txBox="1"/>
          <p:nvPr/>
        </p:nvSpPr>
        <p:spPr>
          <a:xfrm>
            <a:off x="2075981" y="3827011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2</a:t>
            </a:r>
            <a:r>
              <a:rPr lang="ko-KR" altLang="en-US" sz="1050" b="1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주</a:t>
            </a:r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6B2B86DD-436D-370E-5126-3076FAEFA8DB}"/>
              </a:ext>
            </a:extLst>
          </p:cNvPr>
          <p:cNvSpPr/>
          <p:nvPr/>
        </p:nvSpPr>
        <p:spPr>
          <a:xfrm>
            <a:off x="3048000" y="2743200"/>
            <a:ext cx="762000" cy="15240"/>
          </a:xfrm>
          <a:custGeom>
            <a:avLst/>
            <a:gdLst>
              <a:gd name="connsiteX0" fmla="*/ 0 w 762000"/>
              <a:gd name="connsiteY0" fmla="*/ 0 h 15240"/>
              <a:gd name="connsiteX1" fmla="*/ 762000 w 762000"/>
              <a:gd name="connsiteY1" fmla="*/ 0 h 1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15240">
                <a:moveTo>
                  <a:pt x="0" y="0"/>
                </a:moveTo>
                <a:lnTo>
                  <a:pt x="762000" y="0"/>
                </a:lnTo>
              </a:path>
            </a:pathLst>
          </a:custGeom>
          <a:noFill/>
          <a:ln w="30480" cap="flat">
            <a:solidFill>
              <a:srgbClr val="6B728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3BF0D808-1309-7654-0956-B5FCF1BB430C}"/>
              </a:ext>
            </a:extLst>
          </p:cNvPr>
          <p:cNvSpPr/>
          <p:nvPr/>
        </p:nvSpPr>
        <p:spPr>
          <a:xfrm>
            <a:off x="4389120" y="2560320"/>
            <a:ext cx="365760" cy="365760"/>
          </a:xfrm>
          <a:custGeom>
            <a:avLst/>
            <a:gdLst>
              <a:gd name="connsiteX0" fmla="*/ 365760 w 365760"/>
              <a:gd name="connsiteY0" fmla="*/ 182880 h 365760"/>
              <a:gd name="connsiteX1" fmla="*/ 182880 w 365760"/>
              <a:gd name="connsiteY1" fmla="*/ 365760 h 365760"/>
              <a:gd name="connsiteX2" fmla="*/ 0 w 365760"/>
              <a:gd name="connsiteY2" fmla="*/ 182880 h 365760"/>
              <a:gd name="connsiteX3" fmla="*/ 182880 w 365760"/>
              <a:gd name="connsiteY3" fmla="*/ 0 h 365760"/>
              <a:gd name="connsiteX4" fmla="*/ 365760 w 365760"/>
              <a:gd name="connsiteY4" fmla="*/ 18288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60">
                <a:moveTo>
                  <a:pt x="365760" y="182880"/>
                </a:moveTo>
                <a:cubicBezTo>
                  <a:pt x="365760" y="283882"/>
                  <a:pt x="283882" y="365760"/>
                  <a:pt x="182880" y="365760"/>
                </a:cubicBezTo>
                <a:cubicBezTo>
                  <a:pt x="81878" y="365760"/>
                  <a:pt x="0" y="283882"/>
                  <a:pt x="0" y="182880"/>
                </a:cubicBezTo>
                <a:cubicBezTo>
                  <a:pt x="0" y="81878"/>
                  <a:pt x="81878" y="0"/>
                  <a:pt x="182880" y="0"/>
                </a:cubicBezTo>
                <a:cubicBezTo>
                  <a:pt x="283882" y="0"/>
                  <a:pt x="365760" y="81878"/>
                  <a:pt x="365760" y="182880"/>
                </a:cubicBezTo>
                <a:close/>
              </a:path>
            </a:pathLst>
          </a:custGeom>
          <a:solidFill>
            <a:srgbClr val="7C3AED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FE7DDA07-C5BC-8D2F-B4ED-219D5B7D490A}"/>
              </a:ext>
            </a:extLst>
          </p:cNvPr>
          <p:cNvSpPr/>
          <p:nvPr/>
        </p:nvSpPr>
        <p:spPr>
          <a:xfrm>
            <a:off x="3810000" y="3048000"/>
            <a:ext cx="1524000" cy="1219200"/>
          </a:xfrm>
          <a:custGeom>
            <a:avLst/>
            <a:gdLst>
              <a:gd name="connsiteX0" fmla="*/ 1402080 w 1524000"/>
              <a:gd name="connsiteY0" fmla="*/ 0 h 1219200"/>
              <a:gd name="connsiteX1" fmla="*/ 1524000 w 1524000"/>
              <a:gd name="connsiteY1" fmla="*/ 0 h 1219200"/>
              <a:gd name="connsiteX2" fmla="*/ 1524000 w 1524000"/>
              <a:gd name="connsiteY2" fmla="*/ 1219200 h 1219200"/>
              <a:gd name="connsiteX3" fmla="*/ 1402080 w 1524000"/>
              <a:gd name="connsiteY3" fmla="*/ 1219200 h 1219200"/>
              <a:gd name="connsiteX4" fmla="*/ 121920 w 1524000"/>
              <a:gd name="connsiteY4" fmla="*/ 1219200 h 1219200"/>
              <a:gd name="connsiteX5" fmla="*/ 0 w 1524000"/>
              <a:gd name="connsiteY5" fmla="*/ 1219200 h 1219200"/>
              <a:gd name="connsiteX6" fmla="*/ 0 w 1524000"/>
              <a:gd name="connsiteY6" fmla="*/ 0 h 1219200"/>
              <a:gd name="connsiteX7" fmla="*/ 121920 w 1524000"/>
              <a:gd name="connsiteY7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4000" h="1219200">
                <a:moveTo>
                  <a:pt x="1402080" y="0"/>
                </a:moveTo>
                <a:cubicBezTo>
                  <a:pt x="1469415" y="0"/>
                  <a:pt x="1524000" y="0"/>
                  <a:pt x="1524000" y="0"/>
                </a:cubicBezTo>
                <a:lnTo>
                  <a:pt x="1524000" y="1219200"/>
                </a:lnTo>
                <a:cubicBezTo>
                  <a:pt x="1524000" y="1219200"/>
                  <a:pt x="1469415" y="1219200"/>
                  <a:pt x="1402080" y="1219200"/>
                </a:cubicBezTo>
                <a:lnTo>
                  <a:pt x="121920" y="1219200"/>
                </a:lnTo>
                <a:cubicBezTo>
                  <a:pt x="54586" y="1219200"/>
                  <a:pt x="0" y="1219200"/>
                  <a:pt x="0" y="1219200"/>
                </a:cubicBezTo>
                <a:lnTo>
                  <a:pt x="0" y="0"/>
                </a:lnTo>
                <a:cubicBezTo>
                  <a:pt x="0" y="0"/>
                  <a:pt x="54586" y="0"/>
                  <a:pt x="121920" y="0"/>
                </a:cubicBezTo>
                <a:close/>
              </a:path>
            </a:pathLst>
          </a:custGeom>
          <a:solidFill>
            <a:srgbClr val="F3E8FF"/>
          </a:solidFill>
          <a:ln w="30480" cap="flat">
            <a:solidFill>
              <a:srgbClr val="C4B5FD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C351BE9-C76E-D802-9CD8-5C231F8E4418}"/>
              </a:ext>
            </a:extLst>
          </p:cNvPr>
          <p:cNvSpPr txBox="1"/>
          <p:nvPr/>
        </p:nvSpPr>
        <p:spPr>
          <a:xfrm>
            <a:off x="4246825" y="3108037"/>
            <a:ext cx="58060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6B21A8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2</a:t>
            </a:r>
            <a:r>
              <a:rPr lang="ko-KR" altLang="en-US" sz="1200" b="1" spc="0" baseline="0">
                <a:ln/>
                <a:solidFill>
                  <a:srgbClr val="6B21A8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단계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B4B29A-18EF-35F4-9451-07BC3131BA71}"/>
              </a:ext>
            </a:extLst>
          </p:cNvPr>
          <p:cNvSpPr txBox="1"/>
          <p:nvPr/>
        </p:nvSpPr>
        <p:spPr>
          <a:xfrm>
            <a:off x="3989029" y="3336637"/>
            <a:ext cx="966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81C8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AI </a:t>
            </a:r>
            <a:r>
              <a:rPr lang="ko-KR" altLang="en-US" sz="1200" spc="0" baseline="0">
                <a:ln/>
                <a:solidFill>
                  <a:srgbClr val="581C8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활용</a:t>
            </a:r>
            <a:r>
              <a:rPr lang="ko-KR" altLang="en-US" sz="1050" spc="0" baseline="0">
                <a:ln/>
                <a:solidFill>
                  <a:srgbClr val="581C8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81C8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실무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066FAFE-DEC9-A4C0-B7AE-4DBDA132D617}"/>
              </a:ext>
            </a:extLst>
          </p:cNvPr>
          <p:cNvSpPr txBox="1"/>
          <p:nvPr/>
        </p:nvSpPr>
        <p:spPr>
          <a:xfrm>
            <a:off x="4091512" y="35347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581C8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역량</a:t>
            </a:r>
            <a:r>
              <a:rPr lang="ko-KR" altLang="en-US" sz="1050" spc="0" baseline="0">
                <a:ln/>
                <a:solidFill>
                  <a:srgbClr val="581C8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81C8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강화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846C324-5861-BC92-6E3D-54B12D511F10}"/>
              </a:ext>
            </a:extLst>
          </p:cNvPr>
          <p:cNvSpPr txBox="1"/>
          <p:nvPr/>
        </p:nvSpPr>
        <p:spPr>
          <a:xfrm>
            <a:off x="4361981" y="3827011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7C3AE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8</a:t>
            </a:r>
            <a:r>
              <a:rPr lang="ko-KR" altLang="en-US" sz="1050" b="1" spc="0" baseline="0">
                <a:ln/>
                <a:solidFill>
                  <a:srgbClr val="7C3AE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주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50188CCA-D6BD-2E11-3E75-B4C01E02BB74}"/>
              </a:ext>
            </a:extLst>
          </p:cNvPr>
          <p:cNvSpPr/>
          <p:nvPr/>
        </p:nvSpPr>
        <p:spPr>
          <a:xfrm>
            <a:off x="5334000" y="2743200"/>
            <a:ext cx="762000" cy="15240"/>
          </a:xfrm>
          <a:custGeom>
            <a:avLst/>
            <a:gdLst>
              <a:gd name="connsiteX0" fmla="*/ 0 w 762000"/>
              <a:gd name="connsiteY0" fmla="*/ 0 h 15240"/>
              <a:gd name="connsiteX1" fmla="*/ 762000 w 762000"/>
              <a:gd name="connsiteY1" fmla="*/ 0 h 1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15240">
                <a:moveTo>
                  <a:pt x="0" y="0"/>
                </a:moveTo>
                <a:lnTo>
                  <a:pt x="762000" y="0"/>
                </a:lnTo>
              </a:path>
            </a:pathLst>
          </a:custGeom>
          <a:noFill/>
          <a:ln w="30480" cap="flat">
            <a:solidFill>
              <a:srgbClr val="6B728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999F455D-21DD-F794-C74B-1E40B8EABF93}"/>
              </a:ext>
            </a:extLst>
          </p:cNvPr>
          <p:cNvSpPr/>
          <p:nvPr/>
        </p:nvSpPr>
        <p:spPr>
          <a:xfrm>
            <a:off x="6675120" y="2560320"/>
            <a:ext cx="365760" cy="365760"/>
          </a:xfrm>
          <a:custGeom>
            <a:avLst/>
            <a:gdLst>
              <a:gd name="connsiteX0" fmla="*/ 365760 w 365760"/>
              <a:gd name="connsiteY0" fmla="*/ 182880 h 365760"/>
              <a:gd name="connsiteX1" fmla="*/ 182880 w 365760"/>
              <a:gd name="connsiteY1" fmla="*/ 365760 h 365760"/>
              <a:gd name="connsiteX2" fmla="*/ 0 w 365760"/>
              <a:gd name="connsiteY2" fmla="*/ 182880 h 365760"/>
              <a:gd name="connsiteX3" fmla="*/ 182880 w 365760"/>
              <a:gd name="connsiteY3" fmla="*/ 0 h 365760"/>
              <a:gd name="connsiteX4" fmla="*/ 365760 w 365760"/>
              <a:gd name="connsiteY4" fmla="*/ 18288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60">
                <a:moveTo>
                  <a:pt x="365760" y="182880"/>
                </a:moveTo>
                <a:cubicBezTo>
                  <a:pt x="365760" y="283882"/>
                  <a:pt x="283882" y="365760"/>
                  <a:pt x="182880" y="365760"/>
                </a:cubicBezTo>
                <a:cubicBezTo>
                  <a:pt x="81878" y="365760"/>
                  <a:pt x="0" y="283882"/>
                  <a:pt x="0" y="182880"/>
                </a:cubicBezTo>
                <a:cubicBezTo>
                  <a:pt x="0" y="81878"/>
                  <a:pt x="81878" y="0"/>
                  <a:pt x="182880" y="0"/>
                </a:cubicBezTo>
                <a:cubicBezTo>
                  <a:pt x="283882" y="0"/>
                  <a:pt x="365760" y="81878"/>
                  <a:pt x="365760" y="182880"/>
                </a:cubicBezTo>
                <a:close/>
              </a:path>
            </a:pathLst>
          </a:custGeom>
          <a:solidFill>
            <a:srgbClr val="059669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7" name="자유형: 도형 26">
            <a:extLst>
              <a:ext uri="{FF2B5EF4-FFF2-40B4-BE49-F238E27FC236}">
                <a16:creationId xmlns:a16="http://schemas.microsoft.com/office/drawing/2014/main" id="{74B9BD6D-F89F-92CE-C0A7-1A3C381A995E}"/>
              </a:ext>
            </a:extLst>
          </p:cNvPr>
          <p:cNvSpPr/>
          <p:nvPr/>
        </p:nvSpPr>
        <p:spPr>
          <a:xfrm>
            <a:off x="6096000" y="3048000"/>
            <a:ext cx="1524000" cy="1219200"/>
          </a:xfrm>
          <a:custGeom>
            <a:avLst/>
            <a:gdLst>
              <a:gd name="connsiteX0" fmla="*/ 1402080 w 1524000"/>
              <a:gd name="connsiteY0" fmla="*/ 0 h 1219200"/>
              <a:gd name="connsiteX1" fmla="*/ 1524000 w 1524000"/>
              <a:gd name="connsiteY1" fmla="*/ 0 h 1219200"/>
              <a:gd name="connsiteX2" fmla="*/ 1524000 w 1524000"/>
              <a:gd name="connsiteY2" fmla="*/ 1219200 h 1219200"/>
              <a:gd name="connsiteX3" fmla="*/ 1402080 w 1524000"/>
              <a:gd name="connsiteY3" fmla="*/ 1219200 h 1219200"/>
              <a:gd name="connsiteX4" fmla="*/ 121920 w 1524000"/>
              <a:gd name="connsiteY4" fmla="*/ 1219200 h 1219200"/>
              <a:gd name="connsiteX5" fmla="*/ 0 w 1524000"/>
              <a:gd name="connsiteY5" fmla="*/ 1219200 h 1219200"/>
              <a:gd name="connsiteX6" fmla="*/ 0 w 1524000"/>
              <a:gd name="connsiteY6" fmla="*/ 0 h 1219200"/>
              <a:gd name="connsiteX7" fmla="*/ 121920 w 1524000"/>
              <a:gd name="connsiteY7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4000" h="1219200">
                <a:moveTo>
                  <a:pt x="1402080" y="0"/>
                </a:moveTo>
                <a:cubicBezTo>
                  <a:pt x="1469415" y="0"/>
                  <a:pt x="1524000" y="0"/>
                  <a:pt x="1524000" y="0"/>
                </a:cubicBezTo>
                <a:lnTo>
                  <a:pt x="1524000" y="1219200"/>
                </a:lnTo>
                <a:cubicBezTo>
                  <a:pt x="1524000" y="1219200"/>
                  <a:pt x="1469415" y="1219200"/>
                  <a:pt x="1402080" y="1219200"/>
                </a:cubicBezTo>
                <a:lnTo>
                  <a:pt x="121920" y="1219200"/>
                </a:lnTo>
                <a:cubicBezTo>
                  <a:pt x="54586" y="1219200"/>
                  <a:pt x="0" y="1219200"/>
                  <a:pt x="0" y="1219200"/>
                </a:cubicBezTo>
                <a:lnTo>
                  <a:pt x="0" y="0"/>
                </a:lnTo>
                <a:cubicBezTo>
                  <a:pt x="0" y="0"/>
                  <a:pt x="54586" y="0"/>
                  <a:pt x="121920" y="0"/>
                </a:cubicBezTo>
                <a:close/>
              </a:path>
            </a:pathLst>
          </a:custGeom>
          <a:solidFill>
            <a:srgbClr val="ECFDF5"/>
          </a:solidFill>
          <a:ln w="30480" cap="flat">
            <a:solidFill>
              <a:srgbClr val="A7F3D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85E2A7-53DD-9B39-C8E1-40253AD98B84}"/>
              </a:ext>
            </a:extLst>
          </p:cNvPr>
          <p:cNvSpPr txBox="1"/>
          <p:nvPr/>
        </p:nvSpPr>
        <p:spPr>
          <a:xfrm>
            <a:off x="6532825" y="3108037"/>
            <a:ext cx="58221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065F4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3</a:t>
            </a:r>
            <a:r>
              <a:rPr lang="ko-KR" altLang="en-US" sz="1200" b="1" spc="0" baseline="0">
                <a:ln/>
                <a:solidFill>
                  <a:srgbClr val="065F4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단계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B452C8-69D8-C61B-C4AD-8BF9220690D8}"/>
              </a:ext>
            </a:extLst>
          </p:cNvPr>
          <p:cNvSpPr txBox="1"/>
          <p:nvPr/>
        </p:nvSpPr>
        <p:spPr>
          <a:xfrm>
            <a:off x="6079904" y="3336637"/>
            <a:ext cx="12698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064E3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조직</a:t>
            </a:r>
            <a:r>
              <a:rPr lang="ko-KR" altLang="en-US" sz="1050" spc="0" baseline="0">
                <a:ln/>
                <a:solidFill>
                  <a:srgbClr val="064E3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64E3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및</a:t>
            </a:r>
            <a:r>
              <a:rPr lang="ko-KR" altLang="en-US" sz="1050" spc="0" baseline="0">
                <a:ln/>
                <a:solidFill>
                  <a:srgbClr val="064E3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64E3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프로세스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F133C5B-F00C-1C78-C70A-496D49270639}"/>
              </a:ext>
            </a:extLst>
          </p:cNvPr>
          <p:cNvSpPr txBox="1"/>
          <p:nvPr/>
        </p:nvSpPr>
        <p:spPr>
          <a:xfrm>
            <a:off x="6583680" y="3534757"/>
            <a:ext cx="4764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064E3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개선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211396-6B16-72B4-FF89-04E537CCD303}"/>
              </a:ext>
            </a:extLst>
          </p:cNvPr>
          <p:cNvSpPr txBox="1"/>
          <p:nvPr/>
        </p:nvSpPr>
        <p:spPr>
          <a:xfrm>
            <a:off x="6647981" y="3827011"/>
            <a:ext cx="4090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059669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8</a:t>
            </a:r>
            <a:r>
              <a:rPr lang="ko-KR" altLang="en-US" sz="1050" b="1" spc="0" baseline="0">
                <a:ln/>
                <a:solidFill>
                  <a:srgbClr val="059669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주</a:t>
            </a:r>
          </a:p>
        </p:txBody>
      </p:sp>
      <p:sp>
        <p:nvSpPr>
          <p:cNvPr id="32" name="자유형: 도형 31">
            <a:extLst>
              <a:ext uri="{FF2B5EF4-FFF2-40B4-BE49-F238E27FC236}">
                <a16:creationId xmlns:a16="http://schemas.microsoft.com/office/drawing/2014/main" id="{46C60C85-CBF7-8AAC-3125-A50C7D85ABE5}"/>
              </a:ext>
            </a:extLst>
          </p:cNvPr>
          <p:cNvSpPr/>
          <p:nvPr/>
        </p:nvSpPr>
        <p:spPr>
          <a:xfrm>
            <a:off x="7620000" y="2743200"/>
            <a:ext cx="762000" cy="15240"/>
          </a:xfrm>
          <a:custGeom>
            <a:avLst/>
            <a:gdLst>
              <a:gd name="connsiteX0" fmla="*/ 0 w 762000"/>
              <a:gd name="connsiteY0" fmla="*/ 0 h 15240"/>
              <a:gd name="connsiteX1" fmla="*/ 762000 w 762000"/>
              <a:gd name="connsiteY1" fmla="*/ 0 h 1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62000" h="15240">
                <a:moveTo>
                  <a:pt x="0" y="0"/>
                </a:moveTo>
                <a:lnTo>
                  <a:pt x="762000" y="0"/>
                </a:lnTo>
              </a:path>
            </a:pathLst>
          </a:custGeom>
          <a:noFill/>
          <a:ln w="30480" cap="flat">
            <a:solidFill>
              <a:srgbClr val="6B728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3" name="자유형: 도형 32">
            <a:extLst>
              <a:ext uri="{FF2B5EF4-FFF2-40B4-BE49-F238E27FC236}">
                <a16:creationId xmlns:a16="http://schemas.microsoft.com/office/drawing/2014/main" id="{2F472FB6-1C5C-D31B-ABBE-D8D972CEA0EC}"/>
              </a:ext>
            </a:extLst>
          </p:cNvPr>
          <p:cNvSpPr/>
          <p:nvPr/>
        </p:nvSpPr>
        <p:spPr>
          <a:xfrm>
            <a:off x="8961120" y="2560320"/>
            <a:ext cx="365760" cy="365760"/>
          </a:xfrm>
          <a:custGeom>
            <a:avLst/>
            <a:gdLst>
              <a:gd name="connsiteX0" fmla="*/ 365760 w 365760"/>
              <a:gd name="connsiteY0" fmla="*/ 182880 h 365760"/>
              <a:gd name="connsiteX1" fmla="*/ 182880 w 365760"/>
              <a:gd name="connsiteY1" fmla="*/ 365760 h 365760"/>
              <a:gd name="connsiteX2" fmla="*/ 0 w 365760"/>
              <a:gd name="connsiteY2" fmla="*/ 182880 h 365760"/>
              <a:gd name="connsiteX3" fmla="*/ 182880 w 365760"/>
              <a:gd name="connsiteY3" fmla="*/ 0 h 365760"/>
              <a:gd name="connsiteX4" fmla="*/ 365760 w 365760"/>
              <a:gd name="connsiteY4" fmla="*/ 182880 h 3657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65760" h="365760">
                <a:moveTo>
                  <a:pt x="365760" y="182880"/>
                </a:moveTo>
                <a:cubicBezTo>
                  <a:pt x="365760" y="283882"/>
                  <a:pt x="283882" y="365760"/>
                  <a:pt x="182880" y="365760"/>
                </a:cubicBezTo>
                <a:cubicBezTo>
                  <a:pt x="81878" y="365760"/>
                  <a:pt x="0" y="283882"/>
                  <a:pt x="0" y="182880"/>
                </a:cubicBezTo>
                <a:cubicBezTo>
                  <a:pt x="0" y="81878"/>
                  <a:pt x="81878" y="0"/>
                  <a:pt x="182880" y="0"/>
                </a:cubicBezTo>
                <a:cubicBezTo>
                  <a:pt x="283882" y="0"/>
                  <a:pt x="365760" y="81878"/>
                  <a:pt x="365760" y="182880"/>
                </a:cubicBezTo>
                <a:close/>
              </a:path>
            </a:pathLst>
          </a:custGeom>
          <a:solidFill>
            <a:srgbClr val="EA580C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2E2B9444-974B-22E0-D748-C1337B37EA29}"/>
              </a:ext>
            </a:extLst>
          </p:cNvPr>
          <p:cNvSpPr/>
          <p:nvPr/>
        </p:nvSpPr>
        <p:spPr>
          <a:xfrm>
            <a:off x="8382000" y="3048000"/>
            <a:ext cx="1524000" cy="1219200"/>
          </a:xfrm>
          <a:custGeom>
            <a:avLst/>
            <a:gdLst>
              <a:gd name="connsiteX0" fmla="*/ 1402080 w 1524000"/>
              <a:gd name="connsiteY0" fmla="*/ 0 h 1219200"/>
              <a:gd name="connsiteX1" fmla="*/ 1524000 w 1524000"/>
              <a:gd name="connsiteY1" fmla="*/ 0 h 1219200"/>
              <a:gd name="connsiteX2" fmla="*/ 1524000 w 1524000"/>
              <a:gd name="connsiteY2" fmla="*/ 1219200 h 1219200"/>
              <a:gd name="connsiteX3" fmla="*/ 1402080 w 1524000"/>
              <a:gd name="connsiteY3" fmla="*/ 1219200 h 1219200"/>
              <a:gd name="connsiteX4" fmla="*/ 121920 w 1524000"/>
              <a:gd name="connsiteY4" fmla="*/ 1219200 h 1219200"/>
              <a:gd name="connsiteX5" fmla="*/ 0 w 1524000"/>
              <a:gd name="connsiteY5" fmla="*/ 1219200 h 1219200"/>
              <a:gd name="connsiteX6" fmla="*/ 0 w 1524000"/>
              <a:gd name="connsiteY6" fmla="*/ 0 h 1219200"/>
              <a:gd name="connsiteX7" fmla="*/ 121920 w 1524000"/>
              <a:gd name="connsiteY7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24000" h="1219200">
                <a:moveTo>
                  <a:pt x="1402080" y="0"/>
                </a:moveTo>
                <a:cubicBezTo>
                  <a:pt x="1469415" y="0"/>
                  <a:pt x="1524000" y="0"/>
                  <a:pt x="1524000" y="0"/>
                </a:cubicBezTo>
                <a:lnTo>
                  <a:pt x="1524000" y="1219200"/>
                </a:lnTo>
                <a:cubicBezTo>
                  <a:pt x="1524000" y="1219200"/>
                  <a:pt x="1469415" y="1219200"/>
                  <a:pt x="1402080" y="1219200"/>
                </a:cubicBezTo>
                <a:lnTo>
                  <a:pt x="121920" y="1219200"/>
                </a:lnTo>
                <a:cubicBezTo>
                  <a:pt x="54586" y="1219200"/>
                  <a:pt x="0" y="1219200"/>
                  <a:pt x="0" y="1219200"/>
                </a:cubicBezTo>
                <a:lnTo>
                  <a:pt x="0" y="0"/>
                </a:lnTo>
                <a:cubicBezTo>
                  <a:pt x="0" y="0"/>
                  <a:pt x="54586" y="0"/>
                  <a:pt x="121920" y="0"/>
                </a:cubicBezTo>
                <a:close/>
              </a:path>
            </a:pathLst>
          </a:custGeom>
          <a:solidFill>
            <a:srgbClr val="FFF7ED"/>
          </a:solidFill>
          <a:ln w="30480" cap="flat">
            <a:solidFill>
              <a:srgbClr val="FDBA74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BC9805A-13F4-671D-4A54-7A7D949A8367}"/>
              </a:ext>
            </a:extLst>
          </p:cNvPr>
          <p:cNvSpPr txBox="1"/>
          <p:nvPr/>
        </p:nvSpPr>
        <p:spPr>
          <a:xfrm>
            <a:off x="8818825" y="3108037"/>
            <a:ext cx="5870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9A34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4</a:t>
            </a:r>
            <a:r>
              <a:rPr lang="ko-KR" altLang="en-US" sz="1200" b="1" spc="0" baseline="0">
                <a:ln/>
                <a:solidFill>
                  <a:srgbClr val="9A34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단계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A6F8486-C653-10B7-1EFB-4662816B427E}"/>
              </a:ext>
            </a:extLst>
          </p:cNvPr>
          <p:cNvSpPr txBox="1"/>
          <p:nvPr/>
        </p:nvSpPr>
        <p:spPr>
          <a:xfrm>
            <a:off x="8548784" y="3336637"/>
            <a:ext cx="9781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7C2D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통합</a:t>
            </a:r>
            <a:r>
              <a:rPr lang="ko-KR" altLang="en-US" sz="1050" spc="0" baseline="0">
                <a:ln/>
                <a:solidFill>
                  <a:srgbClr val="7C2D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7C2D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운영</a:t>
            </a:r>
            <a:r>
              <a:rPr lang="ko-KR" altLang="en-US" sz="1050" spc="0" baseline="0">
                <a:ln/>
                <a:solidFill>
                  <a:srgbClr val="7C2D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7C2D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및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116E4A-A1CC-29C8-091E-6267DD43BEBA}"/>
              </a:ext>
            </a:extLst>
          </p:cNvPr>
          <p:cNvSpPr txBox="1"/>
          <p:nvPr/>
        </p:nvSpPr>
        <p:spPr>
          <a:xfrm>
            <a:off x="8663512" y="3534757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7C2D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정착</a:t>
            </a:r>
            <a:r>
              <a:rPr lang="ko-KR" altLang="en-US" sz="1050" spc="0" baseline="0">
                <a:ln/>
                <a:solidFill>
                  <a:srgbClr val="7C2D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7C2D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지원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FCBB7CD-7080-140E-64AE-6D68F57A8DA1}"/>
              </a:ext>
            </a:extLst>
          </p:cNvPr>
          <p:cNvSpPr txBox="1"/>
          <p:nvPr/>
        </p:nvSpPr>
        <p:spPr>
          <a:xfrm>
            <a:off x="8933981" y="3827011"/>
            <a:ext cx="404278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b="1" spc="0" baseline="0">
                <a:ln/>
                <a:solidFill>
                  <a:srgbClr val="EA580C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2</a:t>
            </a:r>
            <a:r>
              <a:rPr lang="ko-KR" altLang="en-US" sz="1050" b="1" spc="0" baseline="0">
                <a:ln/>
                <a:solidFill>
                  <a:srgbClr val="EA580C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주</a:t>
            </a: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B299CFFA-232D-8E5E-8CA8-E5AE45A29CEC}"/>
              </a:ext>
            </a:extLst>
          </p:cNvPr>
          <p:cNvSpPr/>
          <p:nvPr/>
        </p:nvSpPr>
        <p:spPr>
          <a:xfrm>
            <a:off x="1066800" y="4572000"/>
            <a:ext cx="10058400" cy="1327636"/>
          </a:xfrm>
          <a:custGeom>
            <a:avLst/>
            <a:gdLst>
              <a:gd name="connsiteX0" fmla="*/ 9936480 w 10058400"/>
              <a:gd name="connsiteY0" fmla="*/ 0 h 1219200"/>
              <a:gd name="connsiteX1" fmla="*/ 10058400 w 10058400"/>
              <a:gd name="connsiteY1" fmla="*/ 0 h 1219200"/>
              <a:gd name="connsiteX2" fmla="*/ 10058400 w 10058400"/>
              <a:gd name="connsiteY2" fmla="*/ 1219200 h 1219200"/>
              <a:gd name="connsiteX3" fmla="*/ 9936480 w 10058400"/>
              <a:gd name="connsiteY3" fmla="*/ 1219200 h 1219200"/>
              <a:gd name="connsiteX4" fmla="*/ 121920 w 10058400"/>
              <a:gd name="connsiteY4" fmla="*/ 1219200 h 1219200"/>
              <a:gd name="connsiteX5" fmla="*/ 0 w 10058400"/>
              <a:gd name="connsiteY5" fmla="*/ 1219200 h 1219200"/>
              <a:gd name="connsiteX6" fmla="*/ 0 w 10058400"/>
              <a:gd name="connsiteY6" fmla="*/ 0 h 1219200"/>
              <a:gd name="connsiteX7" fmla="*/ 121920 w 10058400"/>
              <a:gd name="connsiteY7" fmla="*/ 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058400" h="1219200">
                <a:moveTo>
                  <a:pt x="9936480" y="0"/>
                </a:moveTo>
                <a:cubicBezTo>
                  <a:pt x="10003814" y="0"/>
                  <a:pt x="10058400" y="0"/>
                  <a:pt x="10058400" y="0"/>
                </a:cubicBezTo>
                <a:lnTo>
                  <a:pt x="10058400" y="1219200"/>
                </a:lnTo>
                <a:cubicBezTo>
                  <a:pt x="10058400" y="1219200"/>
                  <a:pt x="10003814" y="1219200"/>
                  <a:pt x="9936480" y="1219200"/>
                </a:cubicBezTo>
                <a:lnTo>
                  <a:pt x="121920" y="1219200"/>
                </a:lnTo>
                <a:cubicBezTo>
                  <a:pt x="54585" y="1219200"/>
                  <a:pt x="0" y="1219200"/>
                  <a:pt x="0" y="1219200"/>
                </a:cubicBezTo>
                <a:lnTo>
                  <a:pt x="0" y="0"/>
                </a:lnTo>
                <a:cubicBezTo>
                  <a:pt x="0" y="0"/>
                  <a:pt x="54585" y="0"/>
                  <a:pt x="121920" y="0"/>
                </a:cubicBezTo>
                <a:close/>
              </a:path>
            </a:pathLst>
          </a:custGeom>
          <a:solidFill>
            <a:srgbClr val="F1F5F9"/>
          </a:solidFill>
          <a:ln w="15240" cap="flat">
            <a:solidFill>
              <a:srgbClr val="CBD5E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D9A089-D9A2-00A4-DB4E-280FE71ADE0A}"/>
              </a:ext>
            </a:extLst>
          </p:cNvPr>
          <p:cNvSpPr txBox="1"/>
          <p:nvPr/>
        </p:nvSpPr>
        <p:spPr>
          <a:xfrm>
            <a:off x="1127760" y="4598863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1" spc="0" baseline="0">
                <a:ln/>
                <a:solidFill>
                  <a:srgbClr val="1E293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주요</a:t>
            </a:r>
            <a:r>
              <a:rPr lang="ko-KR" altLang="en-US" sz="1600" b="1" spc="0" baseline="0">
                <a:ln/>
                <a:solidFill>
                  <a:srgbClr val="1E293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600" b="1" spc="0" baseline="0">
                <a:ln/>
                <a:solidFill>
                  <a:srgbClr val="1E293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활동</a:t>
            </a:r>
            <a:r>
              <a:rPr lang="ko-KR" altLang="en-US" sz="1600" b="1" spc="0" baseline="0">
                <a:ln/>
                <a:solidFill>
                  <a:srgbClr val="1E293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600" b="1" spc="0" baseline="0">
                <a:ln/>
                <a:solidFill>
                  <a:srgbClr val="1E293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내용</a:t>
            </a:r>
          </a:p>
        </p:txBody>
      </p:sp>
      <p:grpSp>
        <p:nvGrpSpPr>
          <p:cNvPr id="41" name="그래픽 2">
            <a:extLst>
              <a:ext uri="{FF2B5EF4-FFF2-40B4-BE49-F238E27FC236}">
                <a16:creationId xmlns:a16="http://schemas.microsoft.com/office/drawing/2014/main" id="{59971369-8A97-801C-EC4B-528C408EE4B8}"/>
              </a:ext>
            </a:extLst>
          </p:cNvPr>
          <p:cNvGrpSpPr/>
          <p:nvPr/>
        </p:nvGrpSpPr>
        <p:grpSpPr>
          <a:xfrm>
            <a:off x="1264920" y="4936837"/>
            <a:ext cx="4913594" cy="276999"/>
            <a:chOff x="1264920" y="4936837"/>
            <a:chExt cx="4913594" cy="276999"/>
          </a:xfrm>
        </p:grpSpPr>
        <p:sp>
          <p:nvSpPr>
            <p:cNvPr id="42" name="자유형: 도형 41">
              <a:extLst>
                <a:ext uri="{FF2B5EF4-FFF2-40B4-BE49-F238E27FC236}">
                  <a16:creationId xmlns:a16="http://schemas.microsoft.com/office/drawing/2014/main" id="{44BE6503-E131-3BE2-4C3A-063AE4227B88}"/>
                </a:ext>
              </a:extLst>
            </p:cNvPr>
            <p:cNvSpPr/>
            <p:nvPr/>
          </p:nvSpPr>
          <p:spPr>
            <a:xfrm>
              <a:off x="1264920" y="5074920"/>
              <a:ext cx="91440" cy="91440"/>
            </a:xfrm>
            <a:custGeom>
              <a:avLst/>
              <a:gdLst>
                <a:gd name="connsiteX0" fmla="*/ 91520 w 91440"/>
                <a:gd name="connsiteY0" fmla="*/ 46050 h 91440"/>
                <a:gd name="connsiteX1" fmla="*/ 45800 w 91440"/>
                <a:gd name="connsiteY1" fmla="*/ 91770 h 91440"/>
                <a:gd name="connsiteX2" fmla="*/ 80 w 91440"/>
                <a:gd name="connsiteY2" fmla="*/ 46050 h 91440"/>
                <a:gd name="connsiteX3" fmla="*/ 45800 w 91440"/>
                <a:gd name="connsiteY3" fmla="*/ 330 h 91440"/>
                <a:gd name="connsiteX4" fmla="*/ 91520 w 91440"/>
                <a:gd name="connsiteY4" fmla="*/ 4605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" h="91440">
                  <a:moveTo>
                    <a:pt x="91520" y="46050"/>
                  </a:moveTo>
                  <a:cubicBezTo>
                    <a:pt x="91520" y="71300"/>
                    <a:pt x="71050" y="91770"/>
                    <a:pt x="45800" y="91770"/>
                  </a:cubicBezTo>
                  <a:cubicBezTo>
                    <a:pt x="20550" y="91770"/>
                    <a:pt x="80" y="71300"/>
                    <a:pt x="80" y="46050"/>
                  </a:cubicBezTo>
                  <a:cubicBezTo>
                    <a:pt x="80" y="20800"/>
                    <a:pt x="20550" y="330"/>
                    <a:pt x="45800" y="330"/>
                  </a:cubicBezTo>
                  <a:cubicBezTo>
                    <a:pt x="71050" y="330"/>
                    <a:pt x="91520" y="20800"/>
                    <a:pt x="91520" y="46050"/>
                  </a:cubicBezTo>
                  <a:close/>
                </a:path>
              </a:pathLst>
            </a:custGeom>
            <a:solidFill>
              <a:srgbClr val="DC2626"/>
            </a:solidFill>
            <a:ln w="1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4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0BB7EF95-C684-022C-F495-F891C5C968FE}"/>
                </a:ext>
              </a:extLst>
            </p:cNvPr>
            <p:cNvSpPr txBox="1"/>
            <p:nvPr/>
          </p:nvSpPr>
          <p:spPr>
            <a:xfrm>
              <a:off x="1356360" y="4936837"/>
              <a:ext cx="482215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sym typeface="맑은 고딕"/>
                  <a:rtl val="0"/>
                </a:rPr>
                <a:t>현재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업무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프로세스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분석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, AI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도구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활용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현황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진단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,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개선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과제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우선순위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도출</a:t>
              </a:r>
            </a:p>
          </p:txBody>
        </p:sp>
      </p:grpSp>
      <p:grpSp>
        <p:nvGrpSpPr>
          <p:cNvPr id="44" name="그래픽 2">
            <a:extLst>
              <a:ext uri="{FF2B5EF4-FFF2-40B4-BE49-F238E27FC236}">
                <a16:creationId xmlns:a16="http://schemas.microsoft.com/office/drawing/2014/main" id="{0EEB3EF6-7970-4135-793C-EC594566C171}"/>
              </a:ext>
            </a:extLst>
          </p:cNvPr>
          <p:cNvGrpSpPr/>
          <p:nvPr/>
        </p:nvGrpSpPr>
        <p:grpSpPr>
          <a:xfrm>
            <a:off x="1264920" y="5165437"/>
            <a:ext cx="4265981" cy="276999"/>
            <a:chOff x="1264920" y="5165437"/>
            <a:chExt cx="4265981" cy="27699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37303196-8229-3D9E-55C3-BD69018EF850}"/>
                </a:ext>
              </a:extLst>
            </p:cNvPr>
            <p:cNvSpPr/>
            <p:nvPr/>
          </p:nvSpPr>
          <p:spPr>
            <a:xfrm>
              <a:off x="1264920" y="5303520"/>
              <a:ext cx="91440" cy="91440"/>
            </a:xfrm>
            <a:custGeom>
              <a:avLst/>
              <a:gdLst>
                <a:gd name="connsiteX0" fmla="*/ 91520 w 91440"/>
                <a:gd name="connsiteY0" fmla="*/ 46065 h 91440"/>
                <a:gd name="connsiteX1" fmla="*/ 45800 w 91440"/>
                <a:gd name="connsiteY1" fmla="*/ 91785 h 91440"/>
                <a:gd name="connsiteX2" fmla="*/ 80 w 91440"/>
                <a:gd name="connsiteY2" fmla="*/ 46065 h 91440"/>
                <a:gd name="connsiteX3" fmla="*/ 45800 w 91440"/>
                <a:gd name="connsiteY3" fmla="*/ 345 h 91440"/>
                <a:gd name="connsiteX4" fmla="*/ 91520 w 91440"/>
                <a:gd name="connsiteY4" fmla="*/ 46065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" h="91440">
                  <a:moveTo>
                    <a:pt x="91520" y="46065"/>
                  </a:moveTo>
                  <a:cubicBezTo>
                    <a:pt x="91520" y="71315"/>
                    <a:pt x="71050" y="91785"/>
                    <a:pt x="45800" y="91785"/>
                  </a:cubicBezTo>
                  <a:cubicBezTo>
                    <a:pt x="20550" y="91785"/>
                    <a:pt x="80" y="71315"/>
                    <a:pt x="80" y="46065"/>
                  </a:cubicBezTo>
                  <a:cubicBezTo>
                    <a:pt x="80" y="20815"/>
                    <a:pt x="20550" y="345"/>
                    <a:pt x="45800" y="345"/>
                  </a:cubicBezTo>
                  <a:cubicBezTo>
                    <a:pt x="71050" y="345"/>
                    <a:pt x="91520" y="20815"/>
                    <a:pt x="91520" y="46065"/>
                  </a:cubicBezTo>
                  <a:close/>
                </a:path>
              </a:pathLst>
            </a:custGeom>
            <a:solidFill>
              <a:srgbClr val="7C3AED"/>
            </a:solidFill>
            <a:ln w="1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4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F1C95BF7-9FAE-0BF7-9638-8273B715FADA}"/>
                </a:ext>
              </a:extLst>
            </p:cNvPr>
            <p:cNvSpPr txBox="1"/>
            <p:nvPr/>
          </p:nvSpPr>
          <p:spPr>
            <a:xfrm>
              <a:off x="1356360" y="5165437"/>
              <a:ext cx="417454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AI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도구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활용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교육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,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제안서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작성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자동화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,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실무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적용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프로젝트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진행</a:t>
              </a:r>
            </a:p>
          </p:txBody>
        </p:sp>
      </p:grpSp>
      <p:grpSp>
        <p:nvGrpSpPr>
          <p:cNvPr id="47" name="그래픽 2">
            <a:extLst>
              <a:ext uri="{FF2B5EF4-FFF2-40B4-BE49-F238E27FC236}">
                <a16:creationId xmlns:a16="http://schemas.microsoft.com/office/drawing/2014/main" id="{D289B93A-4C21-69BB-84AE-5A71847E2446}"/>
              </a:ext>
            </a:extLst>
          </p:cNvPr>
          <p:cNvGrpSpPr/>
          <p:nvPr/>
        </p:nvGrpSpPr>
        <p:grpSpPr>
          <a:xfrm>
            <a:off x="1264920" y="5394037"/>
            <a:ext cx="4245141" cy="276999"/>
            <a:chOff x="1264920" y="5394037"/>
            <a:chExt cx="4245141" cy="276999"/>
          </a:xfrm>
        </p:grpSpPr>
        <p:sp>
          <p:nvSpPr>
            <p:cNvPr id="48" name="자유형: 도형 47">
              <a:extLst>
                <a:ext uri="{FF2B5EF4-FFF2-40B4-BE49-F238E27FC236}">
                  <a16:creationId xmlns:a16="http://schemas.microsoft.com/office/drawing/2014/main" id="{9F7038BE-91DA-DEE8-2438-0E55A8D81B33}"/>
                </a:ext>
              </a:extLst>
            </p:cNvPr>
            <p:cNvSpPr/>
            <p:nvPr/>
          </p:nvSpPr>
          <p:spPr>
            <a:xfrm>
              <a:off x="1264920" y="5532120"/>
              <a:ext cx="91440" cy="91440"/>
            </a:xfrm>
            <a:custGeom>
              <a:avLst/>
              <a:gdLst>
                <a:gd name="connsiteX0" fmla="*/ 91520 w 91440"/>
                <a:gd name="connsiteY0" fmla="*/ 46080 h 91440"/>
                <a:gd name="connsiteX1" fmla="*/ 45800 w 91440"/>
                <a:gd name="connsiteY1" fmla="*/ 91800 h 91440"/>
                <a:gd name="connsiteX2" fmla="*/ 80 w 91440"/>
                <a:gd name="connsiteY2" fmla="*/ 46080 h 91440"/>
                <a:gd name="connsiteX3" fmla="*/ 45800 w 91440"/>
                <a:gd name="connsiteY3" fmla="*/ 360 h 91440"/>
                <a:gd name="connsiteX4" fmla="*/ 91520 w 91440"/>
                <a:gd name="connsiteY4" fmla="*/ 46080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" h="91440">
                  <a:moveTo>
                    <a:pt x="91520" y="46080"/>
                  </a:moveTo>
                  <a:cubicBezTo>
                    <a:pt x="91520" y="71330"/>
                    <a:pt x="71050" y="91800"/>
                    <a:pt x="45800" y="91800"/>
                  </a:cubicBezTo>
                  <a:cubicBezTo>
                    <a:pt x="20550" y="91800"/>
                    <a:pt x="80" y="71330"/>
                    <a:pt x="80" y="46080"/>
                  </a:cubicBezTo>
                  <a:cubicBezTo>
                    <a:pt x="80" y="20830"/>
                    <a:pt x="20550" y="360"/>
                    <a:pt x="45800" y="360"/>
                  </a:cubicBezTo>
                  <a:cubicBezTo>
                    <a:pt x="71050" y="360"/>
                    <a:pt x="91520" y="20830"/>
                    <a:pt x="91520" y="46080"/>
                  </a:cubicBezTo>
                  <a:close/>
                </a:path>
              </a:pathLst>
            </a:custGeom>
            <a:solidFill>
              <a:srgbClr val="059669"/>
            </a:solidFill>
            <a:ln w="1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4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12FFAC94-D6A3-17DA-1FF4-75F0F22BB8B6}"/>
                </a:ext>
              </a:extLst>
            </p:cNvPr>
            <p:cNvSpPr txBox="1"/>
            <p:nvPr/>
          </p:nvSpPr>
          <p:spPr>
            <a:xfrm>
              <a:off x="1356360" y="5394037"/>
              <a:ext cx="41537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sym typeface="맑은 고딕"/>
                  <a:rtl val="0"/>
                </a:rPr>
                <a:t>업무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프로세스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재설계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,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자동화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시스템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구축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,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원격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협업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체계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정착</a:t>
              </a:r>
            </a:p>
          </p:txBody>
        </p:sp>
      </p:grpSp>
      <p:grpSp>
        <p:nvGrpSpPr>
          <p:cNvPr id="50" name="그래픽 2">
            <a:extLst>
              <a:ext uri="{FF2B5EF4-FFF2-40B4-BE49-F238E27FC236}">
                <a16:creationId xmlns:a16="http://schemas.microsoft.com/office/drawing/2014/main" id="{0F0389C2-266C-5458-1E87-439746F8DAA3}"/>
              </a:ext>
            </a:extLst>
          </p:cNvPr>
          <p:cNvGrpSpPr/>
          <p:nvPr/>
        </p:nvGrpSpPr>
        <p:grpSpPr>
          <a:xfrm>
            <a:off x="1264920" y="5622637"/>
            <a:ext cx="3953395" cy="276999"/>
            <a:chOff x="1264920" y="5622637"/>
            <a:chExt cx="3953395" cy="276999"/>
          </a:xfrm>
        </p:grpSpPr>
        <p:sp>
          <p:nvSpPr>
            <p:cNvPr id="51" name="자유형: 도형 50">
              <a:extLst>
                <a:ext uri="{FF2B5EF4-FFF2-40B4-BE49-F238E27FC236}">
                  <a16:creationId xmlns:a16="http://schemas.microsoft.com/office/drawing/2014/main" id="{C686F012-11A1-6A93-6120-55D53FCDAEB0}"/>
                </a:ext>
              </a:extLst>
            </p:cNvPr>
            <p:cNvSpPr/>
            <p:nvPr/>
          </p:nvSpPr>
          <p:spPr>
            <a:xfrm>
              <a:off x="1264920" y="5760720"/>
              <a:ext cx="91440" cy="91440"/>
            </a:xfrm>
            <a:custGeom>
              <a:avLst/>
              <a:gdLst>
                <a:gd name="connsiteX0" fmla="*/ 91520 w 91440"/>
                <a:gd name="connsiteY0" fmla="*/ 46095 h 91440"/>
                <a:gd name="connsiteX1" fmla="*/ 45800 w 91440"/>
                <a:gd name="connsiteY1" fmla="*/ 91815 h 91440"/>
                <a:gd name="connsiteX2" fmla="*/ 80 w 91440"/>
                <a:gd name="connsiteY2" fmla="*/ 46095 h 91440"/>
                <a:gd name="connsiteX3" fmla="*/ 45800 w 91440"/>
                <a:gd name="connsiteY3" fmla="*/ 375 h 91440"/>
                <a:gd name="connsiteX4" fmla="*/ 91520 w 91440"/>
                <a:gd name="connsiteY4" fmla="*/ 46095 h 914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440" h="91440">
                  <a:moveTo>
                    <a:pt x="91520" y="46095"/>
                  </a:moveTo>
                  <a:cubicBezTo>
                    <a:pt x="91520" y="71345"/>
                    <a:pt x="71050" y="91815"/>
                    <a:pt x="45800" y="91815"/>
                  </a:cubicBezTo>
                  <a:cubicBezTo>
                    <a:pt x="20550" y="91815"/>
                    <a:pt x="80" y="71345"/>
                    <a:pt x="80" y="46095"/>
                  </a:cubicBezTo>
                  <a:cubicBezTo>
                    <a:pt x="80" y="20845"/>
                    <a:pt x="20550" y="375"/>
                    <a:pt x="45800" y="375"/>
                  </a:cubicBezTo>
                  <a:cubicBezTo>
                    <a:pt x="71050" y="375"/>
                    <a:pt x="91520" y="20845"/>
                    <a:pt x="91520" y="46095"/>
                  </a:cubicBezTo>
                  <a:close/>
                </a:path>
              </a:pathLst>
            </a:custGeom>
            <a:solidFill>
              <a:srgbClr val="EA580C"/>
            </a:solidFill>
            <a:ln w="1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2400">
                <a:latin typeface="나눔스퀘어 네오 Regular" panose="00000500000000000000" pitchFamily="2" charset="-127"/>
                <a:ea typeface="나눔스퀘어 네오 Regular" panose="00000500000000000000" pitchFamily="2" charset="-127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04DE3375-3429-E766-854D-DE1A7BB048F2}"/>
                </a:ext>
              </a:extLst>
            </p:cNvPr>
            <p:cNvSpPr txBox="1"/>
            <p:nvPr/>
          </p:nvSpPr>
          <p:spPr>
            <a:xfrm>
              <a:off x="1356360" y="5622637"/>
              <a:ext cx="386195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sym typeface="맑은 고딕"/>
                  <a:rtl val="0"/>
                </a:rPr>
                <a:t>전체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시스템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통합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테스트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,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성과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평가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,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지속적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개선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방안</a:t>
              </a:r>
              <a:r>
                <a:rPr lang="ko-KR" altLang="en-US" sz="105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Arial"/>
                  <a:rtl val="0"/>
                </a:rPr>
                <a:t> </a:t>
              </a:r>
              <a:r>
                <a:rPr lang="ko-KR" altLang="en-US" sz="1200" spc="0" baseline="0">
                  <a:ln/>
                  <a:solidFill>
                    <a:srgbClr val="374151"/>
                  </a:solidFill>
                  <a:latin typeface="나눔스퀘어 네오 Regular" panose="00000500000000000000" pitchFamily="2" charset="-127"/>
                  <a:ea typeface="나눔스퀘어 네오 Regular" panose="00000500000000000000" pitchFamily="2" charset="-127"/>
                  <a:cs typeface="Arial"/>
                  <a:sym typeface="맑은 고딕"/>
                  <a:rtl val="0"/>
                </a:rPr>
                <a:t>수립</a:t>
              </a:r>
            </a:p>
          </p:txBody>
        </p:sp>
      </p:grp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10FD43A2-0CE2-3953-C0F1-C36CA89206B4}"/>
              </a:ext>
            </a:extLst>
          </p:cNvPr>
          <p:cNvSpPr/>
          <p:nvPr/>
        </p:nvSpPr>
        <p:spPr>
          <a:xfrm>
            <a:off x="8077200" y="1705496"/>
            <a:ext cx="3048000" cy="609600"/>
          </a:xfrm>
          <a:custGeom>
            <a:avLst/>
            <a:gdLst>
              <a:gd name="connsiteX0" fmla="*/ 2743200 w 3048000"/>
              <a:gd name="connsiteY0" fmla="*/ 0 h 609600"/>
              <a:gd name="connsiteX1" fmla="*/ 3048000 w 3048000"/>
              <a:gd name="connsiteY1" fmla="*/ 0 h 609600"/>
              <a:gd name="connsiteX2" fmla="*/ 3048000 w 3048000"/>
              <a:gd name="connsiteY2" fmla="*/ 609600 h 609600"/>
              <a:gd name="connsiteX3" fmla="*/ 2743200 w 3048000"/>
              <a:gd name="connsiteY3" fmla="*/ 609600 h 609600"/>
              <a:gd name="connsiteX4" fmla="*/ 304800 w 3048000"/>
              <a:gd name="connsiteY4" fmla="*/ 609600 h 609600"/>
              <a:gd name="connsiteX5" fmla="*/ 0 w 3048000"/>
              <a:gd name="connsiteY5" fmla="*/ 609600 h 609600"/>
              <a:gd name="connsiteX6" fmla="*/ 0 w 3048000"/>
              <a:gd name="connsiteY6" fmla="*/ 0 h 609600"/>
              <a:gd name="connsiteX7" fmla="*/ 304800 w 3048000"/>
              <a:gd name="connsiteY7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609600">
                <a:moveTo>
                  <a:pt x="2743200" y="0"/>
                </a:moveTo>
                <a:cubicBezTo>
                  <a:pt x="2911537" y="0"/>
                  <a:pt x="3048000" y="0"/>
                  <a:pt x="3048000" y="0"/>
                </a:cubicBezTo>
                <a:lnTo>
                  <a:pt x="3048000" y="609600"/>
                </a:lnTo>
                <a:cubicBezTo>
                  <a:pt x="3048000" y="609600"/>
                  <a:pt x="2911537" y="609600"/>
                  <a:pt x="2743200" y="609600"/>
                </a:cubicBezTo>
                <a:lnTo>
                  <a:pt x="304800" y="609600"/>
                </a:lnTo>
                <a:cubicBezTo>
                  <a:pt x="136464" y="609600"/>
                  <a:pt x="0" y="609600"/>
                  <a:pt x="0" y="609600"/>
                </a:cubicBezTo>
                <a:lnTo>
                  <a:pt x="0" y="0"/>
                </a:lnTo>
                <a:cubicBezTo>
                  <a:pt x="0" y="0"/>
                  <a:pt x="136464" y="0"/>
                  <a:pt x="304800" y="0"/>
                </a:cubicBezTo>
                <a:close/>
              </a:path>
            </a:pathLst>
          </a:custGeom>
          <a:solidFill>
            <a:srgbClr val="FEF3C7"/>
          </a:solidFill>
          <a:ln w="30480" cap="flat">
            <a:solidFill>
              <a:srgbClr val="F59E0B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7A02304-B3FA-9ED4-12C4-563ECECA6798}"/>
              </a:ext>
            </a:extLst>
          </p:cNvPr>
          <p:cNvSpPr txBox="1"/>
          <p:nvPr/>
        </p:nvSpPr>
        <p:spPr>
          <a:xfrm>
            <a:off x="8864590" y="1689333"/>
            <a:ext cx="119455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Segoe UI Emoji"/>
                <a:rtl val="0"/>
              </a:rPr>
              <a:t>⚠️</a:t>
            </a:r>
            <a:r>
              <a:rPr lang="ko-KR" altLang="en-US" sz="1200" b="1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신청</a:t>
            </a:r>
            <a:r>
              <a:rPr lang="ko-KR" altLang="en-US" sz="1200" b="1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마감일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8884C36-4CA8-F379-E4EC-1FAEFBFF1201}"/>
              </a:ext>
            </a:extLst>
          </p:cNvPr>
          <p:cNvSpPr txBox="1"/>
          <p:nvPr/>
        </p:nvSpPr>
        <p:spPr>
          <a:xfrm>
            <a:off x="8567090" y="1884759"/>
            <a:ext cx="20970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1" spc="0" baseline="0">
                <a:ln/>
                <a:solidFill>
                  <a:srgbClr val="D9770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2025</a:t>
            </a:r>
            <a:r>
              <a:rPr lang="ko-KR" altLang="en-US" sz="1600" b="1" spc="0" baseline="0">
                <a:ln/>
                <a:solidFill>
                  <a:srgbClr val="D9770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년</a:t>
            </a:r>
            <a:r>
              <a:rPr lang="ko-KR" altLang="en-US" sz="1600" b="1" spc="0" baseline="0">
                <a:ln/>
                <a:solidFill>
                  <a:srgbClr val="D9770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7</a:t>
            </a:r>
            <a:r>
              <a:rPr lang="ko-KR" altLang="en-US" sz="1600" b="1" spc="0" baseline="0">
                <a:ln/>
                <a:solidFill>
                  <a:srgbClr val="D9770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월</a:t>
            </a:r>
            <a:r>
              <a:rPr lang="ko-KR" altLang="en-US" sz="1600" b="1" spc="0" baseline="0">
                <a:ln/>
                <a:solidFill>
                  <a:srgbClr val="D9770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3</a:t>
            </a:r>
            <a:r>
              <a:rPr lang="ko-KR" altLang="en-US" sz="1600" b="1" spc="0" baseline="0">
                <a:ln/>
                <a:solidFill>
                  <a:srgbClr val="D9770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일</a:t>
            </a:r>
            <a:r>
              <a:rPr lang="ko-KR" altLang="en-US" sz="1600" b="1" spc="0" baseline="0">
                <a:ln/>
                <a:solidFill>
                  <a:srgbClr val="D9770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(</a:t>
            </a:r>
            <a:r>
              <a:rPr lang="ko-KR" altLang="en-US" sz="1600" b="1" spc="0" baseline="0">
                <a:ln/>
                <a:solidFill>
                  <a:srgbClr val="D9770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목</a:t>
            </a:r>
            <a:r>
              <a:rPr lang="ko-KR" altLang="en-US" sz="1600" b="1" spc="0" baseline="0">
                <a:ln/>
                <a:solidFill>
                  <a:srgbClr val="D9770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1518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FC051-364C-E492-AF84-12636755BD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61A08683-9050-CB12-B6B1-56E0FB680C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8FAFC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90807F95-F595-4C68-FAA0-F6F9AF45AA03}"/>
              </a:ext>
            </a:extLst>
          </p:cNvPr>
          <p:cNvSpPr/>
          <p:nvPr/>
        </p:nvSpPr>
        <p:spPr>
          <a:xfrm>
            <a:off x="0" y="0"/>
            <a:ext cx="12192000" cy="1219200"/>
          </a:xfrm>
          <a:custGeom>
            <a:avLst/>
            <a:gdLst>
              <a:gd name="connsiteX0" fmla="*/ 0 w 12192000"/>
              <a:gd name="connsiteY0" fmla="*/ 0 h 1219200"/>
              <a:gd name="connsiteX1" fmla="*/ 12192000 w 12192000"/>
              <a:gd name="connsiteY1" fmla="*/ 0 h 1219200"/>
              <a:gd name="connsiteX2" fmla="*/ 12192000 w 12192000"/>
              <a:gd name="connsiteY2" fmla="*/ 1219200 h 1219200"/>
              <a:gd name="connsiteX3" fmla="*/ 0 w 121920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1219200">
                <a:moveTo>
                  <a:pt x="0" y="0"/>
                </a:moveTo>
                <a:lnTo>
                  <a:pt x="12192000" y="0"/>
                </a:lnTo>
                <a:lnTo>
                  <a:pt x="12192000" y="1219200"/>
                </a:lnTo>
                <a:lnTo>
                  <a:pt x="0" y="1219200"/>
                </a:lnTo>
                <a:close/>
              </a:path>
            </a:pathLst>
          </a:custGeom>
          <a:solidFill>
            <a:srgbClr val="1E40AF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B9CAE0-3B5B-FD20-BEDA-36DEBE5B8447}"/>
              </a:ext>
            </a:extLst>
          </p:cNvPr>
          <p:cNvSpPr txBox="1"/>
          <p:nvPr/>
        </p:nvSpPr>
        <p:spPr>
          <a:xfrm>
            <a:off x="670560" y="89594"/>
            <a:ext cx="39517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sym typeface="맑은 고딕"/>
                <a:rtl val="0"/>
              </a:rPr>
              <a:t>기대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성과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및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컨설팅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2800" b="1" spc="0" baseline="0" dirty="0">
                <a:ln/>
                <a:solidFill>
                  <a:srgbClr val="FFFFFF"/>
                </a:solidFill>
                <a:latin typeface="나눔스퀘어 네오 ExtraBold" panose="00000900000000000000" pitchFamily="2" charset="-127"/>
                <a:ea typeface="나눔스퀘어 네오 ExtraBold" panose="00000900000000000000" pitchFamily="2" charset="-127"/>
                <a:cs typeface="Arial"/>
                <a:sym typeface="맑은 고딕"/>
                <a:rtl val="0"/>
              </a:rPr>
              <a:t>비용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CEB184-603C-B27B-E749-05A116DAAF9E}"/>
              </a:ext>
            </a:extLst>
          </p:cNvPr>
          <p:cNvSpPr txBox="1"/>
          <p:nvPr/>
        </p:nvSpPr>
        <p:spPr>
          <a:xfrm>
            <a:off x="670560" y="675530"/>
            <a:ext cx="40863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spc="0" baseline="0">
                <a:ln/>
                <a:solidFill>
                  <a:srgbClr val="FFFFF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Expected Results and Consulting Cost</a:t>
            </a:r>
          </a:p>
        </p:txBody>
      </p:sp>
      <p:sp>
        <p:nvSpPr>
          <p:cNvPr id="9" name="자유형: 도형 8">
            <a:extLst>
              <a:ext uri="{FF2B5EF4-FFF2-40B4-BE49-F238E27FC236}">
                <a16:creationId xmlns:a16="http://schemas.microsoft.com/office/drawing/2014/main" id="{9D1E3DA2-03AF-8336-B66F-439CDFCE19AE}"/>
              </a:ext>
            </a:extLst>
          </p:cNvPr>
          <p:cNvSpPr/>
          <p:nvPr/>
        </p:nvSpPr>
        <p:spPr>
          <a:xfrm>
            <a:off x="457200" y="1524000"/>
            <a:ext cx="3505200" cy="3048000"/>
          </a:xfrm>
          <a:custGeom>
            <a:avLst/>
            <a:gdLst>
              <a:gd name="connsiteX0" fmla="*/ 3352800 w 3505200"/>
              <a:gd name="connsiteY0" fmla="*/ 0 h 3048000"/>
              <a:gd name="connsiteX1" fmla="*/ 3505200 w 3505200"/>
              <a:gd name="connsiteY1" fmla="*/ 0 h 3048000"/>
              <a:gd name="connsiteX2" fmla="*/ 3505200 w 3505200"/>
              <a:gd name="connsiteY2" fmla="*/ 3048000 h 3048000"/>
              <a:gd name="connsiteX3" fmla="*/ 3352800 w 3505200"/>
              <a:gd name="connsiteY3" fmla="*/ 3048000 h 3048000"/>
              <a:gd name="connsiteX4" fmla="*/ 152400 w 3505200"/>
              <a:gd name="connsiteY4" fmla="*/ 3048000 h 3048000"/>
              <a:gd name="connsiteX5" fmla="*/ 0 w 3505200"/>
              <a:gd name="connsiteY5" fmla="*/ 3048000 h 3048000"/>
              <a:gd name="connsiteX6" fmla="*/ 0 w 3505200"/>
              <a:gd name="connsiteY6" fmla="*/ 0 h 3048000"/>
              <a:gd name="connsiteX7" fmla="*/ 152400 w 3505200"/>
              <a:gd name="connsiteY7" fmla="*/ 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05200" h="3048000">
                <a:moveTo>
                  <a:pt x="3352800" y="0"/>
                </a:moveTo>
                <a:cubicBezTo>
                  <a:pt x="3436968" y="0"/>
                  <a:pt x="3505200" y="0"/>
                  <a:pt x="3505200" y="0"/>
                </a:cubicBezTo>
                <a:lnTo>
                  <a:pt x="3505200" y="3048000"/>
                </a:lnTo>
                <a:cubicBezTo>
                  <a:pt x="3505200" y="3048000"/>
                  <a:pt x="3436968" y="3048000"/>
                  <a:pt x="3352800" y="3048000"/>
                </a:cubicBezTo>
                <a:lnTo>
                  <a:pt x="152400" y="3048000"/>
                </a:lnTo>
                <a:cubicBezTo>
                  <a:pt x="68232" y="3048000"/>
                  <a:pt x="0" y="3048000"/>
                  <a:pt x="0" y="30480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30480" cap="flat">
            <a:solidFill>
              <a:srgbClr val="E5E7EB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0" name="자유형: 도형 9">
            <a:extLst>
              <a:ext uri="{FF2B5EF4-FFF2-40B4-BE49-F238E27FC236}">
                <a16:creationId xmlns:a16="http://schemas.microsoft.com/office/drawing/2014/main" id="{550D6875-BEDB-5975-9F42-FB85AED4D0A1}"/>
              </a:ext>
            </a:extLst>
          </p:cNvPr>
          <p:cNvSpPr/>
          <p:nvPr/>
        </p:nvSpPr>
        <p:spPr>
          <a:xfrm>
            <a:off x="457200" y="1524000"/>
            <a:ext cx="3505200" cy="533400"/>
          </a:xfrm>
          <a:custGeom>
            <a:avLst/>
            <a:gdLst>
              <a:gd name="connsiteX0" fmla="*/ 3352800 w 3505200"/>
              <a:gd name="connsiteY0" fmla="*/ 0 h 533400"/>
              <a:gd name="connsiteX1" fmla="*/ 3505200 w 3505200"/>
              <a:gd name="connsiteY1" fmla="*/ 0 h 533400"/>
              <a:gd name="connsiteX2" fmla="*/ 3505200 w 3505200"/>
              <a:gd name="connsiteY2" fmla="*/ 533400 h 533400"/>
              <a:gd name="connsiteX3" fmla="*/ 3352800 w 3505200"/>
              <a:gd name="connsiteY3" fmla="*/ 533400 h 533400"/>
              <a:gd name="connsiteX4" fmla="*/ 152400 w 3505200"/>
              <a:gd name="connsiteY4" fmla="*/ 533400 h 533400"/>
              <a:gd name="connsiteX5" fmla="*/ 0 w 3505200"/>
              <a:gd name="connsiteY5" fmla="*/ 533400 h 533400"/>
              <a:gd name="connsiteX6" fmla="*/ 0 w 3505200"/>
              <a:gd name="connsiteY6" fmla="*/ 0 h 533400"/>
              <a:gd name="connsiteX7" fmla="*/ 152400 w 3505200"/>
              <a:gd name="connsiteY7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05200" h="533400">
                <a:moveTo>
                  <a:pt x="3352800" y="0"/>
                </a:moveTo>
                <a:cubicBezTo>
                  <a:pt x="3436968" y="0"/>
                  <a:pt x="3505200" y="0"/>
                  <a:pt x="3505200" y="0"/>
                </a:cubicBezTo>
                <a:lnTo>
                  <a:pt x="3505200" y="533400"/>
                </a:lnTo>
                <a:cubicBezTo>
                  <a:pt x="3505200" y="533400"/>
                  <a:pt x="3436968" y="533400"/>
                  <a:pt x="3352800" y="533400"/>
                </a:cubicBezTo>
                <a:lnTo>
                  <a:pt x="152400" y="533400"/>
                </a:lnTo>
                <a:cubicBezTo>
                  <a:pt x="68232" y="533400"/>
                  <a:pt x="0" y="533400"/>
                  <a:pt x="0" y="5334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DBEAFE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E5694F-73A2-5071-5612-9EE5401CD134}"/>
              </a:ext>
            </a:extLst>
          </p:cNvPr>
          <p:cNvSpPr txBox="1"/>
          <p:nvPr/>
        </p:nvSpPr>
        <p:spPr>
          <a:xfrm>
            <a:off x="826323" y="1627063"/>
            <a:ext cx="25170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즉시</a:t>
            </a:r>
            <a:r>
              <a:rPr lang="ko-KR" altLang="en-US" sz="1600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600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적용</a:t>
            </a:r>
            <a:r>
              <a:rPr lang="ko-KR" altLang="en-US" sz="1600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600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가능한</a:t>
            </a:r>
            <a:r>
              <a:rPr lang="ko-KR" altLang="en-US" sz="1600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600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실무</a:t>
            </a:r>
            <a:r>
              <a:rPr lang="ko-KR" altLang="en-US" sz="1600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600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개선</a:t>
            </a: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3293ADEB-5953-DD09-EC7F-8573A689929C}"/>
              </a:ext>
            </a:extLst>
          </p:cNvPr>
          <p:cNvSpPr/>
          <p:nvPr/>
        </p:nvSpPr>
        <p:spPr>
          <a:xfrm>
            <a:off x="685800" y="2286000"/>
            <a:ext cx="3048000" cy="457200"/>
          </a:xfrm>
          <a:custGeom>
            <a:avLst/>
            <a:gdLst>
              <a:gd name="connsiteX0" fmla="*/ 2819400 w 3048000"/>
              <a:gd name="connsiteY0" fmla="*/ 0 h 457200"/>
              <a:gd name="connsiteX1" fmla="*/ 3048000 w 3048000"/>
              <a:gd name="connsiteY1" fmla="*/ 0 h 457200"/>
              <a:gd name="connsiteX2" fmla="*/ 3048000 w 3048000"/>
              <a:gd name="connsiteY2" fmla="*/ 457200 h 457200"/>
              <a:gd name="connsiteX3" fmla="*/ 2819400 w 3048000"/>
              <a:gd name="connsiteY3" fmla="*/ 457200 h 457200"/>
              <a:gd name="connsiteX4" fmla="*/ 228600 w 3048000"/>
              <a:gd name="connsiteY4" fmla="*/ 457200 h 457200"/>
              <a:gd name="connsiteX5" fmla="*/ 0 w 3048000"/>
              <a:gd name="connsiteY5" fmla="*/ 457200 h 457200"/>
              <a:gd name="connsiteX6" fmla="*/ 0 w 3048000"/>
              <a:gd name="connsiteY6" fmla="*/ 0 h 457200"/>
              <a:gd name="connsiteX7" fmla="*/ 228600 w 3048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457200">
                <a:moveTo>
                  <a:pt x="2819400" y="0"/>
                </a:moveTo>
                <a:cubicBezTo>
                  <a:pt x="2945652" y="0"/>
                  <a:pt x="3048000" y="0"/>
                  <a:pt x="3048000" y="0"/>
                </a:cubicBezTo>
                <a:lnTo>
                  <a:pt x="3048000" y="457200"/>
                </a:lnTo>
                <a:cubicBezTo>
                  <a:pt x="3048000" y="457200"/>
                  <a:pt x="2945652" y="457200"/>
                  <a:pt x="2819400" y="457200"/>
                </a:cubicBezTo>
                <a:lnTo>
                  <a:pt x="228600" y="457200"/>
                </a:lnTo>
                <a:cubicBezTo>
                  <a:pt x="102348" y="457200"/>
                  <a:pt x="0" y="457200"/>
                  <a:pt x="0" y="457200"/>
                </a:cubicBezTo>
                <a:lnTo>
                  <a:pt x="0" y="0"/>
                </a:lnTo>
                <a:cubicBezTo>
                  <a:pt x="0" y="0"/>
                  <a:pt x="102348" y="0"/>
                  <a:pt x="228600" y="0"/>
                </a:cubicBezTo>
                <a:close/>
              </a:path>
            </a:pathLst>
          </a:custGeom>
          <a:solidFill>
            <a:srgbClr val="FEF3C7"/>
          </a:solidFill>
          <a:ln w="15240" cap="flat">
            <a:solidFill>
              <a:srgbClr val="F59E0B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4885CD-6DB7-0919-DFCC-FCDAEA323F81}"/>
              </a:ext>
            </a:extLst>
          </p:cNvPr>
          <p:cNvSpPr txBox="1"/>
          <p:nvPr/>
        </p:nvSpPr>
        <p:spPr>
          <a:xfrm>
            <a:off x="975360" y="2346037"/>
            <a:ext cx="12795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제안서</a:t>
            </a:r>
            <a:r>
              <a:rPr lang="ko-KR" altLang="en-US" sz="1200" b="1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작성</a:t>
            </a:r>
            <a:r>
              <a:rPr lang="ko-KR" altLang="en-US" sz="1200" b="1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시간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37D9B2-DBCC-FCCC-54F4-A829B803A89B}"/>
              </a:ext>
            </a:extLst>
          </p:cNvPr>
          <p:cNvSpPr txBox="1"/>
          <p:nvPr/>
        </p:nvSpPr>
        <p:spPr>
          <a:xfrm>
            <a:off x="2506284" y="227968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spc="0" baseline="0" dirty="0">
                <a:ln/>
                <a:solidFill>
                  <a:srgbClr val="D9770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50% </a:t>
            </a:r>
            <a:r>
              <a:rPr lang="ko-KR" altLang="en-US" b="1" spc="0" baseline="0" dirty="0">
                <a:ln/>
                <a:solidFill>
                  <a:srgbClr val="D9770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단축</a:t>
            </a:r>
          </a:p>
        </p:txBody>
      </p:sp>
      <p:sp>
        <p:nvSpPr>
          <p:cNvPr id="16" name="자유형: 도형 15">
            <a:extLst>
              <a:ext uri="{FF2B5EF4-FFF2-40B4-BE49-F238E27FC236}">
                <a16:creationId xmlns:a16="http://schemas.microsoft.com/office/drawing/2014/main" id="{B5AC6845-77DB-5183-0BE6-0925D2463C50}"/>
              </a:ext>
            </a:extLst>
          </p:cNvPr>
          <p:cNvSpPr/>
          <p:nvPr/>
        </p:nvSpPr>
        <p:spPr>
          <a:xfrm>
            <a:off x="685800" y="2819400"/>
            <a:ext cx="3048000" cy="457200"/>
          </a:xfrm>
          <a:custGeom>
            <a:avLst/>
            <a:gdLst>
              <a:gd name="connsiteX0" fmla="*/ 2819400 w 3048000"/>
              <a:gd name="connsiteY0" fmla="*/ 0 h 457200"/>
              <a:gd name="connsiteX1" fmla="*/ 3048000 w 3048000"/>
              <a:gd name="connsiteY1" fmla="*/ 0 h 457200"/>
              <a:gd name="connsiteX2" fmla="*/ 3048000 w 3048000"/>
              <a:gd name="connsiteY2" fmla="*/ 457200 h 457200"/>
              <a:gd name="connsiteX3" fmla="*/ 2819400 w 3048000"/>
              <a:gd name="connsiteY3" fmla="*/ 457200 h 457200"/>
              <a:gd name="connsiteX4" fmla="*/ 228600 w 3048000"/>
              <a:gd name="connsiteY4" fmla="*/ 457200 h 457200"/>
              <a:gd name="connsiteX5" fmla="*/ 0 w 3048000"/>
              <a:gd name="connsiteY5" fmla="*/ 457200 h 457200"/>
              <a:gd name="connsiteX6" fmla="*/ 0 w 3048000"/>
              <a:gd name="connsiteY6" fmla="*/ 0 h 457200"/>
              <a:gd name="connsiteX7" fmla="*/ 228600 w 3048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457200">
                <a:moveTo>
                  <a:pt x="2819400" y="0"/>
                </a:moveTo>
                <a:cubicBezTo>
                  <a:pt x="2945652" y="0"/>
                  <a:pt x="3048000" y="0"/>
                  <a:pt x="3048000" y="0"/>
                </a:cubicBezTo>
                <a:lnTo>
                  <a:pt x="3048000" y="457200"/>
                </a:lnTo>
                <a:cubicBezTo>
                  <a:pt x="3048000" y="457200"/>
                  <a:pt x="2945652" y="457200"/>
                  <a:pt x="2819400" y="457200"/>
                </a:cubicBezTo>
                <a:lnTo>
                  <a:pt x="228600" y="457200"/>
                </a:lnTo>
                <a:cubicBezTo>
                  <a:pt x="102348" y="457200"/>
                  <a:pt x="0" y="457200"/>
                  <a:pt x="0" y="457200"/>
                </a:cubicBezTo>
                <a:lnTo>
                  <a:pt x="0" y="0"/>
                </a:lnTo>
                <a:cubicBezTo>
                  <a:pt x="0" y="0"/>
                  <a:pt x="102348" y="0"/>
                  <a:pt x="228600" y="0"/>
                </a:cubicBezTo>
                <a:close/>
              </a:path>
            </a:pathLst>
          </a:custGeom>
          <a:solidFill>
            <a:srgbClr val="ECFDF5"/>
          </a:solidFill>
          <a:ln w="15240" cap="flat">
            <a:solidFill>
              <a:srgbClr val="10B981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8F4F4D-6D28-A39E-812F-97FE78ADE2A7}"/>
              </a:ext>
            </a:extLst>
          </p:cNvPr>
          <p:cNvSpPr txBox="1"/>
          <p:nvPr/>
        </p:nvSpPr>
        <p:spPr>
          <a:xfrm>
            <a:off x="975360" y="2879437"/>
            <a:ext cx="14253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065F4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루틴</a:t>
            </a:r>
            <a:r>
              <a:rPr lang="ko-KR" altLang="en-US" sz="1200" b="1" spc="0" baseline="0">
                <a:ln/>
                <a:solidFill>
                  <a:srgbClr val="065F4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065F4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업무</a:t>
            </a:r>
            <a:r>
              <a:rPr lang="ko-KR" altLang="en-US" sz="1200" b="1" spc="0" baseline="0">
                <a:ln/>
                <a:solidFill>
                  <a:srgbClr val="065F4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065F4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자동화로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AE1E7BC-5505-A132-91B2-ED50CECB538A}"/>
              </a:ext>
            </a:extLst>
          </p:cNvPr>
          <p:cNvSpPr txBox="1"/>
          <p:nvPr/>
        </p:nvSpPr>
        <p:spPr>
          <a:xfrm>
            <a:off x="2506284" y="2813089"/>
            <a:ext cx="12314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spc="0" baseline="0">
                <a:ln/>
                <a:solidFill>
                  <a:srgbClr val="059669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40% </a:t>
            </a:r>
            <a:r>
              <a:rPr lang="ko-KR" altLang="en-US" b="1" spc="0" baseline="0">
                <a:ln/>
                <a:solidFill>
                  <a:srgbClr val="059669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향상</a:t>
            </a:r>
          </a:p>
        </p:txBody>
      </p:sp>
      <p:sp>
        <p:nvSpPr>
          <p:cNvPr id="19" name="자유형: 도형 18">
            <a:extLst>
              <a:ext uri="{FF2B5EF4-FFF2-40B4-BE49-F238E27FC236}">
                <a16:creationId xmlns:a16="http://schemas.microsoft.com/office/drawing/2014/main" id="{7EC39195-B0F0-9767-9E58-310C3369B073}"/>
              </a:ext>
            </a:extLst>
          </p:cNvPr>
          <p:cNvSpPr/>
          <p:nvPr/>
        </p:nvSpPr>
        <p:spPr>
          <a:xfrm>
            <a:off x="685800" y="3352800"/>
            <a:ext cx="3048000" cy="457200"/>
          </a:xfrm>
          <a:custGeom>
            <a:avLst/>
            <a:gdLst>
              <a:gd name="connsiteX0" fmla="*/ 2819400 w 3048000"/>
              <a:gd name="connsiteY0" fmla="*/ 0 h 457200"/>
              <a:gd name="connsiteX1" fmla="*/ 3048000 w 3048000"/>
              <a:gd name="connsiteY1" fmla="*/ 0 h 457200"/>
              <a:gd name="connsiteX2" fmla="*/ 3048000 w 3048000"/>
              <a:gd name="connsiteY2" fmla="*/ 457200 h 457200"/>
              <a:gd name="connsiteX3" fmla="*/ 2819400 w 3048000"/>
              <a:gd name="connsiteY3" fmla="*/ 457200 h 457200"/>
              <a:gd name="connsiteX4" fmla="*/ 228600 w 3048000"/>
              <a:gd name="connsiteY4" fmla="*/ 457200 h 457200"/>
              <a:gd name="connsiteX5" fmla="*/ 0 w 3048000"/>
              <a:gd name="connsiteY5" fmla="*/ 457200 h 457200"/>
              <a:gd name="connsiteX6" fmla="*/ 0 w 3048000"/>
              <a:gd name="connsiteY6" fmla="*/ 0 h 457200"/>
              <a:gd name="connsiteX7" fmla="*/ 228600 w 3048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457200">
                <a:moveTo>
                  <a:pt x="2819400" y="0"/>
                </a:moveTo>
                <a:cubicBezTo>
                  <a:pt x="2945652" y="0"/>
                  <a:pt x="3048000" y="0"/>
                  <a:pt x="3048000" y="0"/>
                </a:cubicBezTo>
                <a:lnTo>
                  <a:pt x="3048000" y="457200"/>
                </a:lnTo>
                <a:cubicBezTo>
                  <a:pt x="3048000" y="457200"/>
                  <a:pt x="2945652" y="457200"/>
                  <a:pt x="2819400" y="457200"/>
                </a:cubicBezTo>
                <a:lnTo>
                  <a:pt x="228600" y="457200"/>
                </a:lnTo>
                <a:cubicBezTo>
                  <a:pt x="102348" y="457200"/>
                  <a:pt x="0" y="457200"/>
                  <a:pt x="0" y="457200"/>
                </a:cubicBezTo>
                <a:lnTo>
                  <a:pt x="0" y="0"/>
                </a:lnTo>
                <a:cubicBezTo>
                  <a:pt x="0" y="0"/>
                  <a:pt x="102348" y="0"/>
                  <a:pt x="228600" y="0"/>
                </a:cubicBezTo>
                <a:close/>
              </a:path>
            </a:pathLst>
          </a:custGeom>
          <a:solidFill>
            <a:srgbClr val="FCE7F3"/>
          </a:solidFill>
          <a:ln w="15240" cap="flat">
            <a:solidFill>
              <a:srgbClr val="EC4899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18E67F8-3820-BCD4-C673-1465F5F168B9}"/>
              </a:ext>
            </a:extLst>
          </p:cNvPr>
          <p:cNvSpPr txBox="1"/>
          <p:nvPr/>
        </p:nvSpPr>
        <p:spPr>
          <a:xfrm>
            <a:off x="975360" y="3412837"/>
            <a:ext cx="11416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9D174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AI </a:t>
            </a:r>
            <a:r>
              <a:rPr lang="ko-KR" altLang="en-US" sz="1200" b="1" spc="0" baseline="0">
                <a:ln/>
                <a:solidFill>
                  <a:srgbClr val="9D174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도구</a:t>
            </a:r>
            <a:r>
              <a:rPr lang="ko-KR" altLang="en-US" sz="1200" b="1" spc="0" baseline="0">
                <a:ln/>
                <a:solidFill>
                  <a:srgbClr val="9D174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9D174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활용률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B2535C7-2C90-9EF9-291F-8E85431C7F17}"/>
              </a:ext>
            </a:extLst>
          </p:cNvPr>
          <p:cNvSpPr txBox="1"/>
          <p:nvPr/>
        </p:nvSpPr>
        <p:spPr>
          <a:xfrm>
            <a:off x="2506284" y="3346489"/>
            <a:ext cx="12266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spc="0" baseline="0">
                <a:ln/>
                <a:solidFill>
                  <a:srgbClr val="BE185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90% </a:t>
            </a:r>
            <a:r>
              <a:rPr lang="ko-KR" altLang="en-US" b="1" spc="0" baseline="0">
                <a:ln/>
                <a:solidFill>
                  <a:srgbClr val="BE185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이상</a:t>
            </a:r>
          </a:p>
        </p:txBody>
      </p:sp>
      <p:sp>
        <p:nvSpPr>
          <p:cNvPr id="22" name="자유형: 도형 21">
            <a:extLst>
              <a:ext uri="{FF2B5EF4-FFF2-40B4-BE49-F238E27FC236}">
                <a16:creationId xmlns:a16="http://schemas.microsoft.com/office/drawing/2014/main" id="{DAF72ABF-6774-5B38-4775-6640F59D192D}"/>
              </a:ext>
            </a:extLst>
          </p:cNvPr>
          <p:cNvSpPr/>
          <p:nvPr/>
        </p:nvSpPr>
        <p:spPr>
          <a:xfrm>
            <a:off x="685800" y="3886200"/>
            <a:ext cx="3048000" cy="457200"/>
          </a:xfrm>
          <a:custGeom>
            <a:avLst/>
            <a:gdLst>
              <a:gd name="connsiteX0" fmla="*/ 2819400 w 3048000"/>
              <a:gd name="connsiteY0" fmla="*/ 0 h 457200"/>
              <a:gd name="connsiteX1" fmla="*/ 3048000 w 3048000"/>
              <a:gd name="connsiteY1" fmla="*/ 0 h 457200"/>
              <a:gd name="connsiteX2" fmla="*/ 3048000 w 3048000"/>
              <a:gd name="connsiteY2" fmla="*/ 457200 h 457200"/>
              <a:gd name="connsiteX3" fmla="*/ 2819400 w 3048000"/>
              <a:gd name="connsiteY3" fmla="*/ 457200 h 457200"/>
              <a:gd name="connsiteX4" fmla="*/ 228600 w 3048000"/>
              <a:gd name="connsiteY4" fmla="*/ 457200 h 457200"/>
              <a:gd name="connsiteX5" fmla="*/ 0 w 3048000"/>
              <a:gd name="connsiteY5" fmla="*/ 457200 h 457200"/>
              <a:gd name="connsiteX6" fmla="*/ 0 w 3048000"/>
              <a:gd name="connsiteY6" fmla="*/ 0 h 457200"/>
              <a:gd name="connsiteX7" fmla="*/ 228600 w 3048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457200">
                <a:moveTo>
                  <a:pt x="2819400" y="0"/>
                </a:moveTo>
                <a:cubicBezTo>
                  <a:pt x="2945652" y="0"/>
                  <a:pt x="3048000" y="0"/>
                  <a:pt x="3048000" y="0"/>
                </a:cubicBezTo>
                <a:lnTo>
                  <a:pt x="3048000" y="457200"/>
                </a:lnTo>
                <a:cubicBezTo>
                  <a:pt x="3048000" y="457200"/>
                  <a:pt x="2945652" y="457200"/>
                  <a:pt x="2819400" y="457200"/>
                </a:cubicBezTo>
                <a:lnTo>
                  <a:pt x="228600" y="457200"/>
                </a:lnTo>
                <a:cubicBezTo>
                  <a:pt x="102348" y="457200"/>
                  <a:pt x="0" y="457200"/>
                  <a:pt x="0" y="457200"/>
                </a:cubicBezTo>
                <a:lnTo>
                  <a:pt x="0" y="0"/>
                </a:lnTo>
                <a:cubicBezTo>
                  <a:pt x="0" y="0"/>
                  <a:pt x="102348" y="0"/>
                  <a:pt x="228600" y="0"/>
                </a:cubicBezTo>
                <a:close/>
              </a:path>
            </a:pathLst>
          </a:custGeom>
          <a:solidFill>
            <a:srgbClr val="F0F9FF"/>
          </a:solidFill>
          <a:ln w="15240" cap="flat">
            <a:solidFill>
              <a:srgbClr val="0EA5E9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3F2643F-D6DF-6B0E-E0B1-248933B38AD7}"/>
              </a:ext>
            </a:extLst>
          </p:cNvPr>
          <p:cNvSpPr txBox="1"/>
          <p:nvPr/>
        </p:nvSpPr>
        <p:spPr>
          <a:xfrm>
            <a:off x="975360" y="3946237"/>
            <a:ext cx="15712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0C4A6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업무</a:t>
            </a:r>
            <a:r>
              <a:rPr lang="ko-KR" altLang="en-US" sz="1200" b="1" spc="0" baseline="0">
                <a:ln/>
                <a:solidFill>
                  <a:srgbClr val="0C4A6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0C4A6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프로세스</a:t>
            </a:r>
            <a:r>
              <a:rPr lang="ko-KR" altLang="en-US" sz="1200" b="1" spc="0" baseline="0">
                <a:ln/>
                <a:solidFill>
                  <a:srgbClr val="0C4A6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0C4A6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효율성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58FBE02-BF9C-F55F-B740-223AB122EF6A}"/>
              </a:ext>
            </a:extLst>
          </p:cNvPr>
          <p:cNvSpPr txBox="1"/>
          <p:nvPr/>
        </p:nvSpPr>
        <p:spPr>
          <a:xfrm>
            <a:off x="2506284" y="3879889"/>
            <a:ext cx="12218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spc="0" baseline="0">
                <a:ln/>
                <a:solidFill>
                  <a:srgbClr val="0284C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50% </a:t>
            </a:r>
            <a:r>
              <a:rPr lang="ko-KR" altLang="en-US" b="1" spc="0" baseline="0">
                <a:ln/>
                <a:solidFill>
                  <a:srgbClr val="0284C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개선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080237D7-0385-851E-ED5C-A020341F2129}"/>
              </a:ext>
            </a:extLst>
          </p:cNvPr>
          <p:cNvSpPr/>
          <p:nvPr/>
        </p:nvSpPr>
        <p:spPr>
          <a:xfrm>
            <a:off x="4343400" y="1524000"/>
            <a:ext cx="3505200" cy="3048000"/>
          </a:xfrm>
          <a:custGeom>
            <a:avLst/>
            <a:gdLst>
              <a:gd name="connsiteX0" fmla="*/ 3352800 w 3505200"/>
              <a:gd name="connsiteY0" fmla="*/ 0 h 3048000"/>
              <a:gd name="connsiteX1" fmla="*/ 3505200 w 3505200"/>
              <a:gd name="connsiteY1" fmla="*/ 0 h 3048000"/>
              <a:gd name="connsiteX2" fmla="*/ 3505200 w 3505200"/>
              <a:gd name="connsiteY2" fmla="*/ 3048000 h 3048000"/>
              <a:gd name="connsiteX3" fmla="*/ 3352800 w 3505200"/>
              <a:gd name="connsiteY3" fmla="*/ 3048000 h 3048000"/>
              <a:gd name="connsiteX4" fmla="*/ 152400 w 3505200"/>
              <a:gd name="connsiteY4" fmla="*/ 3048000 h 3048000"/>
              <a:gd name="connsiteX5" fmla="*/ 0 w 3505200"/>
              <a:gd name="connsiteY5" fmla="*/ 3048000 h 3048000"/>
              <a:gd name="connsiteX6" fmla="*/ 0 w 3505200"/>
              <a:gd name="connsiteY6" fmla="*/ 0 h 3048000"/>
              <a:gd name="connsiteX7" fmla="*/ 152400 w 3505200"/>
              <a:gd name="connsiteY7" fmla="*/ 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05200" h="3048000">
                <a:moveTo>
                  <a:pt x="3352800" y="0"/>
                </a:moveTo>
                <a:cubicBezTo>
                  <a:pt x="3436968" y="0"/>
                  <a:pt x="3505200" y="0"/>
                  <a:pt x="3505200" y="0"/>
                </a:cubicBezTo>
                <a:lnTo>
                  <a:pt x="3505200" y="3048000"/>
                </a:lnTo>
                <a:cubicBezTo>
                  <a:pt x="3505200" y="3048000"/>
                  <a:pt x="3436968" y="3048000"/>
                  <a:pt x="3352800" y="3048000"/>
                </a:cubicBezTo>
                <a:lnTo>
                  <a:pt x="152400" y="3048000"/>
                </a:lnTo>
                <a:cubicBezTo>
                  <a:pt x="68232" y="3048000"/>
                  <a:pt x="0" y="3048000"/>
                  <a:pt x="0" y="30480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30480" cap="flat">
            <a:solidFill>
              <a:srgbClr val="E5E7EB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id="{715B8F6D-15DF-C15C-8BFF-2D4AD22B7987}"/>
              </a:ext>
            </a:extLst>
          </p:cNvPr>
          <p:cNvSpPr/>
          <p:nvPr/>
        </p:nvSpPr>
        <p:spPr>
          <a:xfrm>
            <a:off x="4343400" y="1524000"/>
            <a:ext cx="3505200" cy="533400"/>
          </a:xfrm>
          <a:custGeom>
            <a:avLst/>
            <a:gdLst>
              <a:gd name="connsiteX0" fmla="*/ 3352800 w 3505200"/>
              <a:gd name="connsiteY0" fmla="*/ 0 h 533400"/>
              <a:gd name="connsiteX1" fmla="*/ 3505200 w 3505200"/>
              <a:gd name="connsiteY1" fmla="*/ 0 h 533400"/>
              <a:gd name="connsiteX2" fmla="*/ 3505200 w 3505200"/>
              <a:gd name="connsiteY2" fmla="*/ 533400 h 533400"/>
              <a:gd name="connsiteX3" fmla="*/ 3352800 w 3505200"/>
              <a:gd name="connsiteY3" fmla="*/ 533400 h 533400"/>
              <a:gd name="connsiteX4" fmla="*/ 152400 w 3505200"/>
              <a:gd name="connsiteY4" fmla="*/ 533400 h 533400"/>
              <a:gd name="connsiteX5" fmla="*/ 0 w 3505200"/>
              <a:gd name="connsiteY5" fmla="*/ 533400 h 533400"/>
              <a:gd name="connsiteX6" fmla="*/ 0 w 3505200"/>
              <a:gd name="connsiteY6" fmla="*/ 0 h 533400"/>
              <a:gd name="connsiteX7" fmla="*/ 152400 w 3505200"/>
              <a:gd name="connsiteY7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05200" h="533400">
                <a:moveTo>
                  <a:pt x="3352800" y="0"/>
                </a:moveTo>
                <a:cubicBezTo>
                  <a:pt x="3436968" y="0"/>
                  <a:pt x="3505200" y="0"/>
                  <a:pt x="3505200" y="0"/>
                </a:cubicBezTo>
                <a:lnTo>
                  <a:pt x="3505200" y="533400"/>
                </a:lnTo>
                <a:cubicBezTo>
                  <a:pt x="3505200" y="533400"/>
                  <a:pt x="3436968" y="533400"/>
                  <a:pt x="3352800" y="533400"/>
                </a:cubicBezTo>
                <a:lnTo>
                  <a:pt x="152400" y="533400"/>
                </a:lnTo>
                <a:cubicBezTo>
                  <a:pt x="68232" y="533400"/>
                  <a:pt x="0" y="533400"/>
                  <a:pt x="0" y="5334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DCFCE7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80CC20-5A53-8636-CB01-3D6F5B436B9F}"/>
              </a:ext>
            </a:extLst>
          </p:cNvPr>
          <p:cNvSpPr txBox="1"/>
          <p:nvPr/>
        </p:nvSpPr>
        <p:spPr>
          <a:xfrm>
            <a:off x="5305201" y="1627063"/>
            <a:ext cx="14478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1" spc="0" baseline="0">
                <a:ln/>
                <a:solidFill>
                  <a:srgbClr val="16A34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조직</a:t>
            </a:r>
            <a:r>
              <a:rPr lang="ko-KR" altLang="en-US" sz="1600" b="1" spc="0" baseline="0">
                <a:ln/>
                <a:solidFill>
                  <a:srgbClr val="16A34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600" b="1" spc="0" baseline="0">
                <a:ln/>
                <a:solidFill>
                  <a:srgbClr val="16A34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역량</a:t>
            </a:r>
            <a:r>
              <a:rPr lang="ko-KR" altLang="en-US" sz="1600" b="1" spc="0" baseline="0">
                <a:ln/>
                <a:solidFill>
                  <a:srgbClr val="16A34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600" b="1" spc="0" baseline="0">
                <a:ln/>
                <a:solidFill>
                  <a:srgbClr val="16A34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강화</a:t>
            </a:r>
          </a:p>
        </p:txBody>
      </p:sp>
      <p:sp>
        <p:nvSpPr>
          <p:cNvPr id="28" name="자유형: 도형 27">
            <a:extLst>
              <a:ext uri="{FF2B5EF4-FFF2-40B4-BE49-F238E27FC236}">
                <a16:creationId xmlns:a16="http://schemas.microsoft.com/office/drawing/2014/main" id="{B0678BBD-EF69-A93E-438F-A5370A0CA73E}"/>
              </a:ext>
            </a:extLst>
          </p:cNvPr>
          <p:cNvSpPr/>
          <p:nvPr/>
        </p:nvSpPr>
        <p:spPr>
          <a:xfrm>
            <a:off x="4632960" y="2453640"/>
            <a:ext cx="121920" cy="121920"/>
          </a:xfrm>
          <a:custGeom>
            <a:avLst/>
            <a:gdLst>
              <a:gd name="connsiteX0" fmla="*/ 121920 w 121920"/>
              <a:gd name="connsiteY0" fmla="*/ 60960 h 121920"/>
              <a:gd name="connsiteX1" fmla="*/ 60960 w 121920"/>
              <a:gd name="connsiteY1" fmla="*/ 121920 h 121920"/>
              <a:gd name="connsiteX2" fmla="*/ 0 w 121920"/>
              <a:gd name="connsiteY2" fmla="*/ 60960 h 121920"/>
              <a:gd name="connsiteX3" fmla="*/ 60960 w 121920"/>
              <a:gd name="connsiteY3" fmla="*/ 0 h 121920"/>
              <a:gd name="connsiteX4" fmla="*/ 121920 w 121920"/>
              <a:gd name="connsiteY4" fmla="*/ 6096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121920">
                <a:moveTo>
                  <a:pt x="121920" y="60960"/>
                </a:moveTo>
                <a:cubicBezTo>
                  <a:pt x="121920" y="94627"/>
                  <a:pt x="94627" y="121920"/>
                  <a:pt x="60960" y="121920"/>
                </a:cubicBezTo>
                <a:cubicBezTo>
                  <a:pt x="27293" y="121920"/>
                  <a:pt x="0" y="94627"/>
                  <a:pt x="0" y="60960"/>
                </a:cubicBezTo>
                <a:cubicBezTo>
                  <a:pt x="0" y="27293"/>
                  <a:pt x="27293" y="0"/>
                  <a:pt x="60960" y="0"/>
                </a:cubicBezTo>
                <a:cubicBezTo>
                  <a:pt x="94627" y="0"/>
                  <a:pt x="121920" y="27293"/>
                  <a:pt x="121920" y="60960"/>
                </a:cubicBezTo>
                <a:close/>
              </a:path>
            </a:pathLst>
          </a:custGeom>
          <a:solidFill>
            <a:srgbClr val="16A34A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62023B9-B859-42C9-2170-56C0DCDD1D2B}"/>
              </a:ext>
            </a:extLst>
          </p:cNvPr>
          <p:cNvSpPr txBox="1"/>
          <p:nvPr/>
        </p:nvSpPr>
        <p:spPr>
          <a:xfrm>
            <a:off x="4785360" y="2315557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소수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인력의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다중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역할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수행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7E6D51B-CC50-4543-3D06-334FAD4EE5AE}"/>
              </a:ext>
            </a:extLst>
          </p:cNvPr>
          <p:cNvSpPr txBox="1"/>
          <p:nvPr/>
        </p:nvSpPr>
        <p:spPr>
          <a:xfrm>
            <a:off x="4785360" y="2498437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능력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향상</a:t>
            </a:r>
          </a:p>
        </p:txBody>
      </p:sp>
      <p:sp>
        <p:nvSpPr>
          <p:cNvPr id="31" name="자유형: 도형 30">
            <a:extLst>
              <a:ext uri="{FF2B5EF4-FFF2-40B4-BE49-F238E27FC236}">
                <a16:creationId xmlns:a16="http://schemas.microsoft.com/office/drawing/2014/main" id="{0CB1E24A-2342-7E43-799E-F96A81546994}"/>
              </a:ext>
            </a:extLst>
          </p:cNvPr>
          <p:cNvSpPr/>
          <p:nvPr/>
        </p:nvSpPr>
        <p:spPr>
          <a:xfrm>
            <a:off x="4632960" y="2910840"/>
            <a:ext cx="121920" cy="121920"/>
          </a:xfrm>
          <a:custGeom>
            <a:avLst/>
            <a:gdLst>
              <a:gd name="connsiteX0" fmla="*/ 121920 w 121920"/>
              <a:gd name="connsiteY0" fmla="*/ 60960 h 121920"/>
              <a:gd name="connsiteX1" fmla="*/ 60960 w 121920"/>
              <a:gd name="connsiteY1" fmla="*/ 121920 h 121920"/>
              <a:gd name="connsiteX2" fmla="*/ 0 w 121920"/>
              <a:gd name="connsiteY2" fmla="*/ 60960 h 121920"/>
              <a:gd name="connsiteX3" fmla="*/ 60960 w 121920"/>
              <a:gd name="connsiteY3" fmla="*/ 0 h 121920"/>
              <a:gd name="connsiteX4" fmla="*/ 121920 w 121920"/>
              <a:gd name="connsiteY4" fmla="*/ 6096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121920">
                <a:moveTo>
                  <a:pt x="121920" y="60960"/>
                </a:moveTo>
                <a:cubicBezTo>
                  <a:pt x="121920" y="94627"/>
                  <a:pt x="94627" y="121920"/>
                  <a:pt x="60960" y="121920"/>
                </a:cubicBezTo>
                <a:cubicBezTo>
                  <a:pt x="27293" y="121920"/>
                  <a:pt x="0" y="94627"/>
                  <a:pt x="0" y="60960"/>
                </a:cubicBezTo>
                <a:cubicBezTo>
                  <a:pt x="0" y="27293"/>
                  <a:pt x="27293" y="0"/>
                  <a:pt x="60960" y="0"/>
                </a:cubicBezTo>
                <a:cubicBezTo>
                  <a:pt x="94627" y="0"/>
                  <a:pt x="121920" y="27293"/>
                  <a:pt x="121920" y="60960"/>
                </a:cubicBezTo>
                <a:close/>
              </a:path>
            </a:pathLst>
          </a:custGeom>
          <a:solidFill>
            <a:srgbClr val="16A34A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8143D38-8DB7-4C21-4F3E-164F4E79179F}"/>
              </a:ext>
            </a:extLst>
          </p:cNvPr>
          <p:cNvSpPr txBox="1"/>
          <p:nvPr/>
        </p:nvSpPr>
        <p:spPr>
          <a:xfrm>
            <a:off x="4785360" y="2772757"/>
            <a:ext cx="18998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해외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사업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확장에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대응하는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65DF12D-EE56-2BF9-94BE-ACD89A19D9B6}"/>
              </a:ext>
            </a:extLst>
          </p:cNvPr>
          <p:cNvSpPr txBox="1"/>
          <p:nvPr/>
        </p:nvSpPr>
        <p:spPr>
          <a:xfrm>
            <a:off x="4785360" y="2955637"/>
            <a:ext cx="11336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조직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체계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구축</a:t>
            </a: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id="{6D2EC3E0-FFD7-162F-8072-8DC2B7F0F05B}"/>
              </a:ext>
            </a:extLst>
          </p:cNvPr>
          <p:cNvSpPr/>
          <p:nvPr/>
        </p:nvSpPr>
        <p:spPr>
          <a:xfrm>
            <a:off x="4632960" y="3368040"/>
            <a:ext cx="121920" cy="121920"/>
          </a:xfrm>
          <a:custGeom>
            <a:avLst/>
            <a:gdLst>
              <a:gd name="connsiteX0" fmla="*/ 121920 w 121920"/>
              <a:gd name="connsiteY0" fmla="*/ 60960 h 121920"/>
              <a:gd name="connsiteX1" fmla="*/ 60960 w 121920"/>
              <a:gd name="connsiteY1" fmla="*/ 121920 h 121920"/>
              <a:gd name="connsiteX2" fmla="*/ 0 w 121920"/>
              <a:gd name="connsiteY2" fmla="*/ 60960 h 121920"/>
              <a:gd name="connsiteX3" fmla="*/ 60960 w 121920"/>
              <a:gd name="connsiteY3" fmla="*/ 0 h 121920"/>
              <a:gd name="connsiteX4" fmla="*/ 121920 w 121920"/>
              <a:gd name="connsiteY4" fmla="*/ 6096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121920">
                <a:moveTo>
                  <a:pt x="121920" y="60960"/>
                </a:moveTo>
                <a:cubicBezTo>
                  <a:pt x="121920" y="94627"/>
                  <a:pt x="94627" y="121920"/>
                  <a:pt x="60960" y="121920"/>
                </a:cubicBezTo>
                <a:cubicBezTo>
                  <a:pt x="27293" y="121920"/>
                  <a:pt x="0" y="94627"/>
                  <a:pt x="0" y="60960"/>
                </a:cubicBezTo>
                <a:cubicBezTo>
                  <a:pt x="0" y="27293"/>
                  <a:pt x="27293" y="0"/>
                  <a:pt x="60960" y="0"/>
                </a:cubicBezTo>
                <a:cubicBezTo>
                  <a:pt x="94627" y="0"/>
                  <a:pt x="121920" y="27293"/>
                  <a:pt x="121920" y="60960"/>
                </a:cubicBezTo>
                <a:close/>
              </a:path>
            </a:pathLst>
          </a:custGeom>
          <a:solidFill>
            <a:srgbClr val="16A34A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FBF562-E2D5-F110-FCDC-0AF322B869C3}"/>
              </a:ext>
            </a:extLst>
          </p:cNvPr>
          <p:cNvSpPr txBox="1"/>
          <p:nvPr/>
        </p:nvSpPr>
        <p:spPr>
          <a:xfrm>
            <a:off x="4785360" y="3229957"/>
            <a:ext cx="193674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지속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가능한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성장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기반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마련</a:t>
            </a:r>
          </a:p>
        </p:txBody>
      </p:sp>
      <p:sp>
        <p:nvSpPr>
          <p:cNvPr id="36" name="자유형: 도형 35">
            <a:extLst>
              <a:ext uri="{FF2B5EF4-FFF2-40B4-BE49-F238E27FC236}">
                <a16:creationId xmlns:a16="http://schemas.microsoft.com/office/drawing/2014/main" id="{4976F7F1-A727-34D3-E543-A185538AB82D}"/>
              </a:ext>
            </a:extLst>
          </p:cNvPr>
          <p:cNvSpPr/>
          <p:nvPr/>
        </p:nvSpPr>
        <p:spPr>
          <a:xfrm>
            <a:off x="4632960" y="3825240"/>
            <a:ext cx="121920" cy="121920"/>
          </a:xfrm>
          <a:custGeom>
            <a:avLst/>
            <a:gdLst>
              <a:gd name="connsiteX0" fmla="*/ 121920 w 121920"/>
              <a:gd name="connsiteY0" fmla="*/ 60960 h 121920"/>
              <a:gd name="connsiteX1" fmla="*/ 60960 w 121920"/>
              <a:gd name="connsiteY1" fmla="*/ 121920 h 121920"/>
              <a:gd name="connsiteX2" fmla="*/ 0 w 121920"/>
              <a:gd name="connsiteY2" fmla="*/ 60960 h 121920"/>
              <a:gd name="connsiteX3" fmla="*/ 60960 w 121920"/>
              <a:gd name="connsiteY3" fmla="*/ 0 h 121920"/>
              <a:gd name="connsiteX4" fmla="*/ 121920 w 121920"/>
              <a:gd name="connsiteY4" fmla="*/ 60960 h 1219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" h="121920">
                <a:moveTo>
                  <a:pt x="121920" y="60960"/>
                </a:moveTo>
                <a:cubicBezTo>
                  <a:pt x="121920" y="94627"/>
                  <a:pt x="94627" y="121920"/>
                  <a:pt x="60960" y="121920"/>
                </a:cubicBezTo>
                <a:cubicBezTo>
                  <a:pt x="27293" y="121920"/>
                  <a:pt x="0" y="94627"/>
                  <a:pt x="0" y="60960"/>
                </a:cubicBezTo>
                <a:cubicBezTo>
                  <a:pt x="0" y="27293"/>
                  <a:pt x="27293" y="0"/>
                  <a:pt x="60960" y="0"/>
                </a:cubicBezTo>
                <a:cubicBezTo>
                  <a:pt x="94627" y="0"/>
                  <a:pt x="121920" y="27293"/>
                  <a:pt x="121920" y="60960"/>
                </a:cubicBezTo>
                <a:close/>
              </a:path>
            </a:pathLst>
          </a:custGeom>
          <a:solidFill>
            <a:srgbClr val="16A34A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419573-D256-4783-5DE0-683E122C0D1E}"/>
              </a:ext>
            </a:extLst>
          </p:cNvPr>
          <p:cNvSpPr txBox="1"/>
          <p:nvPr/>
        </p:nvSpPr>
        <p:spPr>
          <a:xfrm>
            <a:off x="4785360" y="3687157"/>
            <a:ext cx="16081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빠른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의사결정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및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실행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9F111D1-D1F6-F6B7-201D-50F4910D0E2E}"/>
              </a:ext>
            </a:extLst>
          </p:cNvPr>
          <p:cNvSpPr txBox="1"/>
          <p:nvPr/>
        </p:nvSpPr>
        <p:spPr>
          <a:xfrm>
            <a:off x="4785360" y="3870037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체계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구축</a:t>
            </a:r>
          </a:p>
        </p:txBody>
      </p:sp>
      <p:sp>
        <p:nvSpPr>
          <p:cNvPr id="39" name="자유형: 도형 38">
            <a:extLst>
              <a:ext uri="{FF2B5EF4-FFF2-40B4-BE49-F238E27FC236}">
                <a16:creationId xmlns:a16="http://schemas.microsoft.com/office/drawing/2014/main" id="{091EE9D5-E10D-2685-F593-FB2FDCA8C0F9}"/>
              </a:ext>
            </a:extLst>
          </p:cNvPr>
          <p:cNvSpPr/>
          <p:nvPr/>
        </p:nvSpPr>
        <p:spPr>
          <a:xfrm>
            <a:off x="8229600" y="1524000"/>
            <a:ext cx="3505200" cy="3048000"/>
          </a:xfrm>
          <a:custGeom>
            <a:avLst/>
            <a:gdLst>
              <a:gd name="connsiteX0" fmla="*/ 3352800 w 3505200"/>
              <a:gd name="connsiteY0" fmla="*/ 0 h 3048000"/>
              <a:gd name="connsiteX1" fmla="*/ 3505200 w 3505200"/>
              <a:gd name="connsiteY1" fmla="*/ 0 h 3048000"/>
              <a:gd name="connsiteX2" fmla="*/ 3505200 w 3505200"/>
              <a:gd name="connsiteY2" fmla="*/ 3048000 h 3048000"/>
              <a:gd name="connsiteX3" fmla="*/ 3352800 w 3505200"/>
              <a:gd name="connsiteY3" fmla="*/ 3048000 h 3048000"/>
              <a:gd name="connsiteX4" fmla="*/ 152400 w 3505200"/>
              <a:gd name="connsiteY4" fmla="*/ 3048000 h 3048000"/>
              <a:gd name="connsiteX5" fmla="*/ 0 w 3505200"/>
              <a:gd name="connsiteY5" fmla="*/ 3048000 h 3048000"/>
              <a:gd name="connsiteX6" fmla="*/ 0 w 3505200"/>
              <a:gd name="connsiteY6" fmla="*/ 0 h 3048000"/>
              <a:gd name="connsiteX7" fmla="*/ 152400 w 3505200"/>
              <a:gd name="connsiteY7" fmla="*/ 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05200" h="3048000">
                <a:moveTo>
                  <a:pt x="3352800" y="0"/>
                </a:moveTo>
                <a:cubicBezTo>
                  <a:pt x="3436968" y="0"/>
                  <a:pt x="3505200" y="0"/>
                  <a:pt x="3505200" y="0"/>
                </a:cubicBezTo>
                <a:lnTo>
                  <a:pt x="3505200" y="3048000"/>
                </a:lnTo>
                <a:cubicBezTo>
                  <a:pt x="3505200" y="3048000"/>
                  <a:pt x="3436968" y="3048000"/>
                  <a:pt x="3352800" y="3048000"/>
                </a:cubicBezTo>
                <a:lnTo>
                  <a:pt x="152400" y="3048000"/>
                </a:lnTo>
                <a:cubicBezTo>
                  <a:pt x="68232" y="3048000"/>
                  <a:pt x="0" y="3048000"/>
                  <a:pt x="0" y="30480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30480" cap="flat">
            <a:solidFill>
              <a:srgbClr val="E5E7EB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0" name="자유형: 도형 39">
            <a:extLst>
              <a:ext uri="{FF2B5EF4-FFF2-40B4-BE49-F238E27FC236}">
                <a16:creationId xmlns:a16="http://schemas.microsoft.com/office/drawing/2014/main" id="{A61FFFFE-AA38-95AB-4946-4C0190FC0044}"/>
              </a:ext>
            </a:extLst>
          </p:cNvPr>
          <p:cNvSpPr/>
          <p:nvPr/>
        </p:nvSpPr>
        <p:spPr>
          <a:xfrm>
            <a:off x="8229600" y="1524000"/>
            <a:ext cx="3505200" cy="533400"/>
          </a:xfrm>
          <a:custGeom>
            <a:avLst/>
            <a:gdLst>
              <a:gd name="connsiteX0" fmla="*/ 3352800 w 3505200"/>
              <a:gd name="connsiteY0" fmla="*/ 0 h 533400"/>
              <a:gd name="connsiteX1" fmla="*/ 3505200 w 3505200"/>
              <a:gd name="connsiteY1" fmla="*/ 0 h 533400"/>
              <a:gd name="connsiteX2" fmla="*/ 3505200 w 3505200"/>
              <a:gd name="connsiteY2" fmla="*/ 533400 h 533400"/>
              <a:gd name="connsiteX3" fmla="*/ 3352800 w 3505200"/>
              <a:gd name="connsiteY3" fmla="*/ 533400 h 533400"/>
              <a:gd name="connsiteX4" fmla="*/ 152400 w 3505200"/>
              <a:gd name="connsiteY4" fmla="*/ 533400 h 533400"/>
              <a:gd name="connsiteX5" fmla="*/ 0 w 3505200"/>
              <a:gd name="connsiteY5" fmla="*/ 533400 h 533400"/>
              <a:gd name="connsiteX6" fmla="*/ 0 w 3505200"/>
              <a:gd name="connsiteY6" fmla="*/ 0 h 533400"/>
              <a:gd name="connsiteX7" fmla="*/ 152400 w 3505200"/>
              <a:gd name="connsiteY7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505200" h="533400">
                <a:moveTo>
                  <a:pt x="3352800" y="0"/>
                </a:moveTo>
                <a:cubicBezTo>
                  <a:pt x="3436968" y="0"/>
                  <a:pt x="3505200" y="0"/>
                  <a:pt x="3505200" y="0"/>
                </a:cubicBezTo>
                <a:lnTo>
                  <a:pt x="3505200" y="533400"/>
                </a:lnTo>
                <a:cubicBezTo>
                  <a:pt x="3505200" y="533400"/>
                  <a:pt x="3436968" y="533400"/>
                  <a:pt x="3352800" y="533400"/>
                </a:cubicBezTo>
                <a:lnTo>
                  <a:pt x="152400" y="533400"/>
                </a:lnTo>
                <a:cubicBezTo>
                  <a:pt x="68232" y="533400"/>
                  <a:pt x="0" y="533400"/>
                  <a:pt x="0" y="5334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EF3C7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7B51957-E5F3-68FF-D27A-81AA1BCDE53E}"/>
              </a:ext>
            </a:extLst>
          </p:cNvPr>
          <p:cNvSpPr txBox="1"/>
          <p:nvPr/>
        </p:nvSpPr>
        <p:spPr>
          <a:xfrm>
            <a:off x="9327720" y="1627063"/>
            <a:ext cx="12041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600" b="1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경쟁력</a:t>
            </a:r>
            <a:r>
              <a:rPr lang="ko-KR" altLang="en-US" sz="1600" b="1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600" b="1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강화</a:t>
            </a:r>
          </a:p>
        </p:txBody>
      </p:sp>
      <p:sp>
        <p:nvSpPr>
          <p:cNvPr id="42" name="자유형: 도형 41">
            <a:extLst>
              <a:ext uri="{FF2B5EF4-FFF2-40B4-BE49-F238E27FC236}">
                <a16:creationId xmlns:a16="http://schemas.microsoft.com/office/drawing/2014/main" id="{C1A36D10-04A9-9CEE-6D36-AB690D0BC5D5}"/>
              </a:ext>
            </a:extLst>
          </p:cNvPr>
          <p:cNvSpPr/>
          <p:nvPr/>
        </p:nvSpPr>
        <p:spPr>
          <a:xfrm>
            <a:off x="8458200" y="2286000"/>
            <a:ext cx="3048000" cy="381000"/>
          </a:xfrm>
          <a:custGeom>
            <a:avLst/>
            <a:gdLst>
              <a:gd name="connsiteX0" fmla="*/ 2865120 w 3048000"/>
              <a:gd name="connsiteY0" fmla="*/ 0 h 381000"/>
              <a:gd name="connsiteX1" fmla="*/ 3048000 w 3048000"/>
              <a:gd name="connsiteY1" fmla="*/ 0 h 381000"/>
              <a:gd name="connsiteX2" fmla="*/ 3048000 w 3048000"/>
              <a:gd name="connsiteY2" fmla="*/ 381000 h 381000"/>
              <a:gd name="connsiteX3" fmla="*/ 2865120 w 3048000"/>
              <a:gd name="connsiteY3" fmla="*/ 381000 h 381000"/>
              <a:gd name="connsiteX4" fmla="*/ 182880 w 3048000"/>
              <a:gd name="connsiteY4" fmla="*/ 381000 h 381000"/>
              <a:gd name="connsiteX5" fmla="*/ 0 w 3048000"/>
              <a:gd name="connsiteY5" fmla="*/ 381000 h 381000"/>
              <a:gd name="connsiteX6" fmla="*/ 0 w 3048000"/>
              <a:gd name="connsiteY6" fmla="*/ 0 h 381000"/>
              <a:gd name="connsiteX7" fmla="*/ 182880 w 3048000"/>
              <a:gd name="connsiteY7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381000">
                <a:moveTo>
                  <a:pt x="2865120" y="0"/>
                </a:moveTo>
                <a:cubicBezTo>
                  <a:pt x="2966122" y="0"/>
                  <a:pt x="3048000" y="0"/>
                  <a:pt x="3048000" y="0"/>
                </a:cubicBezTo>
                <a:lnTo>
                  <a:pt x="3048000" y="381000"/>
                </a:lnTo>
                <a:cubicBezTo>
                  <a:pt x="3048000" y="381000"/>
                  <a:pt x="2966122" y="381000"/>
                  <a:pt x="2865120" y="381000"/>
                </a:cubicBezTo>
                <a:lnTo>
                  <a:pt x="182880" y="381000"/>
                </a:lnTo>
                <a:cubicBezTo>
                  <a:pt x="81878" y="381000"/>
                  <a:pt x="0" y="381000"/>
                  <a:pt x="0" y="381000"/>
                </a:cubicBezTo>
                <a:lnTo>
                  <a:pt x="0" y="0"/>
                </a:lnTo>
                <a:cubicBezTo>
                  <a:pt x="0" y="0"/>
                  <a:pt x="81878" y="0"/>
                  <a:pt x="182880" y="0"/>
                </a:cubicBezTo>
                <a:close/>
              </a:path>
            </a:pathLst>
          </a:custGeom>
          <a:solidFill>
            <a:srgbClr val="FEE2E2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58BBEC-D586-D480-D669-64CFC5CDC4D4}"/>
              </a:ext>
            </a:extLst>
          </p:cNvPr>
          <p:cNvSpPr txBox="1"/>
          <p:nvPr/>
        </p:nvSpPr>
        <p:spPr>
          <a:xfrm>
            <a:off x="8780725" y="2300317"/>
            <a:ext cx="193835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AI </a:t>
            </a:r>
            <a:r>
              <a:rPr lang="ko-KR" altLang="en-US" sz="1200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기술</a:t>
            </a:r>
            <a:r>
              <a:rPr lang="ko-KR" altLang="en-US" sz="1050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기반</a:t>
            </a:r>
            <a:r>
              <a:rPr lang="ko-KR" altLang="en-US" sz="1050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업무</a:t>
            </a:r>
            <a:r>
              <a:rPr lang="ko-KR" altLang="en-US" sz="1050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혁신</a:t>
            </a:r>
            <a:r>
              <a:rPr lang="ko-KR" altLang="en-US" sz="1050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DC2626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선도</a:t>
            </a:r>
          </a:p>
        </p:txBody>
      </p:sp>
      <p:sp>
        <p:nvSpPr>
          <p:cNvPr id="44" name="자유형: 도형 43">
            <a:extLst>
              <a:ext uri="{FF2B5EF4-FFF2-40B4-BE49-F238E27FC236}">
                <a16:creationId xmlns:a16="http://schemas.microsoft.com/office/drawing/2014/main" id="{E682AFED-89F9-F0E9-CAF5-2A53AF71F8D4}"/>
              </a:ext>
            </a:extLst>
          </p:cNvPr>
          <p:cNvSpPr/>
          <p:nvPr/>
        </p:nvSpPr>
        <p:spPr>
          <a:xfrm>
            <a:off x="8458200" y="2743200"/>
            <a:ext cx="3048000" cy="381000"/>
          </a:xfrm>
          <a:custGeom>
            <a:avLst/>
            <a:gdLst>
              <a:gd name="connsiteX0" fmla="*/ 2865120 w 3048000"/>
              <a:gd name="connsiteY0" fmla="*/ 0 h 381000"/>
              <a:gd name="connsiteX1" fmla="*/ 3048000 w 3048000"/>
              <a:gd name="connsiteY1" fmla="*/ 0 h 381000"/>
              <a:gd name="connsiteX2" fmla="*/ 3048000 w 3048000"/>
              <a:gd name="connsiteY2" fmla="*/ 381000 h 381000"/>
              <a:gd name="connsiteX3" fmla="*/ 2865120 w 3048000"/>
              <a:gd name="connsiteY3" fmla="*/ 381000 h 381000"/>
              <a:gd name="connsiteX4" fmla="*/ 182880 w 3048000"/>
              <a:gd name="connsiteY4" fmla="*/ 381000 h 381000"/>
              <a:gd name="connsiteX5" fmla="*/ 0 w 3048000"/>
              <a:gd name="connsiteY5" fmla="*/ 381000 h 381000"/>
              <a:gd name="connsiteX6" fmla="*/ 0 w 3048000"/>
              <a:gd name="connsiteY6" fmla="*/ 0 h 381000"/>
              <a:gd name="connsiteX7" fmla="*/ 182880 w 3048000"/>
              <a:gd name="connsiteY7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381000">
                <a:moveTo>
                  <a:pt x="2865120" y="0"/>
                </a:moveTo>
                <a:cubicBezTo>
                  <a:pt x="2966122" y="0"/>
                  <a:pt x="3048000" y="0"/>
                  <a:pt x="3048000" y="0"/>
                </a:cubicBezTo>
                <a:lnTo>
                  <a:pt x="3048000" y="381000"/>
                </a:lnTo>
                <a:cubicBezTo>
                  <a:pt x="3048000" y="381000"/>
                  <a:pt x="2966122" y="381000"/>
                  <a:pt x="2865120" y="381000"/>
                </a:cubicBezTo>
                <a:lnTo>
                  <a:pt x="182880" y="381000"/>
                </a:lnTo>
                <a:cubicBezTo>
                  <a:pt x="81878" y="381000"/>
                  <a:pt x="0" y="381000"/>
                  <a:pt x="0" y="381000"/>
                </a:cubicBezTo>
                <a:lnTo>
                  <a:pt x="0" y="0"/>
                </a:lnTo>
                <a:cubicBezTo>
                  <a:pt x="0" y="0"/>
                  <a:pt x="81878" y="0"/>
                  <a:pt x="182880" y="0"/>
                </a:cubicBezTo>
                <a:close/>
              </a:path>
            </a:pathLst>
          </a:custGeom>
          <a:solidFill>
            <a:srgbClr val="F3E8FF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D7B796F9-6458-3559-2195-718F1435CE0A}"/>
              </a:ext>
            </a:extLst>
          </p:cNvPr>
          <p:cNvSpPr txBox="1"/>
          <p:nvPr/>
        </p:nvSpPr>
        <p:spPr>
          <a:xfrm>
            <a:off x="8791768" y="2757517"/>
            <a:ext cx="191751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7C3AE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글로벌</a:t>
            </a:r>
            <a:r>
              <a:rPr lang="ko-KR" altLang="en-US" sz="1050" spc="0" baseline="0">
                <a:ln/>
                <a:solidFill>
                  <a:srgbClr val="7C3AE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7C3AE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사업</a:t>
            </a:r>
            <a:r>
              <a:rPr lang="ko-KR" altLang="en-US" sz="1050" spc="0" baseline="0">
                <a:ln/>
                <a:solidFill>
                  <a:srgbClr val="7C3AE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7C3AE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대응</a:t>
            </a:r>
            <a:r>
              <a:rPr lang="ko-KR" altLang="en-US" sz="1050" spc="0" baseline="0">
                <a:ln/>
                <a:solidFill>
                  <a:srgbClr val="7C3AE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7C3AE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역량</a:t>
            </a:r>
            <a:r>
              <a:rPr lang="ko-KR" altLang="en-US" sz="1050" spc="0" baseline="0">
                <a:ln/>
                <a:solidFill>
                  <a:srgbClr val="7C3AE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7C3AE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확보</a:t>
            </a:r>
          </a:p>
        </p:txBody>
      </p:sp>
      <p:sp>
        <p:nvSpPr>
          <p:cNvPr id="46" name="자유형: 도형 45">
            <a:extLst>
              <a:ext uri="{FF2B5EF4-FFF2-40B4-BE49-F238E27FC236}">
                <a16:creationId xmlns:a16="http://schemas.microsoft.com/office/drawing/2014/main" id="{45086E04-4F61-E0D2-FB57-E14B07BBF662}"/>
              </a:ext>
            </a:extLst>
          </p:cNvPr>
          <p:cNvSpPr/>
          <p:nvPr/>
        </p:nvSpPr>
        <p:spPr>
          <a:xfrm>
            <a:off x="8458200" y="3200400"/>
            <a:ext cx="3048000" cy="381000"/>
          </a:xfrm>
          <a:custGeom>
            <a:avLst/>
            <a:gdLst>
              <a:gd name="connsiteX0" fmla="*/ 2865120 w 3048000"/>
              <a:gd name="connsiteY0" fmla="*/ 0 h 381000"/>
              <a:gd name="connsiteX1" fmla="*/ 3048000 w 3048000"/>
              <a:gd name="connsiteY1" fmla="*/ 0 h 381000"/>
              <a:gd name="connsiteX2" fmla="*/ 3048000 w 3048000"/>
              <a:gd name="connsiteY2" fmla="*/ 381000 h 381000"/>
              <a:gd name="connsiteX3" fmla="*/ 2865120 w 3048000"/>
              <a:gd name="connsiteY3" fmla="*/ 381000 h 381000"/>
              <a:gd name="connsiteX4" fmla="*/ 182880 w 3048000"/>
              <a:gd name="connsiteY4" fmla="*/ 381000 h 381000"/>
              <a:gd name="connsiteX5" fmla="*/ 0 w 3048000"/>
              <a:gd name="connsiteY5" fmla="*/ 381000 h 381000"/>
              <a:gd name="connsiteX6" fmla="*/ 0 w 3048000"/>
              <a:gd name="connsiteY6" fmla="*/ 0 h 381000"/>
              <a:gd name="connsiteX7" fmla="*/ 182880 w 3048000"/>
              <a:gd name="connsiteY7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381000">
                <a:moveTo>
                  <a:pt x="2865120" y="0"/>
                </a:moveTo>
                <a:cubicBezTo>
                  <a:pt x="2966122" y="0"/>
                  <a:pt x="3048000" y="0"/>
                  <a:pt x="3048000" y="0"/>
                </a:cubicBezTo>
                <a:lnTo>
                  <a:pt x="3048000" y="381000"/>
                </a:lnTo>
                <a:cubicBezTo>
                  <a:pt x="3048000" y="381000"/>
                  <a:pt x="2966122" y="381000"/>
                  <a:pt x="2865120" y="381000"/>
                </a:cubicBezTo>
                <a:lnTo>
                  <a:pt x="182880" y="381000"/>
                </a:lnTo>
                <a:cubicBezTo>
                  <a:pt x="81878" y="381000"/>
                  <a:pt x="0" y="381000"/>
                  <a:pt x="0" y="381000"/>
                </a:cubicBezTo>
                <a:lnTo>
                  <a:pt x="0" y="0"/>
                </a:lnTo>
                <a:cubicBezTo>
                  <a:pt x="0" y="0"/>
                  <a:pt x="81878" y="0"/>
                  <a:pt x="182880" y="0"/>
                </a:cubicBezTo>
                <a:close/>
              </a:path>
            </a:pathLst>
          </a:custGeom>
          <a:solidFill>
            <a:srgbClr val="ECFDF5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F87F870-D0F0-D891-C9A7-E28E5D8140F4}"/>
              </a:ext>
            </a:extLst>
          </p:cNvPr>
          <p:cNvSpPr txBox="1"/>
          <p:nvPr/>
        </p:nvSpPr>
        <p:spPr>
          <a:xfrm>
            <a:off x="8608888" y="3214717"/>
            <a:ext cx="22092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059669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시장</a:t>
            </a:r>
            <a:r>
              <a:rPr lang="ko-KR" altLang="en-US" sz="1050" spc="0" baseline="0">
                <a:ln/>
                <a:solidFill>
                  <a:srgbClr val="059669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59669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선도</a:t>
            </a:r>
            <a:r>
              <a:rPr lang="ko-KR" altLang="en-US" sz="1050" spc="0" baseline="0">
                <a:ln/>
                <a:solidFill>
                  <a:srgbClr val="059669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59669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기업으로의</a:t>
            </a:r>
            <a:r>
              <a:rPr lang="ko-KR" altLang="en-US" sz="1050" spc="0" baseline="0">
                <a:ln/>
                <a:solidFill>
                  <a:srgbClr val="059669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59669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위상</a:t>
            </a:r>
            <a:r>
              <a:rPr lang="ko-KR" altLang="en-US" sz="1050" spc="0" baseline="0">
                <a:ln/>
                <a:solidFill>
                  <a:srgbClr val="059669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59669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강화</a:t>
            </a:r>
          </a:p>
        </p:txBody>
      </p:sp>
      <p:sp>
        <p:nvSpPr>
          <p:cNvPr id="48" name="자유형: 도형 47">
            <a:extLst>
              <a:ext uri="{FF2B5EF4-FFF2-40B4-BE49-F238E27FC236}">
                <a16:creationId xmlns:a16="http://schemas.microsoft.com/office/drawing/2014/main" id="{F0235BB9-470E-38F0-15BC-22C5B06B1D70}"/>
              </a:ext>
            </a:extLst>
          </p:cNvPr>
          <p:cNvSpPr/>
          <p:nvPr/>
        </p:nvSpPr>
        <p:spPr>
          <a:xfrm>
            <a:off x="8458200" y="3657600"/>
            <a:ext cx="3048000" cy="381000"/>
          </a:xfrm>
          <a:custGeom>
            <a:avLst/>
            <a:gdLst>
              <a:gd name="connsiteX0" fmla="*/ 2865120 w 3048000"/>
              <a:gd name="connsiteY0" fmla="*/ 0 h 381000"/>
              <a:gd name="connsiteX1" fmla="*/ 3048000 w 3048000"/>
              <a:gd name="connsiteY1" fmla="*/ 0 h 381000"/>
              <a:gd name="connsiteX2" fmla="*/ 3048000 w 3048000"/>
              <a:gd name="connsiteY2" fmla="*/ 381000 h 381000"/>
              <a:gd name="connsiteX3" fmla="*/ 2865120 w 3048000"/>
              <a:gd name="connsiteY3" fmla="*/ 381000 h 381000"/>
              <a:gd name="connsiteX4" fmla="*/ 182880 w 3048000"/>
              <a:gd name="connsiteY4" fmla="*/ 381000 h 381000"/>
              <a:gd name="connsiteX5" fmla="*/ 0 w 3048000"/>
              <a:gd name="connsiteY5" fmla="*/ 381000 h 381000"/>
              <a:gd name="connsiteX6" fmla="*/ 0 w 3048000"/>
              <a:gd name="connsiteY6" fmla="*/ 0 h 381000"/>
              <a:gd name="connsiteX7" fmla="*/ 182880 w 3048000"/>
              <a:gd name="connsiteY7" fmla="*/ 0 h 381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048000" h="381000">
                <a:moveTo>
                  <a:pt x="2865120" y="0"/>
                </a:moveTo>
                <a:cubicBezTo>
                  <a:pt x="2966122" y="0"/>
                  <a:pt x="3048000" y="0"/>
                  <a:pt x="3048000" y="0"/>
                </a:cubicBezTo>
                <a:lnTo>
                  <a:pt x="3048000" y="381000"/>
                </a:lnTo>
                <a:cubicBezTo>
                  <a:pt x="3048000" y="381000"/>
                  <a:pt x="2966122" y="381000"/>
                  <a:pt x="2865120" y="381000"/>
                </a:cubicBezTo>
                <a:lnTo>
                  <a:pt x="182880" y="381000"/>
                </a:lnTo>
                <a:cubicBezTo>
                  <a:pt x="81878" y="381000"/>
                  <a:pt x="0" y="381000"/>
                  <a:pt x="0" y="381000"/>
                </a:cubicBezTo>
                <a:lnTo>
                  <a:pt x="0" y="0"/>
                </a:lnTo>
                <a:cubicBezTo>
                  <a:pt x="0" y="0"/>
                  <a:pt x="81878" y="0"/>
                  <a:pt x="182880" y="0"/>
                </a:cubicBezTo>
                <a:close/>
              </a:path>
            </a:pathLst>
          </a:custGeom>
          <a:solidFill>
            <a:srgbClr val="F0F9FF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837DBFD-923A-8CCF-5862-80B515984BD1}"/>
              </a:ext>
            </a:extLst>
          </p:cNvPr>
          <p:cNvSpPr txBox="1"/>
          <p:nvPr/>
        </p:nvSpPr>
        <p:spPr>
          <a:xfrm>
            <a:off x="8906496" y="3671917"/>
            <a:ext cx="173957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0284C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혁신적인</a:t>
            </a:r>
            <a:r>
              <a:rPr lang="ko-KR" altLang="en-US" sz="1050" spc="0" baseline="0">
                <a:ln/>
                <a:solidFill>
                  <a:srgbClr val="0284C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284C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조직</a:t>
            </a:r>
            <a:r>
              <a:rPr lang="ko-KR" altLang="en-US" sz="1050" spc="0" baseline="0">
                <a:ln/>
                <a:solidFill>
                  <a:srgbClr val="0284C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284C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문화</a:t>
            </a:r>
            <a:r>
              <a:rPr lang="ko-KR" altLang="en-US" sz="1050" spc="0" baseline="0">
                <a:ln/>
                <a:solidFill>
                  <a:srgbClr val="0284C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0284C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구축</a:t>
            </a:r>
          </a:p>
        </p:txBody>
      </p:sp>
      <p:sp>
        <p:nvSpPr>
          <p:cNvPr id="50" name="자유형: 도형 49">
            <a:extLst>
              <a:ext uri="{FF2B5EF4-FFF2-40B4-BE49-F238E27FC236}">
                <a16:creationId xmlns:a16="http://schemas.microsoft.com/office/drawing/2014/main" id="{09B8AADD-C7E8-448A-C419-BDF608694E12}"/>
              </a:ext>
            </a:extLst>
          </p:cNvPr>
          <p:cNvSpPr/>
          <p:nvPr/>
        </p:nvSpPr>
        <p:spPr>
          <a:xfrm>
            <a:off x="457200" y="4876800"/>
            <a:ext cx="11277600" cy="1524000"/>
          </a:xfrm>
          <a:custGeom>
            <a:avLst/>
            <a:gdLst>
              <a:gd name="connsiteX0" fmla="*/ 11125200 w 11277600"/>
              <a:gd name="connsiteY0" fmla="*/ 0 h 1524000"/>
              <a:gd name="connsiteX1" fmla="*/ 11277600 w 11277600"/>
              <a:gd name="connsiteY1" fmla="*/ 0 h 1524000"/>
              <a:gd name="connsiteX2" fmla="*/ 11277600 w 11277600"/>
              <a:gd name="connsiteY2" fmla="*/ 1524000 h 1524000"/>
              <a:gd name="connsiteX3" fmla="*/ 11125200 w 11277600"/>
              <a:gd name="connsiteY3" fmla="*/ 1524000 h 1524000"/>
              <a:gd name="connsiteX4" fmla="*/ 152400 w 11277600"/>
              <a:gd name="connsiteY4" fmla="*/ 1524000 h 1524000"/>
              <a:gd name="connsiteX5" fmla="*/ 0 w 11277600"/>
              <a:gd name="connsiteY5" fmla="*/ 1524000 h 1524000"/>
              <a:gd name="connsiteX6" fmla="*/ 0 w 11277600"/>
              <a:gd name="connsiteY6" fmla="*/ 0 h 1524000"/>
              <a:gd name="connsiteX7" fmla="*/ 152400 w 11277600"/>
              <a:gd name="connsiteY7" fmla="*/ 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7600" h="1524000">
                <a:moveTo>
                  <a:pt x="11125200" y="0"/>
                </a:moveTo>
                <a:cubicBezTo>
                  <a:pt x="11209368" y="0"/>
                  <a:pt x="11277600" y="0"/>
                  <a:pt x="11277600" y="0"/>
                </a:cubicBezTo>
                <a:lnTo>
                  <a:pt x="11277600" y="1524000"/>
                </a:lnTo>
                <a:cubicBezTo>
                  <a:pt x="11277600" y="1524000"/>
                  <a:pt x="11209368" y="1524000"/>
                  <a:pt x="11125200" y="1524000"/>
                </a:cubicBezTo>
                <a:lnTo>
                  <a:pt x="152400" y="1524000"/>
                </a:lnTo>
                <a:cubicBezTo>
                  <a:pt x="68232" y="1524000"/>
                  <a:pt x="0" y="1524000"/>
                  <a:pt x="0" y="15240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30480" cap="flat">
            <a:solidFill>
              <a:srgbClr val="E5E7EB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1" name="자유형: 도형 50">
            <a:extLst>
              <a:ext uri="{FF2B5EF4-FFF2-40B4-BE49-F238E27FC236}">
                <a16:creationId xmlns:a16="http://schemas.microsoft.com/office/drawing/2014/main" id="{4AAE9226-F936-3505-71DD-B72FCBAB12CD}"/>
              </a:ext>
            </a:extLst>
          </p:cNvPr>
          <p:cNvSpPr/>
          <p:nvPr/>
        </p:nvSpPr>
        <p:spPr>
          <a:xfrm>
            <a:off x="457200" y="4876800"/>
            <a:ext cx="11277600" cy="533400"/>
          </a:xfrm>
          <a:custGeom>
            <a:avLst/>
            <a:gdLst>
              <a:gd name="connsiteX0" fmla="*/ 11125200 w 11277600"/>
              <a:gd name="connsiteY0" fmla="*/ 0 h 533400"/>
              <a:gd name="connsiteX1" fmla="*/ 11277600 w 11277600"/>
              <a:gd name="connsiteY1" fmla="*/ 0 h 533400"/>
              <a:gd name="connsiteX2" fmla="*/ 11277600 w 11277600"/>
              <a:gd name="connsiteY2" fmla="*/ 533400 h 533400"/>
              <a:gd name="connsiteX3" fmla="*/ 11125200 w 11277600"/>
              <a:gd name="connsiteY3" fmla="*/ 533400 h 533400"/>
              <a:gd name="connsiteX4" fmla="*/ 152400 w 11277600"/>
              <a:gd name="connsiteY4" fmla="*/ 533400 h 533400"/>
              <a:gd name="connsiteX5" fmla="*/ 0 w 11277600"/>
              <a:gd name="connsiteY5" fmla="*/ 533400 h 533400"/>
              <a:gd name="connsiteX6" fmla="*/ 0 w 11277600"/>
              <a:gd name="connsiteY6" fmla="*/ 0 h 533400"/>
              <a:gd name="connsiteX7" fmla="*/ 152400 w 11277600"/>
              <a:gd name="connsiteY7" fmla="*/ 0 h 533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277600" h="533400">
                <a:moveTo>
                  <a:pt x="11125200" y="0"/>
                </a:moveTo>
                <a:cubicBezTo>
                  <a:pt x="11209368" y="0"/>
                  <a:pt x="11277600" y="0"/>
                  <a:pt x="11277600" y="0"/>
                </a:cubicBezTo>
                <a:lnTo>
                  <a:pt x="11277600" y="533400"/>
                </a:lnTo>
                <a:cubicBezTo>
                  <a:pt x="11277600" y="533400"/>
                  <a:pt x="11209368" y="533400"/>
                  <a:pt x="11125200" y="533400"/>
                </a:cubicBezTo>
                <a:lnTo>
                  <a:pt x="152400" y="533400"/>
                </a:lnTo>
                <a:cubicBezTo>
                  <a:pt x="68232" y="533400"/>
                  <a:pt x="0" y="533400"/>
                  <a:pt x="0" y="5334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1F5F9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B80D7BD-5F37-88FC-106F-46A7F38BD11A}"/>
              </a:ext>
            </a:extLst>
          </p:cNvPr>
          <p:cNvSpPr txBox="1"/>
          <p:nvPr/>
        </p:nvSpPr>
        <p:spPr>
          <a:xfrm>
            <a:off x="4649866" y="4946689"/>
            <a:ext cx="2605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b="1" spc="0" baseline="0">
                <a:ln/>
                <a:solidFill>
                  <a:srgbClr val="1E293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컨설팅</a:t>
            </a:r>
            <a:r>
              <a:rPr lang="ko-KR" altLang="en-US" b="1" spc="0" baseline="0">
                <a:ln/>
                <a:solidFill>
                  <a:srgbClr val="1E293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b="1" spc="0" baseline="0">
                <a:ln/>
                <a:solidFill>
                  <a:srgbClr val="1E293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비용</a:t>
            </a:r>
            <a:r>
              <a:rPr lang="ko-KR" altLang="en-US" b="1" spc="0" baseline="0">
                <a:ln/>
                <a:solidFill>
                  <a:srgbClr val="1E293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b="1" spc="0" baseline="0">
                <a:ln/>
                <a:solidFill>
                  <a:srgbClr val="1E293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및</a:t>
            </a:r>
            <a:r>
              <a:rPr lang="ko-KR" altLang="en-US" b="1" spc="0" baseline="0">
                <a:ln/>
                <a:solidFill>
                  <a:srgbClr val="1E293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b="1" spc="0" baseline="0">
                <a:ln/>
                <a:solidFill>
                  <a:srgbClr val="1E293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지원</a:t>
            </a:r>
            <a:r>
              <a:rPr lang="ko-KR" altLang="en-US" b="1" spc="0" baseline="0">
                <a:ln/>
                <a:solidFill>
                  <a:srgbClr val="1E293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b="1" spc="0" baseline="0">
                <a:ln/>
                <a:solidFill>
                  <a:srgbClr val="1E293B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혜택</a:t>
            </a:r>
          </a:p>
        </p:txBody>
      </p:sp>
      <p:sp>
        <p:nvSpPr>
          <p:cNvPr id="53" name="자유형: 도형 52">
            <a:extLst>
              <a:ext uri="{FF2B5EF4-FFF2-40B4-BE49-F238E27FC236}">
                <a16:creationId xmlns:a16="http://schemas.microsoft.com/office/drawing/2014/main" id="{EBA860DE-74CD-750C-F0C3-BF6C449274F1}"/>
              </a:ext>
            </a:extLst>
          </p:cNvPr>
          <p:cNvSpPr/>
          <p:nvPr/>
        </p:nvSpPr>
        <p:spPr>
          <a:xfrm>
            <a:off x="762000" y="5562600"/>
            <a:ext cx="2286000" cy="609600"/>
          </a:xfrm>
          <a:custGeom>
            <a:avLst/>
            <a:gdLst>
              <a:gd name="connsiteX0" fmla="*/ 2164080 w 2286000"/>
              <a:gd name="connsiteY0" fmla="*/ 0 h 609600"/>
              <a:gd name="connsiteX1" fmla="*/ 2286000 w 2286000"/>
              <a:gd name="connsiteY1" fmla="*/ 0 h 609600"/>
              <a:gd name="connsiteX2" fmla="*/ 2286000 w 2286000"/>
              <a:gd name="connsiteY2" fmla="*/ 609600 h 609600"/>
              <a:gd name="connsiteX3" fmla="*/ 2164080 w 2286000"/>
              <a:gd name="connsiteY3" fmla="*/ 609600 h 609600"/>
              <a:gd name="connsiteX4" fmla="*/ 121920 w 2286000"/>
              <a:gd name="connsiteY4" fmla="*/ 609600 h 609600"/>
              <a:gd name="connsiteX5" fmla="*/ 0 w 2286000"/>
              <a:gd name="connsiteY5" fmla="*/ 609600 h 609600"/>
              <a:gd name="connsiteX6" fmla="*/ 0 w 2286000"/>
              <a:gd name="connsiteY6" fmla="*/ 0 h 609600"/>
              <a:gd name="connsiteX7" fmla="*/ 121920 w 2286000"/>
              <a:gd name="connsiteY7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86000" h="609600">
                <a:moveTo>
                  <a:pt x="2164080" y="0"/>
                </a:moveTo>
                <a:cubicBezTo>
                  <a:pt x="2231415" y="0"/>
                  <a:pt x="2286000" y="0"/>
                  <a:pt x="2286000" y="0"/>
                </a:cubicBezTo>
                <a:lnTo>
                  <a:pt x="2286000" y="609600"/>
                </a:lnTo>
                <a:cubicBezTo>
                  <a:pt x="2286000" y="609600"/>
                  <a:pt x="2231415" y="609600"/>
                  <a:pt x="2164080" y="609600"/>
                </a:cubicBezTo>
                <a:lnTo>
                  <a:pt x="121920" y="609600"/>
                </a:lnTo>
                <a:cubicBezTo>
                  <a:pt x="54585" y="609600"/>
                  <a:pt x="0" y="609600"/>
                  <a:pt x="0" y="609600"/>
                </a:cubicBezTo>
                <a:lnTo>
                  <a:pt x="0" y="0"/>
                </a:lnTo>
                <a:cubicBezTo>
                  <a:pt x="0" y="0"/>
                  <a:pt x="54585" y="0"/>
                  <a:pt x="121920" y="0"/>
                </a:cubicBezTo>
                <a:close/>
              </a:path>
            </a:pathLst>
          </a:custGeom>
          <a:solidFill>
            <a:srgbClr val="DBEAFE"/>
          </a:solidFill>
          <a:ln w="30480" cap="flat">
            <a:solidFill>
              <a:srgbClr val="3B82F6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F8EAFA-BACE-3BAF-68AD-64FB40224699}"/>
              </a:ext>
            </a:extLst>
          </p:cNvPr>
          <p:cNvSpPr txBox="1"/>
          <p:nvPr/>
        </p:nvSpPr>
        <p:spPr>
          <a:xfrm>
            <a:off x="1330955" y="5546437"/>
            <a:ext cx="95090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컨설팅</a:t>
            </a:r>
            <a:r>
              <a:rPr lang="ko-KR" altLang="en-US" sz="1200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1E40A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유형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7867F83-0D6E-0642-807C-14F84EC7AAAF}"/>
              </a:ext>
            </a:extLst>
          </p:cNvPr>
          <p:cNvSpPr txBox="1"/>
          <p:nvPr/>
        </p:nvSpPr>
        <p:spPr>
          <a:xfrm>
            <a:off x="933022" y="5775037"/>
            <a:ext cx="16530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spc="0" baseline="0">
                <a:ln/>
                <a:solidFill>
                  <a:srgbClr val="1E3A8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심화형</a:t>
            </a:r>
            <a:r>
              <a:rPr lang="ko-KR" altLang="en-US" sz="1050" spc="0" baseline="0">
                <a:ln/>
                <a:solidFill>
                  <a:srgbClr val="1E3A8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(2</a:t>
            </a:r>
            <a:r>
              <a:rPr lang="ko-KR" altLang="en-US" sz="1200" spc="0" baseline="0">
                <a:ln/>
                <a:solidFill>
                  <a:srgbClr val="1E3A8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개</a:t>
            </a:r>
            <a:r>
              <a:rPr lang="ko-KR" altLang="en-US" sz="1050" spc="0" baseline="0">
                <a:ln/>
                <a:solidFill>
                  <a:srgbClr val="1E3A8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1E3A8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요구사항</a:t>
            </a:r>
            <a:r>
              <a:rPr lang="ko-KR" altLang="en-US" sz="1050" spc="0" baseline="0">
                <a:ln/>
                <a:solidFill>
                  <a:srgbClr val="1E3A8A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56" name="자유형: 도형 55">
            <a:extLst>
              <a:ext uri="{FF2B5EF4-FFF2-40B4-BE49-F238E27FC236}">
                <a16:creationId xmlns:a16="http://schemas.microsoft.com/office/drawing/2014/main" id="{09171FC1-43E2-F09E-2150-425D3A4BED72}"/>
              </a:ext>
            </a:extLst>
          </p:cNvPr>
          <p:cNvSpPr/>
          <p:nvPr/>
        </p:nvSpPr>
        <p:spPr>
          <a:xfrm>
            <a:off x="3352800" y="5562600"/>
            <a:ext cx="1828800" cy="609600"/>
          </a:xfrm>
          <a:custGeom>
            <a:avLst/>
            <a:gdLst>
              <a:gd name="connsiteX0" fmla="*/ 1706880 w 1828800"/>
              <a:gd name="connsiteY0" fmla="*/ 0 h 609600"/>
              <a:gd name="connsiteX1" fmla="*/ 1828800 w 1828800"/>
              <a:gd name="connsiteY1" fmla="*/ 0 h 609600"/>
              <a:gd name="connsiteX2" fmla="*/ 1828800 w 1828800"/>
              <a:gd name="connsiteY2" fmla="*/ 609600 h 609600"/>
              <a:gd name="connsiteX3" fmla="*/ 1706880 w 1828800"/>
              <a:gd name="connsiteY3" fmla="*/ 609600 h 609600"/>
              <a:gd name="connsiteX4" fmla="*/ 121920 w 1828800"/>
              <a:gd name="connsiteY4" fmla="*/ 609600 h 609600"/>
              <a:gd name="connsiteX5" fmla="*/ 0 w 1828800"/>
              <a:gd name="connsiteY5" fmla="*/ 609600 h 609600"/>
              <a:gd name="connsiteX6" fmla="*/ 0 w 1828800"/>
              <a:gd name="connsiteY6" fmla="*/ 0 h 609600"/>
              <a:gd name="connsiteX7" fmla="*/ 121920 w 1828800"/>
              <a:gd name="connsiteY7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09600">
                <a:moveTo>
                  <a:pt x="1706880" y="0"/>
                </a:moveTo>
                <a:cubicBezTo>
                  <a:pt x="1774215" y="0"/>
                  <a:pt x="1828800" y="0"/>
                  <a:pt x="1828800" y="0"/>
                </a:cubicBezTo>
                <a:lnTo>
                  <a:pt x="1828800" y="609600"/>
                </a:lnTo>
                <a:cubicBezTo>
                  <a:pt x="1828800" y="609600"/>
                  <a:pt x="1774215" y="609600"/>
                  <a:pt x="1706880" y="609600"/>
                </a:cubicBezTo>
                <a:lnTo>
                  <a:pt x="121920" y="609600"/>
                </a:lnTo>
                <a:cubicBezTo>
                  <a:pt x="54586" y="609600"/>
                  <a:pt x="0" y="609600"/>
                  <a:pt x="0" y="609600"/>
                </a:cubicBezTo>
                <a:lnTo>
                  <a:pt x="0" y="0"/>
                </a:lnTo>
                <a:cubicBezTo>
                  <a:pt x="0" y="0"/>
                  <a:pt x="54586" y="0"/>
                  <a:pt x="121920" y="0"/>
                </a:cubicBezTo>
                <a:close/>
              </a:path>
            </a:pathLst>
          </a:custGeom>
          <a:solidFill>
            <a:srgbClr val="DCFCE7"/>
          </a:solidFill>
          <a:ln w="30480" cap="flat">
            <a:solidFill>
              <a:srgbClr val="16A34A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EFA0F80-97DA-E523-CCBD-A460B06B8E1A}"/>
              </a:ext>
            </a:extLst>
          </p:cNvPr>
          <p:cNvSpPr txBox="1"/>
          <p:nvPr/>
        </p:nvSpPr>
        <p:spPr>
          <a:xfrm>
            <a:off x="3784595" y="5546437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소요</a:t>
            </a:r>
            <a:r>
              <a:rPr lang="ko-KR" altLang="en-US" sz="1200" b="1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15803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기간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30FCDFAC-30A1-95F3-F165-0361EBF49F73}"/>
              </a:ext>
            </a:extLst>
          </p:cNvPr>
          <p:cNvSpPr txBox="1"/>
          <p:nvPr/>
        </p:nvSpPr>
        <p:spPr>
          <a:xfrm>
            <a:off x="3991086" y="5775037"/>
            <a:ext cx="5180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14532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20</a:t>
            </a:r>
            <a:r>
              <a:rPr lang="ko-KR" altLang="en-US" sz="1200" spc="0" baseline="0">
                <a:ln/>
                <a:solidFill>
                  <a:srgbClr val="14532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주</a:t>
            </a:r>
          </a:p>
        </p:txBody>
      </p:sp>
      <p:sp>
        <p:nvSpPr>
          <p:cNvPr id="59" name="자유형: 도형 58">
            <a:extLst>
              <a:ext uri="{FF2B5EF4-FFF2-40B4-BE49-F238E27FC236}">
                <a16:creationId xmlns:a16="http://schemas.microsoft.com/office/drawing/2014/main" id="{96610EB6-C680-148F-1CDB-236EAFDCEE02}"/>
              </a:ext>
            </a:extLst>
          </p:cNvPr>
          <p:cNvSpPr/>
          <p:nvPr/>
        </p:nvSpPr>
        <p:spPr>
          <a:xfrm>
            <a:off x="5486400" y="5562600"/>
            <a:ext cx="1828800" cy="609600"/>
          </a:xfrm>
          <a:custGeom>
            <a:avLst/>
            <a:gdLst>
              <a:gd name="connsiteX0" fmla="*/ 1706880 w 1828800"/>
              <a:gd name="connsiteY0" fmla="*/ 0 h 609600"/>
              <a:gd name="connsiteX1" fmla="*/ 1828800 w 1828800"/>
              <a:gd name="connsiteY1" fmla="*/ 0 h 609600"/>
              <a:gd name="connsiteX2" fmla="*/ 1828800 w 1828800"/>
              <a:gd name="connsiteY2" fmla="*/ 609600 h 609600"/>
              <a:gd name="connsiteX3" fmla="*/ 1706880 w 1828800"/>
              <a:gd name="connsiteY3" fmla="*/ 609600 h 609600"/>
              <a:gd name="connsiteX4" fmla="*/ 121920 w 1828800"/>
              <a:gd name="connsiteY4" fmla="*/ 609600 h 609600"/>
              <a:gd name="connsiteX5" fmla="*/ 0 w 1828800"/>
              <a:gd name="connsiteY5" fmla="*/ 609600 h 609600"/>
              <a:gd name="connsiteX6" fmla="*/ 0 w 1828800"/>
              <a:gd name="connsiteY6" fmla="*/ 0 h 609600"/>
              <a:gd name="connsiteX7" fmla="*/ 121920 w 1828800"/>
              <a:gd name="connsiteY7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09600">
                <a:moveTo>
                  <a:pt x="1706880" y="0"/>
                </a:moveTo>
                <a:cubicBezTo>
                  <a:pt x="1774215" y="0"/>
                  <a:pt x="1828800" y="0"/>
                  <a:pt x="1828800" y="0"/>
                </a:cubicBezTo>
                <a:lnTo>
                  <a:pt x="1828800" y="609600"/>
                </a:lnTo>
                <a:cubicBezTo>
                  <a:pt x="1828800" y="609600"/>
                  <a:pt x="1774215" y="609600"/>
                  <a:pt x="1706880" y="609600"/>
                </a:cubicBezTo>
                <a:lnTo>
                  <a:pt x="121920" y="609600"/>
                </a:lnTo>
                <a:cubicBezTo>
                  <a:pt x="54586" y="609600"/>
                  <a:pt x="0" y="609600"/>
                  <a:pt x="0" y="609600"/>
                </a:cubicBezTo>
                <a:lnTo>
                  <a:pt x="0" y="0"/>
                </a:lnTo>
                <a:cubicBezTo>
                  <a:pt x="0" y="0"/>
                  <a:pt x="54586" y="0"/>
                  <a:pt x="121920" y="0"/>
                </a:cubicBezTo>
                <a:close/>
              </a:path>
            </a:pathLst>
          </a:custGeom>
          <a:solidFill>
            <a:srgbClr val="FEF3C7"/>
          </a:solidFill>
          <a:ln w="30480" cap="flat">
            <a:solidFill>
              <a:srgbClr val="F59E0B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C30BAD-B883-DDE8-F22A-D4A043551577}"/>
              </a:ext>
            </a:extLst>
          </p:cNvPr>
          <p:cNvSpPr txBox="1"/>
          <p:nvPr/>
        </p:nvSpPr>
        <p:spPr>
          <a:xfrm>
            <a:off x="6035040" y="5546437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92400E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자부담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A141615-34EB-D52F-ECEF-9CEBF0AE008B}"/>
              </a:ext>
            </a:extLst>
          </p:cNvPr>
          <p:cNvSpPr txBox="1"/>
          <p:nvPr/>
        </p:nvSpPr>
        <p:spPr>
          <a:xfrm>
            <a:off x="5720052" y="5775037"/>
            <a:ext cx="11576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78350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0% (</a:t>
            </a:r>
            <a:r>
              <a:rPr lang="ko-KR" altLang="en-US" sz="1200" spc="0" baseline="0">
                <a:ln/>
                <a:solidFill>
                  <a:srgbClr val="78350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전액</a:t>
            </a:r>
            <a:r>
              <a:rPr lang="ko-KR" altLang="en-US" sz="1050" spc="0" baseline="0">
                <a:ln/>
                <a:solidFill>
                  <a:srgbClr val="78350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78350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지원</a:t>
            </a:r>
            <a:r>
              <a:rPr lang="ko-KR" altLang="en-US" sz="1050" spc="0" baseline="0">
                <a:ln/>
                <a:solidFill>
                  <a:srgbClr val="78350F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62" name="자유형: 도형 61">
            <a:extLst>
              <a:ext uri="{FF2B5EF4-FFF2-40B4-BE49-F238E27FC236}">
                <a16:creationId xmlns:a16="http://schemas.microsoft.com/office/drawing/2014/main" id="{B884473E-CC90-9C50-1EBA-10DE352ADD23}"/>
              </a:ext>
            </a:extLst>
          </p:cNvPr>
          <p:cNvSpPr/>
          <p:nvPr/>
        </p:nvSpPr>
        <p:spPr>
          <a:xfrm>
            <a:off x="7620000" y="5562600"/>
            <a:ext cx="1828800" cy="609600"/>
          </a:xfrm>
          <a:custGeom>
            <a:avLst/>
            <a:gdLst>
              <a:gd name="connsiteX0" fmla="*/ 1706880 w 1828800"/>
              <a:gd name="connsiteY0" fmla="*/ 0 h 609600"/>
              <a:gd name="connsiteX1" fmla="*/ 1828800 w 1828800"/>
              <a:gd name="connsiteY1" fmla="*/ 0 h 609600"/>
              <a:gd name="connsiteX2" fmla="*/ 1828800 w 1828800"/>
              <a:gd name="connsiteY2" fmla="*/ 609600 h 609600"/>
              <a:gd name="connsiteX3" fmla="*/ 1706880 w 1828800"/>
              <a:gd name="connsiteY3" fmla="*/ 609600 h 609600"/>
              <a:gd name="connsiteX4" fmla="*/ 121920 w 1828800"/>
              <a:gd name="connsiteY4" fmla="*/ 609600 h 609600"/>
              <a:gd name="connsiteX5" fmla="*/ 0 w 1828800"/>
              <a:gd name="connsiteY5" fmla="*/ 609600 h 609600"/>
              <a:gd name="connsiteX6" fmla="*/ 0 w 1828800"/>
              <a:gd name="connsiteY6" fmla="*/ 0 h 609600"/>
              <a:gd name="connsiteX7" fmla="*/ 121920 w 1828800"/>
              <a:gd name="connsiteY7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09600">
                <a:moveTo>
                  <a:pt x="1706880" y="0"/>
                </a:moveTo>
                <a:cubicBezTo>
                  <a:pt x="1774215" y="0"/>
                  <a:pt x="1828800" y="0"/>
                  <a:pt x="1828800" y="0"/>
                </a:cubicBezTo>
                <a:lnTo>
                  <a:pt x="1828800" y="609600"/>
                </a:lnTo>
                <a:cubicBezTo>
                  <a:pt x="1828800" y="609600"/>
                  <a:pt x="1774215" y="609600"/>
                  <a:pt x="1706880" y="609600"/>
                </a:cubicBezTo>
                <a:lnTo>
                  <a:pt x="121920" y="609600"/>
                </a:lnTo>
                <a:cubicBezTo>
                  <a:pt x="54586" y="609600"/>
                  <a:pt x="0" y="609600"/>
                  <a:pt x="0" y="609600"/>
                </a:cubicBezTo>
                <a:lnTo>
                  <a:pt x="0" y="0"/>
                </a:lnTo>
                <a:cubicBezTo>
                  <a:pt x="0" y="0"/>
                  <a:pt x="54586" y="0"/>
                  <a:pt x="121920" y="0"/>
                </a:cubicBezTo>
                <a:close/>
              </a:path>
            </a:pathLst>
          </a:custGeom>
          <a:solidFill>
            <a:srgbClr val="FCE7F3"/>
          </a:solidFill>
          <a:ln w="30480" cap="flat">
            <a:solidFill>
              <a:srgbClr val="EC4899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B88AA70-2DF8-319C-6A68-1DAF81DD41F6}"/>
              </a:ext>
            </a:extLst>
          </p:cNvPr>
          <p:cNvSpPr txBox="1"/>
          <p:nvPr/>
        </p:nvSpPr>
        <p:spPr>
          <a:xfrm>
            <a:off x="8051795" y="5546437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9D174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신청</a:t>
            </a:r>
            <a:r>
              <a:rPr lang="ko-KR" altLang="en-US" sz="1200" b="1" spc="0" baseline="0">
                <a:ln/>
                <a:solidFill>
                  <a:srgbClr val="9D174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9D174D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마감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E1C7683-CEA2-8BC4-169A-66FE10E4F28C}"/>
              </a:ext>
            </a:extLst>
          </p:cNvPr>
          <p:cNvSpPr txBox="1"/>
          <p:nvPr/>
        </p:nvSpPr>
        <p:spPr>
          <a:xfrm>
            <a:off x="7973005" y="5775037"/>
            <a:ext cx="9589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831843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7</a:t>
            </a:r>
            <a:r>
              <a:rPr lang="ko-KR" altLang="en-US" sz="1200" spc="0" baseline="0">
                <a:ln/>
                <a:solidFill>
                  <a:srgbClr val="831843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월</a:t>
            </a:r>
            <a:r>
              <a:rPr lang="ko-KR" altLang="en-US" sz="1050" spc="0" baseline="0">
                <a:ln/>
                <a:solidFill>
                  <a:srgbClr val="831843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3</a:t>
            </a:r>
            <a:r>
              <a:rPr lang="ko-KR" altLang="en-US" sz="1200" spc="0" baseline="0">
                <a:ln/>
                <a:solidFill>
                  <a:srgbClr val="831843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일</a:t>
            </a:r>
            <a:r>
              <a:rPr lang="ko-KR" altLang="en-US" sz="1050" spc="0" baseline="0">
                <a:ln/>
                <a:solidFill>
                  <a:srgbClr val="831843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(</a:t>
            </a:r>
            <a:r>
              <a:rPr lang="ko-KR" altLang="en-US" sz="1200" spc="0" baseline="0">
                <a:ln/>
                <a:solidFill>
                  <a:srgbClr val="831843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목</a:t>
            </a:r>
            <a:r>
              <a:rPr lang="ko-KR" altLang="en-US" sz="1050" spc="0" baseline="0">
                <a:ln/>
                <a:solidFill>
                  <a:srgbClr val="831843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)</a:t>
            </a:r>
          </a:p>
        </p:txBody>
      </p:sp>
      <p:sp>
        <p:nvSpPr>
          <p:cNvPr id="65" name="자유형: 도형 64">
            <a:extLst>
              <a:ext uri="{FF2B5EF4-FFF2-40B4-BE49-F238E27FC236}">
                <a16:creationId xmlns:a16="http://schemas.microsoft.com/office/drawing/2014/main" id="{5E49C66B-8963-3B33-BE46-047BC4B1BA2B}"/>
              </a:ext>
            </a:extLst>
          </p:cNvPr>
          <p:cNvSpPr/>
          <p:nvPr/>
        </p:nvSpPr>
        <p:spPr>
          <a:xfrm>
            <a:off x="9753600" y="5562600"/>
            <a:ext cx="1828800" cy="609600"/>
          </a:xfrm>
          <a:custGeom>
            <a:avLst/>
            <a:gdLst>
              <a:gd name="connsiteX0" fmla="*/ 1706880 w 1828800"/>
              <a:gd name="connsiteY0" fmla="*/ 0 h 609600"/>
              <a:gd name="connsiteX1" fmla="*/ 1828800 w 1828800"/>
              <a:gd name="connsiteY1" fmla="*/ 0 h 609600"/>
              <a:gd name="connsiteX2" fmla="*/ 1828800 w 1828800"/>
              <a:gd name="connsiteY2" fmla="*/ 609600 h 609600"/>
              <a:gd name="connsiteX3" fmla="*/ 1706880 w 1828800"/>
              <a:gd name="connsiteY3" fmla="*/ 609600 h 609600"/>
              <a:gd name="connsiteX4" fmla="*/ 121920 w 1828800"/>
              <a:gd name="connsiteY4" fmla="*/ 609600 h 609600"/>
              <a:gd name="connsiteX5" fmla="*/ 0 w 1828800"/>
              <a:gd name="connsiteY5" fmla="*/ 609600 h 609600"/>
              <a:gd name="connsiteX6" fmla="*/ 0 w 1828800"/>
              <a:gd name="connsiteY6" fmla="*/ 0 h 609600"/>
              <a:gd name="connsiteX7" fmla="*/ 121920 w 1828800"/>
              <a:gd name="connsiteY7" fmla="*/ 0 h 60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828800" h="609600">
                <a:moveTo>
                  <a:pt x="1706880" y="0"/>
                </a:moveTo>
                <a:cubicBezTo>
                  <a:pt x="1774215" y="0"/>
                  <a:pt x="1828800" y="0"/>
                  <a:pt x="1828800" y="0"/>
                </a:cubicBezTo>
                <a:lnTo>
                  <a:pt x="1828800" y="609600"/>
                </a:lnTo>
                <a:cubicBezTo>
                  <a:pt x="1828800" y="609600"/>
                  <a:pt x="1774215" y="609600"/>
                  <a:pt x="1706880" y="609600"/>
                </a:cubicBezTo>
                <a:lnTo>
                  <a:pt x="121920" y="609600"/>
                </a:lnTo>
                <a:cubicBezTo>
                  <a:pt x="54586" y="609600"/>
                  <a:pt x="0" y="609600"/>
                  <a:pt x="0" y="609600"/>
                </a:cubicBezTo>
                <a:lnTo>
                  <a:pt x="0" y="0"/>
                </a:lnTo>
                <a:cubicBezTo>
                  <a:pt x="0" y="0"/>
                  <a:pt x="54586" y="0"/>
                  <a:pt x="121920" y="0"/>
                </a:cubicBezTo>
                <a:close/>
              </a:path>
            </a:pathLst>
          </a:custGeom>
          <a:solidFill>
            <a:srgbClr val="F3E8FF"/>
          </a:solidFill>
          <a:ln w="30480" cap="flat">
            <a:solidFill>
              <a:srgbClr val="A855F7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 sz="2400">
              <a:latin typeface="나눔스퀘어 네오 Regular" panose="00000500000000000000" pitchFamily="2" charset="-127"/>
              <a:ea typeface="나눔스퀘어 네오 Regular" panose="00000500000000000000" pitchFamily="2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66C74071-AB9B-F155-C60E-B61250C2DAF4}"/>
              </a:ext>
            </a:extLst>
          </p:cNvPr>
          <p:cNvSpPr txBox="1"/>
          <p:nvPr/>
        </p:nvSpPr>
        <p:spPr>
          <a:xfrm>
            <a:off x="10185395" y="5546437"/>
            <a:ext cx="805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00" b="1" spc="0" baseline="0">
                <a:ln/>
                <a:solidFill>
                  <a:srgbClr val="7C2D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sym typeface="맑은 고딕"/>
                <a:rtl val="0"/>
              </a:rPr>
              <a:t>추가</a:t>
            </a:r>
            <a:r>
              <a:rPr lang="ko-KR" altLang="en-US" sz="1200" b="1" spc="0" baseline="0">
                <a:ln/>
                <a:solidFill>
                  <a:srgbClr val="7C2D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b="1" spc="0" baseline="0">
                <a:ln/>
                <a:solidFill>
                  <a:srgbClr val="7C2D12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지원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0959DFB7-A197-5F8A-5254-B3AFFBD8EAA5}"/>
              </a:ext>
            </a:extLst>
          </p:cNvPr>
          <p:cNvSpPr txBox="1"/>
          <p:nvPr/>
        </p:nvSpPr>
        <p:spPr>
          <a:xfrm>
            <a:off x="10026167" y="5775037"/>
            <a:ext cx="11031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050" spc="0" baseline="0">
                <a:ln/>
                <a:solidFill>
                  <a:srgbClr val="581C8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3</a:t>
            </a:r>
            <a:r>
              <a:rPr lang="ko-KR" altLang="en-US" sz="1200" spc="0" baseline="0">
                <a:ln/>
                <a:solidFill>
                  <a:srgbClr val="581C8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개월</a:t>
            </a:r>
            <a:r>
              <a:rPr lang="ko-KR" altLang="en-US" sz="1050" spc="0" baseline="0">
                <a:ln/>
                <a:solidFill>
                  <a:srgbClr val="581C8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81C8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후</a:t>
            </a:r>
            <a:r>
              <a:rPr lang="ko-KR" altLang="en-US" sz="1050" spc="0" baseline="0">
                <a:ln/>
                <a:solidFill>
                  <a:srgbClr val="581C8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Arial"/>
                <a:rtl val="0"/>
              </a:rPr>
              <a:t> </a:t>
            </a:r>
            <a:r>
              <a:rPr lang="ko-KR" altLang="en-US" sz="1200" spc="0" baseline="0">
                <a:ln/>
                <a:solidFill>
                  <a:srgbClr val="581C87"/>
                </a:solidFill>
                <a:latin typeface="나눔스퀘어 네오 Regular" panose="00000500000000000000" pitchFamily="2" charset="-127"/>
                <a:ea typeface="나눔스퀘어 네오 Regular" panose="00000500000000000000" pitchFamily="2" charset="-127"/>
                <a:cs typeface="Arial"/>
                <a:sym typeface="맑은 고딕"/>
                <a:rtl val="0"/>
              </a:rPr>
              <a:t>관리</a:t>
            </a:r>
          </a:p>
        </p:txBody>
      </p:sp>
    </p:spTree>
    <p:extLst>
      <p:ext uri="{BB962C8B-B14F-4D97-AF65-F5344CB8AC3E}">
        <p14:creationId xmlns:p14="http://schemas.microsoft.com/office/powerpoint/2010/main" val="1455148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7410C-8510-45AD-AA73-1CCF3F6DF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id="{DC4C91BC-6818-A8FF-2A8C-056D9A55746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gradFill>
            <a:gsLst>
              <a:gs pos="0">
                <a:srgbClr val="1E40AF"/>
              </a:gs>
              <a:gs pos="50000">
                <a:srgbClr val="7C3AED"/>
              </a:gs>
              <a:gs pos="100000">
                <a:srgbClr val="059669"/>
              </a:gs>
            </a:gsLst>
            <a:lin ang="2700000" scaled="1"/>
          </a:gra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5" name="자유형: 도형 4">
            <a:extLst>
              <a:ext uri="{FF2B5EF4-FFF2-40B4-BE49-F238E27FC236}">
                <a16:creationId xmlns:a16="http://schemas.microsoft.com/office/drawing/2014/main" id="{BEAE415E-19C1-1B50-F434-8C1A8B22A468}"/>
              </a:ext>
            </a:extLst>
          </p:cNvPr>
          <p:cNvSpPr/>
          <p:nvPr/>
        </p:nvSpPr>
        <p:spPr>
          <a:xfrm>
            <a:off x="1066800" y="304800"/>
            <a:ext cx="2438400" cy="2438400"/>
          </a:xfrm>
          <a:custGeom>
            <a:avLst/>
            <a:gdLst>
              <a:gd name="connsiteX0" fmla="*/ 2438400 w 2438400"/>
              <a:gd name="connsiteY0" fmla="*/ 1219200 h 2438400"/>
              <a:gd name="connsiteX1" fmla="*/ 1219200 w 2438400"/>
              <a:gd name="connsiteY1" fmla="*/ 2438400 h 2438400"/>
              <a:gd name="connsiteX2" fmla="*/ 0 w 2438400"/>
              <a:gd name="connsiteY2" fmla="*/ 1219200 h 2438400"/>
              <a:gd name="connsiteX3" fmla="*/ 1219200 w 2438400"/>
              <a:gd name="connsiteY3" fmla="*/ 0 h 2438400"/>
              <a:gd name="connsiteX4" fmla="*/ 2438400 w 2438400"/>
              <a:gd name="connsiteY4" fmla="*/ 1219200 h 243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38400" h="2438400">
                <a:moveTo>
                  <a:pt x="2438400" y="1219200"/>
                </a:moveTo>
                <a:cubicBezTo>
                  <a:pt x="2438400" y="1892546"/>
                  <a:pt x="1892546" y="2438400"/>
                  <a:pt x="1219200" y="2438400"/>
                </a:cubicBezTo>
                <a:cubicBezTo>
                  <a:pt x="545855" y="2438400"/>
                  <a:pt x="0" y="1892546"/>
                  <a:pt x="0" y="1219200"/>
                </a:cubicBezTo>
                <a:cubicBezTo>
                  <a:pt x="0" y="545854"/>
                  <a:pt x="545855" y="0"/>
                  <a:pt x="1219200" y="0"/>
                </a:cubicBezTo>
                <a:cubicBezTo>
                  <a:pt x="1892546" y="0"/>
                  <a:pt x="2438400" y="545854"/>
                  <a:pt x="2438400" y="1219200"/>
                </a:cubicBezTo>
                <a:close/>
              </a:path>
            </a:pathLst>
          </a:custGeom>
          <a:solidFill>
            <a:srgbClr val="FFFFFF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6" name="자유형: 도형 5">
            <a:extLst>
              <a:ext uri="{FF2B5EF4-FFF2-40B4-BE49-F238E27FC236}">
                <a16:creationId xmlns:a16="http://schemas.microsoft.com/office/drawing/2014/main" id="{327E04C8-856F-884F-327B-3DFB0A4D25AF}"/>
              </a:ext>
            </a:extLst>
          </p:cNvPr>
          <p:cNvSpPr/>
          <p:nvPr/>
        </p:nvSpPr>
        <p:spPr>
          <a:xfrm>
            <a:off x="8382000" y="3810000"/>
            <a:ext cx="3048000" cy="3048000"/>
          </a:xfrm>
          <a:custGeom>
            <a:avLst/>
            <a:gdLst>
              <a:gd name="connsiteX0" fmla="*/ 3048000 w 3048000"/>
              <a:gd name="connsiteY0" fmla="*/ 1524000 h 3048000"/>
              <a:gd name="connsiteX1" fmla="*/ 1524000 w 3048000"/>
              <a:gd name="connsiteY1" fmla="*/ 3048000 h 3048000"/>
              <a:gd name="connsiteX2" fmla="*/ 0 w 3048000"/>
              <a:gd name="connsiteY2" fmla="*/ 1524000 h 3048000"/>
              <a:gd name="connsiteX3" fmla="*/ 1524000 w 3048000"/>
              <a:gd name="connsiteY3" fmla="*/ 0 h 3048000"/>
              <a:gd name="connsiteX4" fmla="*/ 3048000 w 3048000"/>
              <a:gd name="connsiteY4" fmla="*/ 1524000 h 304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048000" h="3048000">
                <a:moveTo>
                  <a:pt x="3048000" y="1524000"/>
                </a:moveTo>
                <a:cubicBezTo>
                  <a:pt x="3048000" y="2365682"/>
                  <a:pt x="2365682" y="3048000"/>
                  <a:pt x="1524000" y="3048000"/>
                </a:cubicBezTo>
                <a:cubicBezTo>
                  <a:pt x="682318" y="3048000"/>
                  <a:pt x="0" y="2365682"/>
                  <a:pt x="0" y="1524000"/>
                </a:cubicBezTo>
                <a:cubicBezTo>
                  <a:pt x="0" y="682318"/>
                  <a:pt x="682318" y="0"/>
                  <a:pt x="1524000" y="0"/>
                </a:cubicBezTo>
                <a:cubicBezTo>
                  <a:pt x="2365682" y="0"/>
                  <a:pt x="3048000" y="682318"/>
                  <a:pt x="3048000" y="1524000"/>
                </a:cubicBezTo>
                <a:close/>
              </a:path>
            </a:pathLst>
          </a:custGeom>
          <a:solidFill>
            <a:srgbClr val="FFFFFF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7" name="자유형: 도형 6">
            <a:extLst>
              <a:ext uri="{FF2B5EF4-FFF2-40B4-BE49-F238E27FC236}">
                <a16:creationId xmlns:a16="http://schemas.microsoft.com/office/drawing/2014/main" id="{9E32C496-1A82-2DC7-8B39-BA5A80684FA9}"/>
              </a:ext>
            </a:extLst>
          </p:cNvPr>
          <p:cNvSpPr/>
          <p:nvPr/>
        </p:nvSpPr>
        <p:spPr>
          <a:xfrm>
            <a:off x="0" y="0"/>
            <a:ext cx="4572000" cy="6858000"/>
          </a:xfrm>
          <a:custGeom>
            <a:avLst/>
            <a:gdLst>
              <a:gd name="connsiteX0" fmla="*/ 0 w 4572000"/>
              <a:gd name="connsiteY0" fmla="*/ 0 h 6858000"/>
              <a:gd name="connsiteX1" fmla="*/ 4572000 w 4572000"/>
              <a:gd name="connsiteY1" fmla="*/ 0 h 6858000"/>
              <a:gd name="connsiteX2" fmla="*/ 4572000 w 4572000"/>
              <a:gd name="connsiteY2" fmla="*/ 6858000 h 6858000"/>
              <a:gd name="connsiteX3" fmla="*/ 0 w 457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72000" h="6858000">
                <a:moveTo>
                  <a:pt x="0" y="0"/>
                </a:moveTo>
                <a:lnTo>
                  <a:pt x="4572000" y="0"/>
                </a:lnTo>
                <a:lnTo>
                  <a:pt x="457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FFFFFF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8" name="자유형: 도형 7">
            <a:extLst>
              <a:ext uri="{FF2B5EF4-FFF2-40B4-BE49-F238E27FC236}">
                <a16:creationId xmlns:a16="http://schemas.microsoft.com/office/drawing/2014/main" id="{1BF6BB4C-371D-DD42-2216-9AFB67835DCD}"/>
              </a:ext>
            </a:extLst>
          </p:cNvPr>
          <p:cNvSpPr/>
          <p:nvPr/>
        </p:nvSpPr>
        <p:spPr>
          <a:xfrm>
            <a:off x="1219200" y="914400"/>
            <a:ext cx="9753600" cy="5029200"/>
          </a:xfrm>
          <a:custGeom>
            <a:avLst/>
            <a:gdLst>
              <a:gd name="connsiteX0" fmla="*/ 9448800 w 9753600"/>
              <a:gd name="connsiteY0" fmla="*/ 0 h 5029200"/>
              <a:gd name="connsiteX1" fmla="*/ 9753600 w 9753600"/>
              <a:gd name="connsiteY1" fmla="*/ 0 h 5029200"/>
              <a:gd name="connsiteX2" fmla="*/ 9753600 w 9753600"/>
              <a:gd name="connsiteY2" fmla="*/ 5029200 h 5029200"/>
              <a:gd name="connsiteX3" fmla="*/ 9448800 w 9753600"/>
              <a:gd name="connsiteY3" fmla="*/ 5029200 h 5029200"/>
              <a:gd name="connsiteX4" fmla="*/ 304800 w 9753600"/>
              <a:gd name="connsiteY4" fmla="*/ 5029200 h 5029200"/>
              <a:gd name="connsiteX5" fmla="*/ 0 w 9753600"/>
              <a:gd name="connsiteY5" fmla="*/ 5029200 h 5029200"/>
              <a:gd name="connsiteX6" fmla="*/ 0 w 9753600"/>
              <a:gd name="connsiteY6" fmla="*/ 0 h 5029200"/>
              <a:gd name="connsiteX7" fmla="*/ 304800 w 9753600"/>
              <a:gd name="connsiteY7" fmla="*/ 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753600" h="5029200">
                <a:moveTo>
                  <a:pt x="9448800" y="0"/>
                </a:moveTo>
                <a:cubicBezTo>
                  <a:pt x="9617137" y="0"/>
                  <a:pt x="9753600" y="0"/>
                  <a:pt x="9753600" y="0"/>
                </a:cubicBezTo>
                <a:lnTo>
                  <a:pt x="9753600" y="5029200"/>
                </a:lnTo>
                <a:cubicBezTo>
                  <a:pt x="9753600" y="5029200"/>
                  <a:pt x="9617137" y="5029200"/>
                  <a:pt x="9448800" y="5029200"/>
                </a:cubicBezTo>
                <a:lnTo>
                  <a:pt x="304800" y="5029200"/>
                </a:lnTo>
                <a:cubicBezTo>
                  <a:pt x="136464" y="5029200"/>
                  <a:pt x="0" y="5029200"/>
                  <a:pt x="0" y="5029200"/>
                </a:cubicBezTo>
                <a:lnTo>
                  <a:pt x="0" y="0"/>
                </a:lnTo>
                <a:cubicBezTo>
                  <a:pt x="0" y="0"/>
                  <a:pt x="136464" y="0"/>
                  <a:pt x="304800" y="0"/>
                </a:cubicBezTo>
                <a:close/>
              </a:path>
            </a:pathLst>
          </a:custGeom>
          <a:gradFill>
            <a:gsLst>
              <a:gs pos="0">
                <a:srgbClr val="FFFFFF">
                  <a:alpha val="94902"/>
                </a:srgbClr>
              </a:gs>
              <a:gs pos="50000">
                <a:srgbClr val="FBFCFD">
                  <a:alpha val="92157"/>
                </a:srgbClr>
              </a:gs>
              <a:gs pos="100000">
                <a:srgbClr val="F8FAFC">
                  <a:alpha val="89804"/>
                </a:srgbClr>
              </a:gs>
            </a:gsLst>
            <a:lin ang="2700000" scaled="1"/>
          </a:gradFill>
          <a:ln w="30480" cap="flat">
            <a:solidFill>
              <a:srgbClr val="FFFFFF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865E43-20DF-2238-AEFE-5E2921A3D7A4}"/>
              </a:ext>
            </a:extLst>
          </p:cNvPr>
          <p:cNvSpPr txBox="1"/>
          <p:nvPr/>
        </p:nvSpPr>
        <p:spPr>
          <a:xfrm>
            <a:off x="3053045" y="1166246"/>
            <a:ext cx="4374916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ko-KR" sz="2520" b="1" dirty="0">
                <a:ln/>
                <a:solidFill>
                  <a:srgbClr val="1E40AF"/>
                </a:solidFill>
                <a:latin typeface="맑은 고딕"/>
                <a:ea typeface="맑은 고딕"/>
                <a:sym typeface="맑은 고딕"/>
                <a:rtl val="0"/>
              </a:rPr>
              <a:t>AAA</a:t>
            </a:r>
            <a:r>
              <a:rPr lang="ko-KR" altLang="en-US" sz="2520" b="1" dirty="0">
                <a:ln/>
                <a:solidFill>
                  <a:srgbClr val="1E40AF"/>
                </a:solidFill>
                <a:latin typeface="맑은 고딕"/>
                <a:ea typeface="맑은 고딕"/>
                <a:sym typeface="맑은 고딕"/>
                <a:rtl val="0"/>
              </a:rPr>
              <a:t>와</a:t>
            </a:r>
            <a:r>
              <a:rPr lang="ko-KR" altLang="en-US" sz="2520" b="1" spc="0" baseline="0" dirty="0">
                <a:ln/>
                <a:solidFill>
                  <a:srgbClr val="1E40AF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520" b="1" spc="0" baseline="0" dirty="0">
                <a:ln/>
                <a:solidFill>
                  <a:srgbClr val="1E40AF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함께하는</a:t>
            </a:r>
            <a:r>
              <a:rPr lang="ko-KR" altLang="en-US" sz="2520" b="1" spc="0" baseline="0" dirty="0">
                <a:ln/>
                <a:solidFill>
                  <a:srgbClr val="1E40AF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520" b="1" spc="0" baseline="0" dirty="0">
                <a:ln/>
                <a:solidFill>
                  <a:srgbClr val="1E40AF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혁신의</a:t>
            </a:r>
            <a:r>
              <a:rPr lang="ko-KR" altLang="en-US" sz="2520" b="1" spc="0" baseline="0" dirty="0">
                <a:ln/>
                <a:solidFill>
                  <a:srgbClr val="1E40AF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2520" b="1" spc="0" baseline="0" dirty="0">
                <a:ln/>
                <a:solidFill>
                  <a:srgbClr val="1E40AF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여정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DA4CD78-1E61-3DEF-3279-F64D3EB86F2D}"/>
              </a:ext>
            </a:extLst>
          </p:cNvPr>
          <p:cNvSpPr txBox="1"/>
          <p:nvPr/>
        </p:nvSpPr>
        <p:spPr>
          <a:xfrm>
            <a:off x="3086695" y="1822489"/>
            <a:ext cx="6018609" cy="415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40" spc="0" baseline="0">
                <a:ln/>
                <a:solidFill>
                  <a:srgbClr val="64748B"/>
                </a:solidFill>
                <a:latin typeface="Arial"/>
                <a:cs typeface="Arial"/>
                <a:sym typeface="Arial"/>
                <a:rtl val="0"/>
              </a:rPr>
              <a:t>"</a:t>
            </a:r>
            <a:r>
              <a:rPr lang="ko-KR" altLang="en-US" sz="1440" spc="0" baseline="0">
                <a:ln/>
                <a:solidFill>
                  <a:srgbClr val="64748B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적은</a:t>
            </a:r>
            <a:r>
              <a:rPr lang="ko-KR" altLang="en-US" sz="1440" spc="0" baseline="0">
                <a:ln/>
                <a:solidFill>
                  <a:srgbClr val="64748B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440" spc="0" baseline="0">
                <a:ln/>
                <a:solidFill>
                  <a:srgbClr val="64748B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인력으로도</a:t>
            </a:r>
            <a:r>
              <a:rPr lang="ko-KR" altLang="en-US" sz="1440" spc="0" baseline="0">
                <a:ln/>
                <a:solidFill>
                  <a:srgbClr val="64748B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440" spc="0" baseline="0">
                <a:ln/>
                <a:solidFill>
                  <a:srgbClr val="64748B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큰</a:t>
            </a:r>
            <a:r>
              <a:rPr lang="ko-KR" altLang="en-US" sz="1440" spc="0" baseline="0">
                <a:ln/>
                <a:solidFill>
                  <a:srgbClr val="64748B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440" spc="0" baseline="0">
                <a:ln/>
                <a:solidFill>
                  <a:srgbClr val="64748B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성과를</a:t>
            </a:r>
            <a:r>
              <a:rPr lang="ko-KR" altLang="en-US" sz="1440" spc="0" baseline="0">
                <a:ln/>
                <a:solidFill>
                  <a:srgbClr val="64748B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440" spc="0" baseline="0">
                <a:ln/>
                <a:solidFill>
                  <a:srgbClr val="64748B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낼</a:t>
            </a:r>
            <a:r>
              <a:rPr lang="ko-KR" altLang="en-US" sz="1440" spc="0" baseline="0">
                <a:ln/>
                <a:solidFill>
                  <a:srgbClr val="64748B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440" spc="0" baseline="0">
                <a:ln/>
                <a:solidFill>
                  <a:srgbClr val="64748B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</a:t>
            </a:r>
            <a:r>
              <a:rPr lang="ko-KR" altLang="en-US" sz="1440" spc="0" baseline="0">
                <a:ln/>
                <a:solidFill>
                  <a:srgbClr val="64748B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440" spc="0" baseline="0">
                <a:ln/>
                <a:solidFill>
                  <a:srgbClr val="64748B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있는</a:t>
            </a:r>
            <a:r>
              <a:rPr lang="ko-KR" altLang="en-US" sz="1440" spc="0" baseline="0">
                <a:ln/>
                <a:solidFill>
                  <a:srgbClr val="64748B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440" spc="0" baseline="0">
                <a:ln/>
                <a:solidFill>
                  <a:srgbClr val="64748B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스마트한</a:t>
            </a:r>
            <a:r>
              <a:rPr lang="ko-KR" altLang="en-US" sz="1440" spc="0" baseline="0">
                <a:ln/>
                <a:solidFill>
                  <a:srgbClr val="64748B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440" spc="0" baseline="0">
                <a:ln/>
                <a:solidFill>
                  <a:srgbClr val="64748B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조직</a:t>
            </a:r>
            <a:r>
              <a:rPr lang="ko-KR" altLang="en-US" sz="1440" spc="0" baseline="0">
                <a:ln/>
                <a:solidFill>
                  <a:srgbClr val="64748B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"</a:t>
            </a:r>
          </a:p>
        </p:txBody>
      </p:sp>
      <p:sp>
        <p:nvSpPr>
          <p:cNvPr id="11" name="자유형: 도형 10">
            <a:extLst>
              <a:ext uri="{FF2B5EF4-FFF2-40B4-BE49-F238E27FC236}">
                <a16:creationId xmlns:a16="http://schemas.microsoft.com/office/drawing/2014/main" id="{4635DC44-E964-CB1B-A14B-280A0C420856}"/>
              </a:ext>
            </a:extLst>
          </p:cNvPr>
          <p:cNvSpPr/>
          <p:nvPr/>
        </p:nvSpPr>
        <p:spPr>
          <a:xfrm>
            <a:off x="1828800" y="2438400"/>
            <a:ext cx="8534400" cy="15240"/>
          </a:xfrm>
          <a:custGeom>
            <a:avLst/>
            <a:gdLst>
              <a:gd name="connsiteX0" fmla="*/ 0 w 8534400"/>
              <a:gd name="connsiteY0" fmla="*/ 0 h 15240"/>
              <a:gd name="connsiteX1" fmla="*/ 8534400 w 8534400"/>
              <a:gd name="connsiteY1" fmla="*/ 0 h 15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534400" h="15240">
                <a:moveTo>
                  <a:pt x="0" y="0"/>
                </a:moveTo>
                <a:lnTo>
                  <a:pt x="8534400" y="0"/>
                </a:lnTo>
              </a:path>
            </a:pathLst>
          </a:custGeom>
          <a:ln w="30480" cap="flat">
            <a:solidFill>
              <a:srgbClr val="E2E8F0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id="{011D14A8-2DAC-A0C1-6726-7BFE93BB6168}"/>
              </a:ext>
            </a:extLst>
          </p:cNvPr>
          <p:cNvSpPr/>
          <p:nvPr/>
        </p:nvSpPr>
        <p:spPr>
          <a:xfrm>
            <a:off x="1828800" y="2743200"/>
            <a:ext cx="8534400" cy="914400"/>
          </a:xfrm>
          <a:custGeom>
            <a:avLst/>
            <a:gdLst>
              <a:gd name="connsiteX0" fmla="*/ 8382000 w 8534400"/>
              <a:gd name="connsiteY0" fmla="*/ 0 h 914400"/>
              <a:gd name="connsiteX1" fmla="*/ 8534400 w 8534400"/>
              <a:gd name="connsiteY1" fmla="*/ 0 h 914400"/>
              <a:gd name="connsiteX2" fmla="*/ 8534400 w 8534400"/>
              <a:gd name="connsiteY2" fmla="*/ 914400 h 914400"/>
              <a:gd name="connsiteX3" fmla="*/ 8382000 w 8534400"/>
              <a:gd name="connsiteY3" fmla="*/ 914400 h 914400"/>
              <a:gd name="connsiteX4" fmla="*/ 152400 w 8534400"/>
              <a:gd name="connsiteY4" fmla="*/ 914400 h 914400"/>
              <a:gd name="connsiteX5" fmla="*/ 0 w 8534400"/>
              <a:gd name="connsiteY5" fmla="*/ 914400 h 914400"/>
              <a:gd name="connsiteX6" fmla="*/ 0 w 8534400"/>
              <a:gd name="connsiteY6" fmla="*/ 0 h 914400"/>
              <a:gd name="connsiteX7" fmla="*/ 152400 w 8534400"/>
              <a:gd name="connsiteY7" fmla="*/ 0 h 914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34400" h="914400">
                <a:moveTo>
                  <a:pt x="8382000" y="0"/>
                </a:moveTo>
                <a:cubicBezTo>
                  <a:pt x="8466168" y="0"/>
                  <a:pt x="8534400" y="0"/>
                  <a:pt x="8534400" y="0"/>
                </a:cubicBezTo>
                <a:lnTo>
                  <a:pt x="8534400" y="914400"/>
                </a:lnTo>
                <a:cubicBezTo>
                  <a:pt x="8534400" y="914400"/>
                  <a:pt x="8466168" y="914400"/>
                  <a:pt x="8382000" y="914400"/>
                </a:cubicBezTo>
                <a:lnTo>
                  <a:pt x="152400" y="914400"/>
                </a:lnTo>
                <a:cubicBezTo>
                  <a:pt x="68232" y="914400"/>
                  <a:pt x="0" y="914400"/>
                  <a:pt x="0" y="9144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0F9FF"/>
          </a:solidFill>
          <a:ln w="15240" cap="flat">
            <a:solidFill>
              <a:srgbClr val="0EA5E9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8FD345-AEF6-79E9-7863-8DFEEB90FBFB}"/>
              </a:ext>
            </a:extLst>
          </p:cNvPr>
          <p:cNvSpPr txBox="1"/>
          <p:nvPr/>
        </p:nvSpPr>
        <p:spPr>
          <a:xfrm>
            <a:off x="2964120" y="2813089"/>
            <a:ext cx="6263759" cy="4180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40" b="1" spc="0" baseline="0">
                <a:ln/>
                <a:solidFill>
                  <a:srgbClr val="0C4A6E"/>
                </a:solidFill>
                <a:latin typeface="Segoe UI Emoji"/>
                <a:sym typeface="Segoe UI Emoji"/>
                <a:rtl val="0"/>
              </a:rPr>
              <a:t>🚀</a:t>
            </a:r>
            <a:r>
              <a:rPr lang="ko-KR" altLang="en-US" sz="1440" b="1" spc="0" baseline="0">
                <a:ln/>
                <a:solidFill>
                  <a:srgbClr val="0C4A6E"/>
                </a:solidFill>
                <a:latin typeface="Arial"/>
                <a:cs typeface="Arial"/>
                <a:sym typeface="Arial"/>
                <a:rtl val="0"/>
              </a:rPr>
              <a:t> </a:t>
            </a:r>
            <a:r>
              <a:rPr lang="ko-KR" altLang="en-US" sz="1440" b="1" spc="0" baseline="0">
                <a:ln/>
                <a:solidFill>
                  <a:srgbClr val="0C4A6E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실무에서</a:t>
            </a:r>
            <a:r>
              <a:rPr lang="ko-KR" altLang="en-US" sz="1440" b="1" spc="0" baseline="0">
                <a:ln/>
                <a:solidFill>
                  <a:srgbClr val="0C4A6E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440" b="1" spc="0" baseline="0">
                <a:ln/>
                <a:solidFill>
                  <a:srgbClr val="0C4A6E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즉시</a:t>
            </a:r>
            <a:r>
              <a:rPr lang="ko-KR" altLang="en-US" sz="1440" b="1" spc="0" baseline="0">
                <a:ln/>
                <a:solidFill>
                  <a:srgbClr val="0C4A6E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440" b="1" spc="0" baseline="0">
                <a:ln/>
                <a:solidFill>
                  <a:srgbClr val="0C4A6E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효과를</a:t>
            </a:r>
            <a:r>
              <a:rPr lang="ko-KR" altLang="en-US" sz="1440" b="1" spc="0" baseline="0">
                <a:ln/>
                <a:solidFill>
                  <a:srgbClr val="0C4A6E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440" b="1" spc="0" baseline="0">
                <a:ln/>
                <a:solidFill>
                  <a:srgbClr val="0C4A6E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볼</a:t>
            </a:r>
            <a:r>
              <a:rPr lang="ko-KR" altLang="en-US" sz="1440" b="1" spc="0" baseline="0">
                <a:ln/>
                <a:solidFill>
                  <a:srgbClr val="0C4A6E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440" b="1" spc="0" baseline="0">
                <a:ln/>
                <a:solidFill>
                  <a:srgbClr val="0C4A6E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수</a:t>
            </a:r>
            <a:r>
              <a:rPr lang="ko-KR" altLang="en-US" sz="1440" b="1" spc="0" baseline="0">
                <a:ln/>
                <a:solidFill>
                  <a:srgbClr val="0C4A6E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440" b="1" spc="0" baseline="0">
                <a:ln/>
                <a:solidFill>
                  <a:srgbClr val="0C4A6E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있는</a:t>
            </a:r>
            <a:r>
              <a:rPr lang="ko-KR" altLang="en-US" sz="1440" b="1" spc="0" baseline="0">
                <a:ln/>
                <a:solidFill>
                  <a:srgbClr val="0C4A6E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440" b="1" spc="0" baseline="0">
                <a:ln/>
                <a:solidFill>
                  <a:srgbClr val="0C4A6E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실용적</a:t>
            </a:r>
            <a:r>
              <a:rPr lang="ko-KR" altLang="en-US" sz="1440" b="1" spc="0" baseline="0">
                <a:ln/>
                <a:solidFill>
                  <a:srgbClr val="0C4A6E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440" b="1" spc="0" baseline="0">
                <a:ln/>
                <a:solidFill>
                  <a:srgbClr val="0C4A6E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솔루션</a:t>
            </a:r>
            <a:r>
              <a:rPr lang="ko-KR" altLang="en-US" sz="1440" b="1" spc="0" baseline="0">
                <a:ln/>
                <a:solidFill>
                  <a:srgbClr val="0C4A6E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440" b="1" spc="0" baseline="0">
                <a:ln/>
                <a:solidFill>
                  <a:srgbClr val="0C4A6E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제공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51EDD5-2C07-E4DA-4BC2-96D7C1C80D0D}"/>
              </a:ext>
            </a:extLst>
          </p:cNvPr>
          <p:cNvSpPr txBox="1"/>
          <p:nvPr/>
        </p:nvSpPr>
        <p:spPr>
          <a:xfrm>
            <a:off x="2614448" y="3151063"/>
            <a:ext cx="5160387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60" spc="0" baseline="0" dirty="0">
                <a:ln/>
                <a:solidFill>
                  <a:srgbClr val="075985"/>
                </a:solidFill>
                <a:latin typeface="맑은 고딕"/>
                <a:ea typeface="맑은 고딕"/>
                <a:sym typeface="맑은 고딕"/>
                <a:rtl val="0"/>
              </a:rPr>
              <a:t>이론적</a:t>
            </a:r>
            <a:r>
              <a:rPr lang="ko-KR" altLang="en-US" sz="1260" spc="0" baseline="0" dirty="0">
                <a:ln/>
                <a:solidFill>
                  <a:srgbClr val="07598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60" spc="0" baseline="0" dirty="0">
                <a:ln/>
                <a:solidFill>
                  <a:srgbClr val="07598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컨설팅이</a:t>
            </a:r>
            <a:r>
              <a:rPr lang="ko-KR" altLang="en-US" sz="1260" spc="0" baseline="0" dirty="0">
                <a:ln/>
                <a:solidFill>
                  <a:srgbClr val="07598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60" spc="0" baseline="0" dirty="0">
                <a:ln/>
                <a:solidFill>
                  <a:srgbClr val="07598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아닌</a:t>
            </a:r>
            <a:r>
              <a:rPr lang="ko-KR" altLang="en-US" sz="1260" spc="0" baseline="0" dirty="0">
                <a:ln/>
                <a:solidFill>
                  <a:srgbClr val="07598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, </a:t>
            </a:r>
            <a:r>
              <a:rPr lang="en-US" altLang="ko-KR" sz="1260" spc="0" baseline="0" dirty="0">
                <a:ln/>
                <a:solidFill>
                  <a:srgbClr val="07598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AAA</a:t>
            </a:r>
            <a:r>
              <a:rPr lang="ko-KR" altLang="en-US" sz="1260" spc="0" baseline="0" dirty="0">
                <a:ln/>
                <a:solidFill>
                  <a:srgbClr val="07598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의</a:t>
            </a:r>
            <a:r>
              <a:rPr lang="ko-KR" altLang="en-US" sz="1260" spc="0" baseline="0" dirty="0">
                <a:ln/>
                <a:solidFill>
                  <a:srgbClr val="07598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60" spc="0" baseline="0" dirty="0">
                <a:ln/>
                <a:solidFill>
                  <a:srgbClr val="07598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실제</a:t>
            </a:r>
            <a:r>
              <a:rPr lang="ko-KR" altLang="en-US" sz="1260" spc="0" baseline="0" dirty="0">
                <a:ln/>
                <a:solidFill>
                  <a:srgbClr val="07598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60" spc="0" baseline="0" dirty="0">
                <a:ln/>
                <a:solidFill>
                  <a:srgbClr val="07598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업무</a:t>
            </a:r>
            <a:r>
              <a:rPr lang="ko-KR" altLang="en-US" sz="1260" spc="0" baseline="0" dirty="0">
                <a:ln/>
                <a:solidFill>
                  <a:srgbClr val="07598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60" spc="0" baseline="0" dirty="0">
                <a:ln/>
                <a:solidFill>
                  <a:srgbClr val="07598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환경에</a:t>
            </a:r>
            <a:r>
              <a:rPr lang="ko-KR" altLang="en-US" sz="1260" spc="0" baseline="0" dirty="0">
                <a:ln/>
                <a:solidFill>
                  <a:srgbClr val="07598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60" spc="0" baseline="0" dirty="0">
                <a:ln/>
                <a:solidFill>
                  <a:srgbClr val="07598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최적화된</a:t>
            </a:r>
            <a:r>
              <a:rPr lang="ko-KR" altLang="en-US" sz="1260" spc="0" baseline="0" dirty="0">
                <a:ln/>
                <a:solidFill>
                  <a:srgbClr val="07598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60" spc="0" baseline="0" dirty="0">
                <a:ln/>
                <a:solidFill>
                  <a:srgbClr val="07598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맞춤형</a:t>
            </a:r>
            <a:r>
              <a:rPr lang="ko-KR" altLang="en-US" sz="1260" spc="0" baseline="0" dirty="0">
                <a:ln/>
                <a:solidFill>
                  <a:srgbClr val="075985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60" spc="0" baseline="0" dirty="0">
                <a:ln/>
                <a:solidFill>
                  <a:srgbClr val="075985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지원</a:t>
            </a:r>
          </a:p>
        </p:txBody>
      </p:sp>
      <p:sp>
        <p:nvSpPr>
          <p:cNvPr id="15" name="자유형: 도형 14">
            <a:extLst>
              <a:ext uri="{FF2B5EF4-FFF2-40B4-BE49-F238E27FC236}">
                <a16:creationId xmlns:a16="http://schemas.microsoft.com/office/drawing/2014/main" id="{6624F821-7865-51CE-F875-D91779C99AF5}"/>
              </a:ext>
            </a:extLst>
          </p:cNvPr>
          <p:cNvSpPr/>
          <p:nvPr/>
        </p:nvSpPr>
        <p:spPr>
          <a:xfrm>
            <a:off x="1828800" y="3962400"/>
            <a:ext cx="4267200" cy="1828800"/>
          </a:xfrm>
          <a:custGeom>
            <a:avLst/>
            <a:gdLst>
              <a:gd name="connsiteX0" fmla="*/ 4114800 w 4267200"/>
              <a:gd name="connsiteY0" fmla="*/ 0 h 1676400"/>
              <a:gd name="connsiteX1" fmla="*/ 4267200 w 4267200"/>
              <a:gd name="connsiteY1" fmla="*/ 0 h 1676400"/>
              <a:gd name="connsiteX2" fmla="*/ 4267200 w 4267200"/>
              <a:gd name="connsiteY2" fmla="*/ 1676400 h 1676400"/>
              <a:gd name="connsiteX3" fmla="*/ 4114800 w 4267200"/>
              <a:gd name="connsiteY3" fmla="*/ 1676400 h 1676400"/>
              <a:gd name="connsiteX4" fmla="*/ 152400 w 4267200"/>
              <a:gd name="connsiteY4" fmla="*/ 1676400 h 1676400"/>
              <a:gd name="connsiteX5" fmla="*/ 0 w 4267200"/>
              <a:gd name="connsiteY5" fmla="*/ 1676400 h 1676400"/>
              <a:gd name="connsiteX6" fmla="*/ 0 w 4267200"/>
              <a:gd name="connsiteY6" fmla="*/ 0 h 1676400"/>
              <a:gd name="connsiteX7" fmla="*/ 152400 w 4267200"/>
              <a:gd name="connsiteY7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67200" h="1676400">
                <a:moveTo>
                  <a:pt x="4114800" y="0"/>
                </a:moveTo>
                <a:cubicBezTo>
                  <a:pt x="4198969" y="0"/>
                  <a:pt x="4267200" y="0"/>
                  <a:pt x="4267200" y="0"/>
                </a:cubicBezTo>
                <a:lnTo>
                  <a:pt x="4267200" y="1676400"/>
                </a:lnTo>
                <a:cubicBezTo>
                  <a:pt x="4267200" y="1676400"/>
                  <a:pt x="4198969" y="1676400"/>
                  <a:pt x="4114800" y="1676400"/>
                </a:cubicBezTo>
                <a:lnTo>
                  <a:pt x="152400" y="1676400"/>
                </a:lnTo>
                <a:cubicBezTo>
                  <a:pt x="68232" y="1676400"/>
                  <a:pt x="0" y="1676400"/>
                  <a:pt x="0" y="16764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30480" cap="flat">
            <a:solidFill>
              <a:srgbClr val="E5E7EB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EB12C58-1536-A182-9FA3-090C547399B5}"/>
              </a:ext>
            </a:extLst>
          </p:cNvPr>
          <p:cNvSpPr txBox="1"/>
          <p:nvPr/>
        </p:nvSpPr>
        <p:spPr>
          <a:xfrm>
            <a:off x="3105566" y="4032289"/>
            <a:ext cx="1713666" cy="415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40" b="1" spc="0" baseline="0">
                <a:ln/>
                <a:solidFill>
                  <a:srgbClr val="1E40AF"/>
                </a:solidFill>
                <a:latin typeface="맑은 고딕"/>
                <a:ea typeface="맑은 고딕"/>
                <a:sym typeface="맑은 고딕"/>
                <a:rtl val="0"/>
              </a:rPr>
              <a:t>담당</a:t>
            </a:r>
            <a:r>
              <a:rPr lang="ko-KR" altLang="en-US" sz="1440" b="1" spc="0" baseline="0">
                <a:ln/>
                <a:solidFill>
                  <a:srgbClr val="1E40AF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440" b="1" spc="0" baseline="0">
                <a:ln/>
                <a:solidFill>
                  <a:srgbClr val="1E40AF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컨설턴트</a:t>
            </a:r>
          </a:p>
        </p:txBody>
      </p:sp>
      <p:grpSp>
        <p:nvGrpSpPr>
          <p:cNvPr id="17" name="그래픽 2">
            <a:extLst>
              <a:ext uri="{FF2B5EF4-FFF2-40B4-BE49-F238E27FC236}">
                <a16:creationId xmlns:a16="http://schemas.microsoft.com/office/drawing/2014/main" id="{649FCB21-3A89-DC06-9CFB-3B3514FF5784}"/>
              </a:ext>
            </a:extLst>
          </p:cNvPr>
          <p:cNvGrpSpPr/>
          <p:nvPr/>
        </p:nvGrpSpPr>
        <p:grpSpPr>
          <a:xfrm>
            <a:off x="2156460" y="4598863"/>
            <a:ext cx="1943876" cy="384617"/>
            <a:chOff x="2156460" y="4598863"/>
            <a:chExt cx="1943876" cy="384617"/>
          </a:xfrm>
        </p:grpSpPr>
        <p:sp>
          <p:nvSpPr>
            <p:cNvPr id="18" name="자유형: 도형 17">
              <a:extLst>
                <a:ext uri="{FF2B5EF4-FFF2-40B4-BE49-F238E27FC236}">
                  <a16:creationId xmlns:a16="http://schemas.microsoft.com/office/drawing/2014/main" id="{741F6CC9-DC74-BCD7-25C1-76823E1B4C84}"/>
                </a:ext>
              </a:extLst>
            </p:cNvPr>
            <p:cNvSpPr/>
            <p:nvPr/>
          </p:nvSpPr>
          <p:spPr>
            <a:xfrm>
              <a:off x="2179320" y="4617720"/>
              <a:ext cx="365760" cy="365760"/>
            </a:xfrm>
            <a:custGeom>
              <a:avLst/>
              <a:gdLst>
                <a:gd name="connsiteX0" fmla="*/ 365900 w 365760"/>
                <a:gd name="connsiteY0" fmla="*/ 183180 h 365760"/>
                <a:gd name="connsiteX1" fmla="*/ 183020 w 365760"/>
                <a:gd name="connsiteY1" fmla="*/ 366060 h 365760"/>
                <a:gd name="connsiteX2" fmla="*/ 140 w 365760"/>
                <a:gd name="connsiteY2" fmla="*/ 183180 h 365760"/>
                <a:gd name="connsiteX3" fmla="*/ 183020 w 365760"/>
                <a:gd name="connsiteY3" fmla="*/ 300 h 365760"/>
                <a:gd name="connsiteX4" fmla="*/ 365900 w 365760"/>
                <a:gd name="connsiteY4" fmla="*/ 18318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60">
                  <a:moveTo>
                    <a:pt x="365900" y="183180"/>
                  </a:moveTo>
                  <a:cubicBezTo>
                    <a:pt x="365900" y="284182"/>
                    <a:pt x="284022" y="366060"/>
                    <a:pt x="183020" y="366060"/>
                  </a:cubicBezTo>
                  <a:cubicBezTo>
                    <a:pt x="82018" y="366060"/>
                    <a:pt x="140" y="284182"/>
                    <a:pt x="140" y="183180"/>
                  </a:cubicBezTo>
                  <a:cubicBezTo>
                    <a:pt x="140" y="82178"/>
                    <a:pt x="82018" y="300"/>
                    <a:pt x="183020" y="300"/>
                  </a:cubicBezTo>
                  <a:cubicBezTo>
                    <a:pt x="284022" y="300"/>
                    <a:pt x="365900" y="82178"/>
                    <a:pt x="365900" y="183180"/>
                  </a:cubicBezTo>
                  <a:close/>
                </a:path>
              </a:pathLst>
            </a:custGeom>
            <a:solidFill>
              <a:srgbClr val="3B82F6"/>
            </a:solidFill>
            <a:ln w="1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7CDCDE4-8B41-3B1C-6324-D275637A468A}"/>
                </a:ext>
              </a:extLst>
            </p:cNvPr>
            <p:cNvSpPr txBox="1"/>
            <p:nvPr/>
          </p:nvSpPr>
          <p:spPr>
            <a:xfrm>
              <a:off x="2156460" y="4666624"/>
              <a:ext cx="395183" cy="294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 Emoji"/>
                  <a:sym typeface="Segoe UI Emoji"/>
                  <a:rtl val="0"/>
                </a:rPr>
                <a:t>👤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5A319DF-FBB4-519A-2B12-DBF1D831497D}"/>
                </a:ext>
              </a:extLst>
            </p:cNvPr>
            <p:cNvSpPr txBox="1"/>
            <p:nvPr/>
          </p:nvSpPr>
          <p:spPr>
            <a:xfrm>
              <a:off x="2575560" y="4598863"/>
              <a:ext cx="1524776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260" b="1" spc="0" baseline="0" dirty="0">
                  <a:ln/>
                  <a:solidFill>
                    <a:srgbClr val="1E40AF"/>
                  </a:solidFill>
                  <a:latin typeface="맑은 고딕"/>
                  <a:ea typeface="맑은 고딕"/>
                  <a:sym typeface="맑은 고딕"/>
                  <a:rtl val="0"/>
                </a:rPr>
                <a:t>이후경</a:t>
              </a:r>
              <a:r>
                <a:rPr lang="ko-KR" altLang="en-US" sz="1260" b="1" spc="0" baseline="0" dirty="0">
                  <a:ln/>
                  <a:solidFill>
                    <a:srgbClr val="1E40AF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1260" b="1" dirty="0">
                  <a:ln/>
                  <a:solidFill>
                    <a:srgbClr val="1E40AF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경영지도사</a:t>
              </a:r>
              <a:endParaRPr lang="ko-KR" altLang="en-US" sz="1260" b="1" spc="0" baseline="0" dirty="0">
                <a:ln/>
                <a:solidFill>
                  <a:srgbClr val="1E40AF"/>
                </a:solidFill>
                <a:latin typeface="맑은 고딕"/>
                <a:ea typeface="맑은 고딕"/>
                <a:cs typeface="Arial"/>
                <a:sym typeface="맑은 고딕"/>
                <a:rtl val="0"/>
              </a:endParaRPr>
            </a:p>
          </p:txBody>
        </p:sp>
      </p:grpSp>
      <p:grpSp>
        <p:nvGrpSpPr>
          <p:cNvPr id="21" name="그래픽 2">
            <a:extLst>
              <a:ext uri="{FF2B5EF4-FFF2-40B4-BE49-F238E27FC236}">
                <a16:creationId xmlns:a16="http://schemas.microsoft.com/office/drawing/2014/main" id="{7C3FE2E1-DE46-6A2B-AF9E-10AAF1B10AA5}"/>
              </a:ext>
            </a:extLst>
          </p:cNvPr>
          <p:cNvGrpSpPr/>
          <p:nvPr/>
        </p:nvGrpSpPr>
        <p:grpSpPr>
          <a:xfrm>
            <a:off x="2156460" y="4998720"/>
            <a:ext cx="2133031" cy="365760"/>
            <a:chOff x="2156460" y="4998720"/>
            <a:chExt cx="2133031" cy="365760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913F44F0-A85A-9D7A-F0B3-B110CDC21EBC}"/>
                </a:ext>
              </a:extLst>
            </p:cNvPr>
            <p:cNvSpPr/>
            <p:nvPr/>
          </p:nvSpPr>
          <p:spPr>
            <a:xfrm>
              <a:off x="2179320" y="4998720"/>
              <a:ext cx="365760" cy="365760"/>
            </a:xfrm>
            <a:custGeom>
              <a:avLst/>
              <a:gdLst>
                <a:gd name="connsiteX0" fmla="*/ 365900 w 365760"/>
                <a:gd name="connsiteY0" fmla="*/ 183205 h 365760"/>
                <a:gd name="connsiteX1" fmla="*/ 183020 w 365760"/>
                <a:gd name="connsiteY1" fmla="*/ 366085 h 365760"/>
                <a:gd name="connsiteX2" fmla="*/ 140 w 365760"/>
                <a:gd name="connsiteY2" fmla="*/ 183205 h 365760"/>
                <a:gd name="connsiteX3" fmla="*/ 183020 w 365760"/>
                <a:gd name="connsiteY3" fmla="*/ 325 h 365760"/>
                <a:gd name="connsiteX4" fmla="*/ 365900 w 365760"/>
                <a:gd name="connsiteY4" fmla="*/ 183205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60">
                  <a:moveTo>
                    <a:pt x="365900" y="183205"/>
                  </a:moveTo>
                  <a:cubicBezTo>
                    <a:pt x="365900" y="284207"/>
                    <a:pt x="284022" y="366085"/>
                    <a:pt x="183020" y="366085"/>
                  </a:cubicBezTo>
                  <a:cubicBezTo>
                    <a:pt x="82018" y="366085"/>
                    <a:pt x="140" y="284207"/>
                    <a:pt x="140" y="183205"/>
                  </a:cubicBezTo>
                  <a:cubicBezTo>
                    <a:pt x="140" y="82203"/>
                    <a:pt x="82018" y="325"/>
                    <a:pt x="183020" y="325"/>
                  </a:cubicBezTo>
                  <a:cubicBezTo>
                    <a:pt x="284022" y="325"/>
                    <a:pt x="365900" y="82203"/>
                    <a:pt x="365900" y="183205"/>
                  </a:cubicBezTo>
                  <a:close/>
                </a:path>
              </a:pathLst>
            </a:custGeom>
            <a:solidFill>
              <a:srgbClr val="059669"/>
            </a:solidFill>
            <a:ln w="1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822CE54-070F-F0C1-9AB8-DA078AFF3AB8}"/>
                </a:ext>
              </a:extLst>
            </p:cNvPr>
            <p:cNvSpPr txBox="1"/>
            <p:nvPr/>
          </p:nvSpPr>
          <p:spPr>
            <a:xfrm>
              <a:off x="2156460" y="5047624"/>
              <a:ext cx="395183" cy="294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 Emoji"/>
                  <a:sym typeface="Segoe UI Emoji"/>
                  <a:rtl val="0"/>
                </a:rPr>
                <a:t>📧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16863AFA-E94B-D405-FE82-E0173C82CC15}"/>
                </a:ext>
              </a:extLst>
            </p:cNvPr>
            <p:cNvSpPr txBox="1"/>
            <p:nvPr/>
          </p:nvSpPr>
          <p:spPr>
            <a:xfrm>
              <a:off x="2575560" y="5032727"/>
              <a:ext cx="1713931" cy="27238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altLang="ko-KR" sz="1170" dirty="0">
                  <a:ln/>
                  <a:solidFill>
                    <a:srgbClr val="15803D"/>
                  </a:solidFill>
                  <a:latin typeface="Arial"/>
                  <a:cs typeface="Arial"/>
                  <a:sym typeface="Arial"/>
                  <a:rtl val="0"/>
                </a:rPr>
                <a:t>hongik423@gmail.com</a:t>
              </a:r>
              <a:endParaRPr lang="ko-KR" altLang="en-US" sz="1170" spc="0" baseline="0" dirty="0">
                <a:ln/>
                <a:solidFill>
                  <a:srgbClr val="15803D"/>
                </a:solidFill>
                <a:latin typeface="Arial"/>
                <a:cs typeface="Arial"/>
                <a:sym typeface="Arial"/>
                <a:rtl val="0"/>
              </a:endParaRPr>
            </a:p>
          </p:txBody>
        </p:sp>
      </p:grpSp>
      <p:grpSp>
        <p:nvGrpSpPr>
          <p:cNvPr id="25" name="그래픽 2">
            <a:extLst>
              <a:ext uri="{FF2B5EF4-FFF2-40B4-BE49-F238E27FC236}">
                <a16:creationId xmlns:a16="http://schemas.microsoft.com/office/drawing/2014/main" id="{3769DECD-000D-A6D4-A4F5-31C402E9155E}"/>
              </a:ext>
            </a:extLst>
          </p:cNvPr>
          <p:cNvGrpSpPr/>
          <p:nvPr/>
        </p:nvGrpSpPr>
        <p:grpSpPr>
          <a:xfrm>
            <a:off x="2179320" y="5379720"/>
            <a:ext cx="1831664" cy="365760"/>
            <a:chOff x="2179320" y="5379720"/>
            <a:chExt cx="1831664" cy="365760"/>
          </a:xfrm>
        </p:grpSpPr>
        <p:sp>
          <p:nvSpPr>
            <p:cNvPr id="26" name="자유형: 도형 25">
              <a:extLst>
                <a:ext uri="{FF2B5EF4-FFF2-40B4-BE49-F238E27FC236}">
                  <a16:creationId xmlns:a16="http://schemas.microsoft.com/office/drawing/2014/main" id="{EBF82D1E-DC19-962D-F243-077BB8CBA720}"/>
                </a:ext>
              </a:extLst>
            </p:cNvPr>
            <p:cNvSpPr/>
            <p:nvPr/>
          </p:nvSpPr>
          <p:spPr>
            <a:xfrm>
              <a:off x="2179320" y="5379720"/>
              <a:ext cx="365760" cy="365760"/>
            </a:xfrm>
            <a:custGeom>
              <a:avLst/>
              <a:gdLst>
                <a:gd name="connsiteX0" fmla="*/ 365900 w 365760"/>
                <a:gd name="connsiteY0" fmla="*/ 183230 h 365760"/>
                <a:gd name="connsiteX1" fmla="*/ 183020 w 365760"/>
                <a:gd name="connsiteY1" fmla="*/ 366110 h 365760"/>
                <a:gd name="connsiteX2" fmla="*/ 140 w 365760"/>
                <a:gd name="connsiteY2" fmla="*/ 183230 h 365760"/>
                <a:gd name="connsiteX3" fmla="*/ 183020 w 365760"/>
                <a:gd name="connsiteY3" fmla="*/ 350 h 365760"/>
                <a:gd name="connsiteX4" fmla="*/ 365900 w 365760"/>
                <a:gd name="connsiteY4" fmla="*/ 183230 h 3657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5760" h="365760">
                  <a:moveTo>
                    <a:pt x="365900" y="183230"/>
                  </a:moveTo>
                  <a:cubicBezTo>
                    <a:pt x="365900" y="284232"/>
                    <a:pt x="284022" y="366110"/>
                    <a:pt x="183020" y="366110"/>
                  </a:cubicBezTo>
                  <a:cubicBezTo>
                    <a:pt x="82018" y="366110"/>
                    <a:pt x="140" y="284232"/>
                    <a:pt x="140" y="183230"/>
                  </a:cubicBezTo>
                  <a:cubicBezTo>
                    <a:pt x="140" y="82228"/>
                    <a:pt x="82018" y="350"/>
                    <a:pt x="183020" y="350"/>
                  </a:cubicBezTo>
                  <a:cubicBezTo>
                    <a:pt x="284022" y="350"/>
                    <a:pt x="365900" y="82228"/>
                    <a:pt x="365900" y="183230"/>
                  </a:cubicBezTo>
                  <a:close/>
                </a:path>
              </a:pathLst>
            </a:custGeom>
            <a:solidFill>
              <a:srgbClr val="DC2626"/>
            </a:solidFill>
            <a:ln w="1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4AD95B0-5A48-314E-98DE-93C0E8A9A035}"/>
                </a:ext>
              </a:extLst>
            </p:cNvPr>
            <p:cNvSpPr txBox="1"/>
            <p:nvPr/>
          </p:nvSpPr>
          <p:spPr>
            <a:xfrm>
              <a:off x="2156460" y="5428624"/>
              <a:ext cx="395183" cy="294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 Emoji"/>
                  <a:sym typeface="Segoe UI Emoji"/>
                  <a:rtl val="0"/>
                </a:rPr>
                <a:t>📞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0C09811-E628-CBF7-87B1-FCC70B067184}"/>
                </a:ext>
              </a:extLst>
            </p:cNvPr>
            <p:cNvSpPr txBox="1"/>
            <p:nvPr/>
          </p:nvSpPr>
          <p:spPr>
            <a:xfrm>
              <a:off x="2575560" y="5413727"/>
              <a:ext cx="1526864" cy="312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170" spc="0" baseline="0">
                  <a:ln/>
                  <a:solidFill>
                    <a:srgbClr val="991B1B"/>
                  </a:solidFill>
                  <a:latin typeface="Arial"/>
                  <a:cs typeface="Arial"/>
                  <a:sym typeface="Arial"/>
                  <a:rtl val="0"/>
                </a:rPr>
                <a:t>010-9251-9743</a:t>
              </a:r>
            </a:p>
          </p:txBody>
        </p:sp>
      </p:grpSp>
      <p:sp>
        <p:nvSpPr>
          <p:cNvPr id="29" name="자유형: 도형 28">
            <a:extLst>
              <a:ext uri="{FF2B5EF4-FFF2-40B4-BE49-F238E27FC236}">
                <a16:creationId xmlns:a16="http://schemas.microsoft.com/office/drawing/2014/main" id="{88050C8E-C728-6A9C-3588-12B1A160DF12}"/>
              </a:ext>
            </a:extLst>
          </p:cNvPr>
          <p:cNvSpPr/>
          <p:nvPr/>
        </p:nvSpPr>
        <p:spPr>
          <a:xfrm>
            <a:off x="6400800" y="3962399"/>
            <a:ext cx="3962400" cy="1790847"/>
          </a:xfrm>
          <a:custGeom>
            <a:avLst/>
            <a:gdLst>
              <a:gd name="connsiteX0" fmla="*/ 3810000 w 3962400"/>
              <a:gd name="connsiteY0" fmla="*/ 0 h 1676400"/>
              <a:gd name="connsiteX1" fmla="*/ 3962400 w 3962400"/>
              <a:gd name="connsiteY1" fmla="*/ 0 h 1676400"/>
              <a:gd name="connsiteX2" fmla="*/ 3962400 w 3962400"/>
              <a:gd name="connsiteY2" fmla="*/ 1676400 h 1676400"/>
              <a:gd name="connsiteX3" fmla="*/ 3810000 w 3962400"/>
              <a:gd name="connsiteY3" fmla="*/ 1676400 h 1676400"/>
              <a:gd name="connsiteX4" fmla="*/ 152400 w 3962400"/>
              <a:gd name="connsiteY4" fmla="*/ 1676400 h 1676400"/>
              <a:gd name="connsiteX5" fmla="*/ 0 w 3962400"/>
              <a:gd name="connsiteY5" fmla="*/ 1676400 h 1676400"/>
              <a:gd name="connsiteX6" fmla="*/ 0 w 3962400"/>
              <a:gd name="connsiteY6" fmla="*/ 0 h 1676400"/>
              <a:gd name="connsiteX7" fmla="*/ 152400 w 3962400"/>
              <a:gd name="connsiteY7" fmla="*/ 0 h 167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962400" h="1676400">
                <a:moveTo>
                  <a:pt x="3810000" y="0"/>
                </a:moveTo>
                <a:cubicBezTo>
                  <a:pt x="3894168" y="0"/>
                  <a:pt x="3962400" y="0"/>
                  <a:pt x="3962400" y="0"/>
                </a:cubicBezTo>
                <a:lnTo>
                  <a:pt x="3962400" y="1676400"/>
                </a:lnTo>
                <a:cubicBezTo>
                  <a:pt x="3962400" y="1676400"/>
                  <a:pt x="3894168" y="1676400"/>
                  <a:pt x="3810000" y="1676400"/>
                </a:cubicBezTo>
                <a:lnTo>
                  <a:pt x="152400" y="1676400"/>
                </a:lnTo>
                <a:cubicBezTo>
                  <a:pt x="68232" y="1676400"/>
                  <a:pt x="0" y="1676400"/>
                  <a:pt x="0" y="1676400"/>
                </a:cubicBezTo>
                <a:lnTo>
                  <a:pt x="0" y="0"/>
                </a:lnTo>
                <a:cubicBezTo>
                  <a:pt x="0" y="0"/>
                  <a:pt x="68232" y="0"/>
                  <a:pt x="152400" y="0"/>
                </a:cubicBezTo>
                <a:close/>
              </a:path>
            </a:pathLst>
          </a:custGeom>
          <a:solidFill>
            <a:srgbClr val="FFFFFF"/>
          </a:solidFill>
          <a:ln w="30480" cap="flat">
            <a:solidFill>
              <a:srgbClr val="E5E7EB"/>
            </a:solidFill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50344F4-16B2-FFF4-0882-F7CA6A95734B}"/>
              </a:ext>
            </a:extLst>
          </p:cNvPr>
          <p:cNvSpPr txBox="1"/>
          <p:nvPr/>
        </p:nvSpPr>
        <p:spPr>
          <a:xfrm>
            <a:off x="7769006" y="4032289"/>
            <a:ext cx="1225986" cy="415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440" b="1" spc="0" baseline="0">
                <a:ln/>
                <a:solidFill>
                  <a:srgbClr val="7C3AED"/>
                </a:solidFill>
                <a:latin typeface="맑은 고딕"/>
                <a:ea typeface="맑은 고딕"/>
                <a:sym typeface="맑은 고딕"/>
                <a:rtl val="0"/>
              </a:rPr>
              <a:t>신청</a:t>
            </a:r>
            <a:r>
              <a:rPr lang="ko-KR" altLang="en-US" sz="1440" b="1" spc="0" baseline="0">
                <a:ln/>
                <a:solidFill>
                  <a:srgbClr val="7C3AED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440" b="1" spc="0" baseline="0">
                <a:ln/>
                <a:solidFill>
                  <a:srgbClr val="7C3AED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방법</a:t>
            </a:r>
          </a:p>
        </p:txBody>
      </p:sp>
      <p:grpSp>
        <p:nvGrpSpPr>
          <p:cNvPr id="31" name="그래픽 2">
            <a:extLst>
              <a:ext uri="{FF2B5EF4-FFF2-40B4-BE49-F238E27FC236}">
                <a16:creationId xmlns:a16="http://schemas.microsoft.com/office/drawing/2014/main" id="{A81E8014-432B-5D86-378C-70E6623C2548}"/>
              </a:ext>
            </a:extLst>
          </p:cNvPr>
          <p:cNvGrpSpPr/>
          <p:nvPr/>
        </p:nvGrpSpPr>
        <p:grpSpPr>
          <a:xfrm>
            <a:off x="6736080" y="4555837"/>
            <a:ext cx="2562031" cy="243244"/>
            <a:chOff x="6736080" y="4555837"/>
            <a:chExt cx="2562031" cy="243244"/>
          </a:xfrm>
        </p:grpSpPr>
        <p:sp>
          <p:nvSpPr>
            <p:cNvPr id="32" name="자유형: 도형 31">
              <a:extLst>
                <a:ext uri="{FF2B5EF4-FFF2-40B4-BE49-F238E27FC236}">
                  <a16:creationId xmlns:a16="http://schemas.microsoft.com/office/drawing/2014/main" id="{7418D110-9A0A-E9F3-9A8C-AC8B3BA3930F}"/>
                </a:ext>
              </a:extLst>
            </p:cNvPr>
            <p:cNvSpPr/>
            <p:nvPr/>
          </p:nvSpPr>
          <p:spPr>
            <a:xfrm>
              <a:off x="6736080" y="4602480"/>
              <a:ext cx="182880" cy="182880"/>
            </a:xfrm>
            <a:custGeom>
              <a:avLst/>
              <a:gdLst>
                <a:gd name="connsiteX0" fmla="*/ 183320 w 182880"/>
                <a:gd name="connsiteY0" fmla="*/ 91740 h 182880"/>
                <a:gd name="connsiteX1" fmla="*/ 91880 w 182880"/>
                <a:gd name="connsiteY1" fmla="*/ 183180 h 182880"/>
                <a:gd name="connsiteX2" fmla="*/ 440 w 182880"/>
                <a:gd name="connsiteY2" fmla="*/ 91740 h 182880"/>
                <a:gd name="connsiteX3" fmla="*/ 91880 w 182880"/>
                <a:gd name="connsiteY3" fmla="*/ 300 h 182880"/>
                <a:gd name="connsiteX4" fmla="*/ 183320 w 182880"/>
                <a:gd name="connsiteY4" fmla="*/ 9174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82880">
                  <a:moveTo>
                    <a:pt x="183320" y="91740"/>
                  </a:moveTo>
                  <a:cubicBezTo>
                    <a:pt x="183320" y="142241"/>
                    <a:pt x="142381" y="183180"/>
                    <a:pt x="91880" y="183180"/>
                  </a:cubicBezTo>
                  <a:cubicBezTo>
                    <a:pt x="41379" y="183180"/>
                    <a:pt x="440" y="142241"/>
                    <a:pt x="440" y="91740"/>
                  </a:cubicBezTo>
                  <a:cubicBezTo>
                    <a:pt x="440" y="41239"/>
                    <a:pt x="41379" y="300"/>
                    <a:pt x="91880" y="300"/>
                  </a:cubicBezTo>
                  <a:cubicBezTo>
                    <a:pt x="142381" y="300"/>
                    <a:pt x="183320" y="41239"/>
                    <a:pt x="183320" y="91740"/>
                  </a:cubicBezTo>
                  <a:close/>
                </a:path>
              </a:pathLst>
            </a:custGeom>
            <a:solidFill>
              <a:srgbClr val="7C3AED"/>
            </a:solidFill>
            <a:ln w="1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3067CEAE-57E2-AC18-8CDA-7D2E1CDBC83D}"/>
                </a:ext>
              </a:extLst>
            </p:cNvPr>
            <p:cNvSpPr txBox="1"/>
            <p:nvPr/>
          </p:nvSpPr>
          <p:spPr>
            <a:xfrm>
              <a:off x="6693701" y="4571196"/>
              <a:ext cx="267637" cy="261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1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45E2CC73-117F-DB8E-50C3-3EDA8E688610}"/>
                </a:ext>
              </a:extLst>
            </p:cNvPr>
            <p:cNvSpPr txBox="1"/>
            <p:nvPr/>
          </p:nvSpPr>
          <p:spPr>
            <a:xfrm>
              <a:off x="6918960" y="4510117"/>
              <a:ext cx="2470591" cy="334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80" spc="0" baseline="0">
                  <a:ln/>
                  <a:solidFill>
                    <a:srgbClr val="581C87"/>
                  </a:solidFill>
                  <a:latin typeface="맑은 고딕"/>
                  <a:ea typeface="맑은 고딕"/>
                  <a:sym typeface="맑은 고딕"/>
                  <a:rtl val="0"/>
                </a:rPr>
                <a:t>노사발전재단</a:t>
              </a:r>
              <a:r>
                <a:rPr lang="ko-KR" altLang="en-US" sz="990" spc="0" baseline="0">
                  <a:ln/>
                  <a:solidFill>
                    <a:srgbClr val="581C87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1080" spc="0" baseline="0">
                  <a:ln/>
                  <a:solidFill>
                    <a:srgbClr val="581C87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홈페이지</a:t>
              </a:r>
              <a:r>
                <a:rPr lang="ko-KR" altLang="en-US" sz="990" spc="0" baseline="0">
                  <a:ln/>
                  <a:solidFill>
                    <a:srgbClr val="581C87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1080" spc="0" baseline="0">
                  <a:ln/>
                  <a:solidFill>
                    <a:srgbClr val="581C87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접속</a:t>
              </a:r>
            </a:p>
          </p:txBody>
        </p:sp>
      </p:grpSp>
      <p:grpSp>
        <p:nvGrpSpPr>
          <p:cNvPr id="35" name="그래픽 2">
            <a:extLst>
              <a:ext uri="{FF2B5EF4-FFF2-40B4-BE49-F238E27FC236}">
                <a16:creationId xmlns:a16="http://schemas.microsoft.com/office/drawing/2014/main" id="{7D56791C-50E2-5965-C661-6D3818DAC920}"/>
              </a:ext>
            </a:extLst>
          </p:cNvPr>
          <p:cNvGrpSpPr/>
          <p:nvPr/>
        </p:nvGrpSpPr>
        <p:grpSpPr>
          <a:xfrm>
            <a:off x="6736080" y="4860637"/>
            <a:ext cx="2213706" cy="243244"/>
            <a:chOff x="6736080" y="4860637"/>
            <a:chExt cx="2213706" cy="243244"/>
          </a:xfrm>
        </p:grpSpPr>
        <p:sp>
          <p:nvSpPr>
            <p:cNvPr id="36" name="자유형: 도형 35">
              <a:extLst>
                <a:ext uri="{FF2B5EF4-FFF2-40B4-BE49-F238E27FC236}">
                  <a16:creationId xmlns:a16="http://schemas.microsoft.com/office/drawing/2014/main" id="{70A48C4F-F912-2F9B-49B7-76EDA0589A74}"/>
                </a:ext>
              </a:extLst>
            </p:cNvPr>
            <p:cNvSpPr/>
            <p:nvPr/>
          </p:nvSpPr>
          <p:spPr>
            <a:xfrm>
              <a:off x="6736080" y="4907280"/>
              <a:ext cx="182880" cy="182880"/>
            </a:xfrm>
            <a:custGeom>
              <a:avLst/>
              <a:gdLst>
                <a:gd name="connsiteX0" fmla="*/ 183320 w 182880"/>
                <a:gd name="connsiteY0" fmla="*/ 91760 h 182880"/>
                <a:gd name="connsiteX1" fmla="*/ 91880 w 182880"/>
                <a:gd name="connsiteY1" fmla="*/ 183200 h 182880"/>
                <a:gd name="connsiteX2" fmla="*/ 440 w 182880"/>
                <a:gd name="connsiteY2" fmla="*/ 91760 h 182880"/>
                <a:gd name="connsiteX3" fmla="*/ 91880 w 182880"/>
                <a:gd name="connsiteY3" fmla="*/ 320 h 182880"/>
                <a:gd name="connsiteX4" fmla="*/ 183320 w 182880"/>
                <a:gd name="connsiteY4" fmla="*/ 9176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82880">
                  <a:moveTo>
                    <a:pt x="183320" y="91760"/>
                  </a:moveTo>
                  <a:cubicBezTo>
                    <a:pt x="183320" y="142261"/>
                    <a:pt x="142381" y="183200"/>
                    <a:pt x="91880" y="183200"/>
                  </a:cubicBezTo>
                  <a:cubicBezTo>
                    <a:pt x="41379" y="183200"/>
                    <a:pt x="440" y="142261"/>
                    <a:pt x="440" y="91760"/>
                  </a:cubicBezTo>
                  <a:cubicBezTo>
                    <a:pt x="440" y="41259"/>
                    <a:pt x="41379" y="320"/>
                    <a:pt x="91880" y="320"/>
                  </a:cubicBezTo>
                  <a:cubicBezTo>
                    <a:pt x="142381" y="320"/>
                    <a:pt x="183320" y="41259"/>
                    <a:pt x="183320" y="91760"/>
                  </a:cubicBezTo>
                  <a:close/>
                </a:path>
              </a:pathLst>
            </a:custGeom>
            <a:solidFill>
              <a:srgbClr val="7C3AED"/>
            </a:solidFill>
            <a:ln w="1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D28ABA8-057F-35FD-3457-963DBBE4B856}"/>
                </a:ext>
              </a:extLst>
            </p:cNvPr>
            <p:cNvSpPr txBox="1"/>
            <p:nvPr/>
          </p:nvSpPr>
          <p:spPr>
            <a:xfrm>
              <a:off x="6693701" y="4875996"/>
              <a:ext cx="267637" cy="261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2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63E0B3D-3913-24A7-5A67-E052335FFBBD}"/>
                </a:ext>
              </a:extLst>
            </p:cNvPr>
            <p:cNvSpPr txBox="1"/>
            <p:nvPr/>
          </p:nvSpPr>
          <p:spPr>
            <a:xfrm>
              <a:off x="6918960" y="4814917"/>
              <a:ext cx="2122266" cy="334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90" spc="0" baseline="0">
                  <a:ln/>
                  <a:solidFill>
                    <a:srgbClr val="581C87"/>
                  </a:solidFill>
                  <a:latin typeface="Arial"/>
                  <a:cs typeface="Arial"/>
                  <a:sym typeface="Arial"/>
                  <a:rtl val="0"/>
                </a:rPr>
                <a:t>'</a:t>
              </a:r>
              <a:r>
                <a:rPr lang="ko-KR" altLang="en-US" sz="1080" spc="0" baseline="0">
                  <a:ln/>
                  <a:solidFill>
                    <a:srgbClr val="581C87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아이엔제이컨설팅</a:t>
              </a:r>
              <a:r>
                <a:rPr lang="ko-KR" altLang="en-US" sz="990" spc="0" baseline="0">
                  <a:ln/>
                  <a:solidFill>
                    <a:srgbClr val="581C87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' </a:t>
              </a:r>
              <a:r>
                <a:rPr lang="ko-KR" altLang="en-US" sz="1080" spc="0" baseline="0">
                  <a:ln/>
                  <a:solidFill>
                    <a:srgbClr val="581C87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선택</a:t>
              </a:r>
            </a:p>
          </p:txBody>
        </p:sp>
      </p:grpSp>
      <p:grpSp>
        <p:nvGrpSpPr>
          <p:cNvPr id="39" name="그래픽 2">
            <a:extLst>
              <a:ext uri="{FF2B5EF4-FFF2-40B4-BE49-F238E27FC236}">
                <a16:creationId xmlns:a16="http://schemas.microsoft.com/office/drawing/2014/main" id="{4047B5E7-497B-4292-7FCA-92597209F383}"/>
              </a:ext>
            </a:extLst>
          </p:cNvPr>
          <p:cNvGrpSpPr/>
          <p:nvPr/>
        </p:nvGrpSpPr>
        <p:grpSpPr>
          <a:xfrm>
            <a:off x="6736080" y="5165437"/>
            <a:ext cx="1877087" cy="243244"/>
            <a:chOff x="6736080" y="5165437"/>
            <a:chExt cx="1877087" cy="243244"/>
          </a:xfrm>
        </p:grpSpPr>
        <p:sp>
          <p:nvSpPr>
            <p:cNvPr id="40" name="자유형: 도형 39">
              <a:extLst>
                <a:ext uri="{FF2B5EF4-FFF2-40B4-BE49-F238E27FC236}">
                  <a16:creationId xmlns:a16="http://schemas.microsoft.com/office/drawing/2014/main" id="{6940D911-C07F-411E-A555-836C2E487532}"/>
                </a:ext>
              </a:extLst>
            </p:cNvPr>
            <p:cNvSpPr/>
            <p:nvPr/>
          </p:nvSpPr>
          <p:spPr>
            <a:xfrm>
              <a:off x="6736080" y="5212080"/>
              <a:ext cx="182880" cy="182880"/>
            </a:xfrm>
            <a:custGeom>
              <a:avLst/>
              <a:gdLst>
                <a:gd name="connsiteX0" fmla="*/ 183320 w 182880"/>
                <a:gd name="connsiteY0" fmla="*/ 91780 h 182880"/>
                <a:gd name="connsiteX1" fmla="*/ 91880 w 182880"/>
                <a:gd name="connsiteY1" fmla="*/ 183220 h 182880"/>
                <a:gd name="connsiteX2" fmla="*/ 440 w 182880"/>
                <a:gd name="connsiteY2" fmla="*/ 91780 h 182880"/>
                <a:gd name="connsiteX3" fmla="*/ 91880 w 182880"/>
                <a:gd name="connsiteY3" fmla="*/ 340 h 182880"/>
                <a:gd name="connsiteX4" fmla="*/ 183320 w 182880"/>
                <a:gd name="connsiteY4" fmla="*/ 9178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82880">
                  <a:moveTo>
                    <a:pt x="183320" y="91780"/>
                  </a:moveTo>
                  <a:cubicBezTo>
                    <a:pt x="183320" y="142281"/>
                    <a:pt x="142381" y="183220"/>
                    <a:pt x="91880" y="183220"/>
                  </a:cubicBezTo>
                  <a:cubicBezTo>
                    <a:pt x="41379" y="183220"/>
                    <a:pt x="440" y="142281"/>
                    <a:pt x="440" y="91780"/>
                  </a:cubicBezTo>
                  <a:cubicBezTo>
                    <a:pt x="440" y="41279"/>
                    <a:pt x="41379" y="340"/>
                    <a:pt x="91880" y="340"/>
                  </a:cubicBezTo>
                  <a:cubicBezTo>
                    <a:pt x="142381" y="340"/>
                    <a:pt x="183320" y="41279"/>
                    <a:pt x="183320" y="91780"/>
                  </a:cubicBezTo>
                  <a:close/>
                </a:path>
              </a:pathLst>
            </a:custGeom>
            <a:solidFill>
              <a:srgbClr val="7C3AED"/>
            </a:solidFill>
            <a:ln w="1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7E49328-3F36-982F-328A-31D26BD85EF0}"/>
                </a:ext>
              </a:extLst>
            </p:cNvPr>
            <p:cNvSpPr txBox="1"/>
            <p:nvPr/>
          </p:nvSpPr>
          <p:spPr>
            <a:xfrm>
              <a:off x="6693701" y="5180796"/>
              <a:ext cx="267637" cy="261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3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5880775-5262-59F6-8B8E-0217399EE2D1}"/>
                </a:ext>
              </a:extLst>
            </p:cNvPr>
            <p:cNvSpPr txBox="1"/>
            <p:nvPr/>
          </p:nvSpPr>
          <p:spPr>
            <a:xfrm>
              <a:off x="6918960" y="5119717"/>
              <a:ext cx="1785647" cy="334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80" spc="0" baseline="0">
                  <a:ln/>
                  <a:solidFill>
                    <a:srgbClr val="581C87"/>
                  </a:solidFill>
                  <a:latin typeface="맑은 고딕"/>
                  <a:ea typeface="맑은 고딕"/>
                  <a:sym typeface="맑은 고딕"/>
                  <a:rtl val="0"/>
                </a:rPr>
                <a:t>신청서</a:t>
              </a:r>
              <a:r>
                <a:rPr lang="ko-KR" altLang="en-US" sz="990" spc="0" baseline="0">
                  <a:ln/>
                  <a:solidFill>
                    <a:srgbClr val="581C87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1080" spc="0" baseline="0">
                  <a:ln/>
                  <a:solidFill>
                    <a:srgbClr val="581C87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작성</a:t>
              </a:r>
              <a:r>
                <a:rPr lang="ko-KR" altLang="en-US" sz="990" spc="0" baseline="0">
                  <a:ln/>
                  <a:solidFill>
                    <a:srgbClr val="581C87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1080" spc="0" baseline="0">
                  <a:ln/>
                  <a:solidFill>
                    <a:srgbClr val="581C87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및</a:t>
              </a:r>
              <a:r>
                <a:rPr lang="ko-KR" altLang="en-US" sz="990" spc="0" baseline="0">
                  <a:ln/>
                  <a:solidFill>
                    <a:srgbClr val="581C87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 </a:t>
              </a:r>
              <a:r>
                <a:rPr lang="ko-KR" altLang="en-US" sz="1080" spc="0" baseline="0">
                  <a:ln/>
                  <a:solidFill>
                    <a:srgbClr val="581C87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제출</a:t>
              </a:r>
            </a:p>
          </p:txBody>
        </p:sp>
      </p:grpSp>
      <p:grpSp>
        <p:nvGrpSpPr>
          <p:cNvPr id="43" name="그래픽 2">
            <a:extLst>
              <a:ext uri="{FF2B5EF4-FFF2-40B4-BE49-F238E27FC236}">
                <a16:creationId xmlns:a16="http://schemas.microsoft.com/office/drawing/2014/main" id="{07A4A1B1-D4F6-036F-0ABE-12BB570564F3}"/>
              </a:ext>
            </a:extLst>
          </p:cNvPr>
          <p:cNvGrpSpPr/>
          <p:nvPr/>
        </p:nvGrpSpPr>
        <p:grpSpPr>
          <a:xfrm>
            <a:off x="6736080" y="5470237"/>
            <a:ext cx="1913356" cy="243244"/>
            <a:chOff x="6736080" y="5470237"/>
            <a:chExt cx="1913356" cy="243244"/>
          </a:xfrm>
        </p:grpSpPr>
        <p:sp>
          <p:nvSpPr>
            <p:cNvPr id="44" name="자유형: 도형 43">
              <a:extLst>
                <a:ext uri="{FF2B5EF4-FFF2-40B4-BE49-F238E27FC236}">
                  <a16:creationId xmlns:a16="http://schemas.microsoft.com/office/drawing/2014/main" id="{EEF7DF4F-BFBE-AA7D-68E8-FF05AD347D67}"/>
                </a:ext>
              </a:extLst>
            </p:cNvPr>
            <p:cNvSpPr/>
            <p:nvPr/>
          </p:nvSpPr>
          <p:spPr>
            <a:xfrm>
              <a:off x="6736080" y="5516880"/>
              <a:ext cx="182880" cy="182880"/>
            </a:xfrm>
            <a:custGeom>
              <a:avLst/>
              <a:gdLst>
                <a:gd name="connsiteX0" fmla="*/ 183320 w 182880"/>
                <a:gd name="connsiteY0" fmla="*/ 91800 h 182880"/>
                <a:gd name="connsiteX1" fmla="*/ 91880 w 182880"/>
                <a:gd name="connsiteY1" fmla="*/ 183240 h 182880"/>
                <a:gd name="connsiteX2" fmla="*/ 440 w 182880"/>
                <a:gd name="connsiteY2" fmla="*/ 91800 h 182880"/>
                <a:gd name="connsiteX3" fmla="*/ 91880 w 182880"/>
                <a:gd name="connsiteY3" fmla="*/ 360 h 182880"/>
                <a:gd name="connsiteX4" fmla="*/ 183320 w 182880"/>
                <a:gd name="connsiteY4" fmla="*/ 9180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2880" h="182880">
                  <a:moveTo>
                    <a:pt x="183320" y="91800"/>
                  </a:moveTo>
                  <a:cubicBezTo>
                    <a:pt x="183320" y="142301"/>
                    <a:pt x="142381" y="183240"/>
                    <a:pt x="91880" y="183240"/>
                  </a:cubicBezTo>
                  <a:cubicBezTo>
                    <a:pt x="41379" y="183240"/>
                    <a:pt x="440" y="142301"/>
                    <a:pt x="440" y="91800"/>
                  </a:cubicBezTo>
                  <a:cubicBezTo>
                    <a:pt x="440" y="41299"/>
                    <a:pt x="41379" y="360"/>
                    <a:pt x="91880" y="360"/>
                  </a:cubicBezTo>
                  <a:cubicBezTo>
                    <a:pt x="142381" y="360"/>
                    <a:pt x="183320" y="41299"/>
                    <a:pt x="183320" y="91800"/>
                  </a:cubicBezTo>
                  <a:close/>
                </a:path>
              </a:pathLst>
            </a:custGeom>
            <a:solidFill>
              <a:srgbClr val="DC2626"/>
            </a:solidFill>
            <a:ln w="1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3AE22266-8A80-C6AD-7A1B-6B75E038D5E6}"/>
                </a:ext>
              </a:extLst>
            </p:cNvPr>
            <p:cNvSpPr txBox="1"/>
            <p:nvPr/>
          </p:nvSpPr>
          <p:spPr>
            <a:xfrm>
              <a:off x="6659880" y="5459104"/>
              <a:ext cx="317197" cy="2941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b="1" spc="0" baseline="0">
                  <a:ln/>
                  <a:solidFill>
                    <a:srgbClr val="FFFFFF"/>
                  </a:solidFill>
                  <a:latin typeface="Segoe UI Symbol"/>
                  <a:sym typeface="Segoe UI Symbol"/>
                  <a:rtl val="0"/>
                </a:rPr>
                <a:t>⚠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B3A1761-C604-58FB-1CF5-EB640CE36F54}"/>
                </a:ext>
              </a:extLst>
            </p:cNvPr>
            <p:cNvSpPr txBox="1"/>
            <p:nvPr/>
          </p:nvSpPr>
          <p:spPr>
            <a:xfrm>
              <a:off x="6918960" y="5424517"/>
              <a:ext cx="1821916" cy="334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80" spc="0" baseline="0">
                  <a:ln/>
                  <a:solidFill>
                    <a:srgbClr val="991B1B"/>
                  </a:solidFill>
                  <a:latin typeface="맑은 고딕"/>
                  <a:ea typeface="맑은 고딕"/>
                  <a:sym typeface="맑은 고딕"/>
                  <a:rtl val="0"/>
                </a:rPr>
                <a:t>마감</a:t>
              </a:r>
              <a:r>
                <a:rPr lang="ko-KR" altLang="en-US" sz="990" spc="0" baseline="0">
                  <a:ln/>
                  <a:solidFill>
                    <a:srgbClr val="991B1B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: 2025.07.03 (</a:t>
              </a:r>
              <a:r>
                <a:rPr lang="ko-KR" altLang="en-US" sz="1080" spc="0" baseline="0">
                  <a:ln/>
                  <a:solidFill>
                    <a:srgbClr val="991B1B"/>
                  </a:solidFill>
                  <a:latin typeface="맑은 고딕"/>
                  <a:ea typeface="맑은 고딕"/>
                  <a:cs typeface="Arial"/>
                  <a:sym typeface="맑은 고딕"/>
                  <a:rtl val="0"/>
                </a:rPr>
                <a:t>목</a:t>
              </a:r>
              <a:r>
                <a:rPr lang="ko-KR" altLang="en-US" sz="990" spc="0" baseline="0">
                  <a:ln/>
                  <a:solidFill>
                    <a:srgbClr val="991B1B"/>
                  </a:solidFill>
                  <a:latin typeface="Arial"/>
                  <a:ea typeface="맑은 고딕"/>
                  <a:cs typeface="Arial"/>
                  <a:sym typeface="Arial"/>
                  <a:rtl val="0"/>
                </a:rPr>
                <a:t>)</a:t>
              </a:r>
            </a:p>
          </p:txBody>
        </p:sp>
      </p:grpSp>
      <p:sp>
        <p:nvSpPr>
          <p:cNvPr id="47" name="자유형: 도형 46">
            <a:extLst>
              <a:ext uri="{FF2B5EF4-FFF2-40B4-BE49-F238E27FC236}">
                <a16:creationId xmlns:a16="http://schemas.microsoft.com/office/drawing/2014/main" id="{4BC7F31F-E527-D574-3FEB-E1955FF64186}"/>
              </a:ext>
            </a:extLst>
          </p:cNvPr>
          <p:cNvSpPr/>
          <p:nvPr/>
        </p:nvSpPr>
        <p:spPr>
          <a:xfrm>
            <a:off x="1524000" y="6096000"/>
            <a:ext cx="9144000" cy="457200"/>
          </a:xfrm>
          <a:custGeom>
            <a:avLst/>
            <a:gdLst>
              <a:gd name="connsiteX0" fmla="*/ 8915400 w 9144000"/>
              <a:gd name="connsiteY0" fmla="*/ 0 h 457200"/>
              <a:gd name="connsiteX1" fmla="*/ 9144000 w 9144000"/>
              <a:gd name="connsiteY1" fmla="*/ 0 h 457200"/>
              <a:gd name="connsiteX2" fmla="*/ 9144000 w 9144000"/>
              <a:gd name="connsiteY2" fmla="*/ 457200 h 457200"/>
              <a:gd name="connsiteX3" fmla="*/ 8915400 w 9144000"/>
              <a:gd name="connsiteY3" fmla="*/ 457200 h 457200"/>
              <a:gd name="connsiteX4" fmla="*/ 228600 w 9144000"/>
              <a:gd name="connsiteY4" fmla="*/ 457200 h 457200"/>
              <a:gd name="connsiteX5" fmla="*/ 0 w 9144000"/>
              <a:gd name="connsiteY5" fmla="*/ 457200 h 457200"/>
              <a:gd name="connsiteX6" fmla="*/ 0 w 9144000"/>
              <a:gd name="connsiteY6" fmla="*/ 0 h 457200"/>
              <a:gd name="connsiteX7" fmla="*/ 228600 w 9144000"/>
              <a:gd name="connsiteY7" fmla="*/ 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9144000" h="457200">
                <a:moveTo>
                  <a:pt x="8915400" y="0"/>
                </a:moveTo>
                <a:cubicBezTo>
                  <a:pt x="9041653" y="0"/>
                  <a:pt x="9144000" y="0"/>
                  <a:pt x="9144000" y="0"/>
                </a:cubicBezTo>
                <a:lnTo>
                  <a:pt x="9144000" y="457200"/>
                </a:lnTo>
                <a:cubicBezTo>
                  <a:pt x="9144000" y="457200"/>
                  <a:pt x="9041653" y="457200"/>
                  <a:pt x="8915400" y="457200"/>
                </a:cubicBezTo>
                <a:lnTo>
                  <a:pt x="228600" y="457200"/>
                </a:lnTo>
                <a:cubicBezTo>
                  <a:pt x="102348" y="457200"/>
                  <a:pt x="0" y="457200"/>
                  <a:pt x="0" y="457200"/>
                </a:cubicBezTo>
                <a:lnTo>
                  <a:pt x="0" y="0"/>
                </a:lnTo>
                <a:cubicBezTo>
                  <a:pt x="0" y="0"/>
                  <a:pt x="102348" y="0"/>
                  <a:pt x="228600" y="0"/>
                </a:cubicBezTo>
                <a:close/>
              </a:path>
            </a:pathLst>
          </a:custGeom>
          <a:solidFill>
            <a:srgbClr val="FFFFFF"/>
          </a:solidFill>
          <a:ln w="15240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1C65816-97D3-A3B6-8E86-96F7C569FF38}"/>
              </a:ext>
            </a:extLst>
          </p:cNvPr>
          <p:cNvSpPr txBox="1"/>
          <p:nvPr/>
        </p:nvSpPr>
        <p:spPr>
          <a:xfrm>
            <a:off x="2521327" y="6122863"/>
            <a:ext cx="5474576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ko-KR" altLang="en-US" sz="1260" b="1" spc="0" baseline="0" dirty="0">
                <a:ln/>
                <a:solidFill>
                  <a:srgbClr val="1E40AF"/>
                </a:solidFill>
                <a:latin typeface="Segoe UI Emoji"/>
                <a:sym typeface="Segoe UI Emoji"/>
                <a:rtl val="0"/>
              </a:rPr>
              <a:t>💡</a:t>
            </a:r>
            <a:r>
              <a:rPr lang="ko-KR" altLang="en-US" sz="1260" b="1" spc="0" baseline="0" dirty="0">
                <a:ln/>
                <a:solidFill>
                  <a:srgbClr val="1E40AF"/>
                </a:solidFill>
                <a:latin typeface="Arial"/>
                <a:cs typeface="Arial"/>
                <a:sym typeface="Arial"/>
                <a:rtl val="0"/>
              </a:rPr>
              <a:t> </a:t>
            </a:r>
            <a:r>
              <a:rPr lang="en-US" altLang="ko-KR" sz="1260" b="1" spc="0" baseline="0" dirty="0">
                <a:ln/>
                <a:solidFill>
                  <a:srgbClr val="1E40AF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AAA</a:t>
            </a:r>
            <a:r>
              <a:rPr lang="ko-KR" altLang="en-US" sz="1260" b="1" spc="0" baseline="0" dirty="0">
                <a:ln/>
                <a:solidFill>
                  <a:srgbClr val="1E40AF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의</a:t>
            </a:r>
            <a:r>
              <a:rPr lang="ko-KR" altLang="en-US" sz="1260" b="1" spc="0" baseline="0" dirty="0">
                <a:ln/>
                <a:solidFill>
                  <a:srgbClr val="1E40AF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60" b="1" spc="0" baseline="0" dirty="0">
                <a:ln/>
                <a:solidFill>
                  <a:srgbClr val="1E40AF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혁신적</a:t>
            </a:r>
            <a:r>
              <a:rPr lang="ko-KR" altLang="en-US" sz="1260" b="1" spc="0" baseline="0" dirty="0">
                <a:ln/>
                <a:solidFill>
                  <a:srgbClr val="1E40AF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60" b="1" spc="0" baseline="0" dirty="0">
                <a:ln/>
                <a:solidFill>
                  <a:srgbClr val="1E40AF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성장을</a:t>
            </a:r>
            <a:r>
              <a:rPr lang="ko-KR" altLang="en-US" sz="1260" b="1" spc="0" baseline="0" dirty="0">
                <a:ln/>
                <a:solidFill>
                  <a:srgbClr val="1E40AF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60" b="1" spc="0" baseline="0" dirty="0">
                <a:ln/>
                <a:solidFill>
                  <a:srgbClr val="1E40AF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위한</a:t>
            </a:r>
            <a:r>
              <a:rPr lang="ko-KR" altLang="en-US" sz="1260" b="1" spc="0" baseline="0" dirty="0">
                <a:ln/>
                <a:solidFill>
                  <a:srgbClr val="1E40AF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60" b="1" spc="0" baseline="0" dirty="0">
                <a:ln/>
                <a:solidFill>
                  <a:srgbClr val="1E40AF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맞춤형</a:t>
            </a:r>
            <a:r>
              <a:rPr lang="ko-KR" altLang="en-US" sz="1260" b="1" spc="0" baseline="0" dirty="0">
                <a:ln/>
                <a:solidFill>
                  <a:srgbClr val="1E40AF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60" b="1" spc="0" baseline="0" dirty="0">
                <a:ln/>
                <a:solidFill>
                  <a:srgbClr val="1E40AF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솔루션을</a:t>
            </a:r>
            <a:r>
              <a:rPr lang="ko-KR" altLang="en-US" sz="1260" b="1" spc="0" baseline="0" dirty="0">
                <a:ln/>
                <a:solidFill>
                  <a:srgbClr val="1E40AF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60" b="1" spc="0" baseline="0" dirty="0">
                <a:ln/>
                <a:solidFill>
                  <a:srgbClr val="1E40AF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함께</a:t>
            </a:r>
            <a:r>
              <a:rPr lang="ko-KR" altLang="en-US" sz="1260" b="1" spc="0" baseline="0" dirty="0">
                <a:ln/>
                <a:solidFill>
                  <a:srgbClr val="1E40AF"/>
                </a:solidFill>
                <a:latin typeface="Arial"/>
                <a:ea typeface="맑은 고딕"/>
                <a:cs typeface="Arial"/>
                <a:sym typeface="Arial"/>
                <a:rtl val="0"/>
              </a:rPr>
              <a:t> </a:t>
            </a:r>
            <a:r>
              <a:rPr lang="ko-KR" altLang="en-US" sz="1260" b="1" spc="0" baseline="0" dirty="0">
                <a:ln/>
                <a:solidFill>
                  <a:srgbClr val="1E40AF"/>
                </a:solidFill>
                <a:latin typeface="맑은 고딕"/>
                <a:ea typeface="맑은 고딕"/>
                <a:cs typeface="Arial"/>
                <a:sym typeface="맑은 고딕"/>
                <a:rtl val="0"/>
              </a:rPr>
              <a:t>만들어가겠습니다</a:t>
            </a:r>
          </a:p>
        </p:txBody>
      </p:sp>
      <p:grpSp>
        <p:nvGrpSpPr>
          <p:cNvPr id="49" name="그래픽 2">
            <a:extLst>
              <a:ext uri="{FF2B5EF4-FFF2-40B4-BE49-F238E27FC236}">
                <a16:creationId xmlns:a16="http://schemas.microsoft.com/office/drawing/2014/main" id="{C734BDAE-B62E-F7BB-817E-F9CFAA36EF04}"/>
              </a:ext>
            </a:extLst>
          </p:cNvPr>
          <p:cNvGrpSpPr/>
          <p:nvPr/>
        </p:nvGrpSpPr>
        <p:grpSpPr>
          <a:xfrm>
            <a:off x="9906000" y="762000"/>
            <a:ext cx="1828800" cy="609600"/>
            <a:chOff x="9906000" y="762000"/>
            <a:chExt cx="1828800" cy="609600"/>
          </a:xfrm>
          <a:solidFill>
            <a:srgbClr val="FFFFFF"/>
          </a:solidFill>
        </p:grpSpPr>
        <p:sp>
          <p:nvSpPr>
            <p:cNvPr id="50" name="자유형: 도형 49">
              <a:extLst>
                <a:ext uri="{FF2B5EF4-FFF2-40B4-BE49-F238E27FC236}">
                  <a16:creationId xmlns:a16="http://schemas.microsoft.com/office/drawing/2014/main" id="{9665A302-D23E-811F-A704-BAFE74FA54EA}"/>
                </a:ext>
              </a:extLst>
            </p:cNvPr>
            <p:cNvSpPr/>
            <p:nvPr/>
          </p:nvSpPr>
          <p:spPr>
            <a:xfrm>
              <a:off x="9906000" y="762000"/>
              <a:ext cx="1828800" cy="609600"/>
            </a:xfrm>
            <a:custGeom>
              <a:avLst/>
              <a:gdLst>
                <a:gd name="connsiteX0" fmla="*/ 1707530 w 1828800"/>
                <a:gd name="connsiteY0" fmla="*/ 50 h 609600"/>
                <a:gd name="connsiteX1" fmla="*/ 1829450 w 1828800"/>
                <a:gd name="connsiteY1" fmla="*/ 50 h 609600"/>
                <a:gd name="connsiteX2" fmla="*/ 1829450 w 1828800"/>
                <a:gd name="connsiteY2" fmla="*/ 609650 h 609600"/>
                <a:gd name="connsiteX3" fmla="*/ 1707530 w 1828800"/>
                <a:gd name="connsiteY3" fmla="*/ 609650 h 609600"/>
                <a:gd name="connsiteX4" fmla="*/ 122570 w 1828800"/>
                <a:gd name="connsiteY4" fmla="*/ 609650 h 609600"/>
                <a:gd name="connsiteX5" fmla="*/ 650 w 1828800"/>
                <a:gd name="connsiteY5" fmla="*/ 609650 h 609600"/>
                <a:gd name="connsiteX6" fmla="*/ 650 w 1828800"/>
                <a:gd name="connsiteY6" fmla="*/ 50 h 609600"/>
                <a:gd name="connsiteX7" fmla="*/ 122570 w 1828800"/>
                <a:gd name="connsiteY7" fmla="*/ 5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828800" h="609600">
                  <a:moveTo>
                    <a:pt x="1707530" y="50"/>
                  </a:moveTo>
                  <a:cubicBezTo>
                    <a:pt x="1774865" y="50"/>
                    <a:pt x="1829450" y="50"/>
                    <a:pt x="1829450" y="50"/>
                  </a:cubicBezTo>
                  <a:lnTo>
                    <a:pt x="1829450" y="609650"/>
                  </a:lnTo>
                  <a:cubicBezTo>
                    <a:pt x="1829450" y="609650"/>
                    <a:pt x="1774865" y="609650"/>
                    <a:pt x="1707530" y="609650"/>
                  </a:cubicBezTo>
                  <a:lnTo>
                    <a:pt x="122570" y="609650"/>
                  </a:lnTo>
                  <a:cubicBezTo>
                    <a:pt x="55235" y="609650"/>
                    <a:pt x="650" y="609650"/>
                    <a:pt x="650" y="609650"/>
                  </a:cubicBezTo>
                  <a:lnTo>
                    <a:pt x="650" y="50"/>
                  </a:lnTo>
                  <a:cubicBezTo>
                    <a:pt x="650" y="50"/>
                    <a:pt x="55235" y="50"/>
                    <a:pt x="122570" y="50"/>
                  </a:cubicBezTo>
                  <a:close/>
                </a:path>
              </a:pathLst>
            </a:custGeom>
            <a:solidFill>
              <a:srgbClr val="FFFFFF"/>
            </a:solidFill>
            <a:ln w="1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12C0C00-0BA4-0FC2-E3C3-A78CCB382B31}"/>
                </a:ext>
              </a:extLst>
            </p:cNvPr>
            <p:cNvSpPr txBox="1"/>
            <p:nvPr/>
          </p:nvSpPr>
          <p:spPr>
            <a:xfrm>
              <a:off x="9997440" y="745837"/>
              <a:ext cx="1645920" cy="33468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1080" b="1" spc="0" baseline="0">
                  <a:ln/>
                  <a:solidFill>
                    <a:srgbClr val="FFFFFF"/>
                  </a:solidFill>
                  <a:latin typeface="맑은 고딕"/>
                  <a:ea typeface="맑은 고딕"/>
                  <a:sym typeface="맑은 고딕"/>
                  <a:rtl val="0"/>
                </a:rPr>
                <a:t>아이엔제이컨설팅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3BC24BE-B99C-2165-583C-401AA5B7218D}"/>
                </a:ext>
              </a:extLst>
            </p:cNvPr>
            <p:cNvSpPr txBox="1"/>
            <p:nvPr/>
          </p:nvSpPr>
          <p:spPr>
            <a:xfrm>
              <a:off x="9916097" y="1005036"/>
              <a:ext cx="1808604" cy="2616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900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JOY FOR INNOVATION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EA1CA3D9-C700-0344-A9FC-2DDDC8DF736C}"/>
                </a:ext>
              </a:extLst>
            </p:cNvPr>
            <p:cNvSpPr txBox="1"/>
            <p:nvPr/>
          </p:nvSpPr>
          <p:spPr>
            <a:xfrm>
              <a:off x="10423862" y="1185029"/>
              <a:ext cx="793075" cy="22764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ko-KR" altLang="en-US" sz="720" spc="0" baseline="0">
                  <a:ln/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2025.06.13</a:t>
              </a:r>
            </a:p>
          </p:txBody>
        </p:sp>
      </p:grpSp>
      <p:grpSp>
        <p:nvGrpSpPr>
          <p:cNvPr id="54" name="그래픽 2">
            <a:extLst>
              <a:ext uri="{FF2B5EF4-FFF2-40B4-BE49-F238E27FC236}">
                <a16:creationId xmlns:a16="http://schemas.microsoft.com/office/drawing/2014/main" id="{8302C558-263C-5187-E8A5-9301DE537B62}"/>
              </a:ext>
            </a:extLst>
          </p:cNvPr>
          <p:cNvGrpSpPr/>
          <p:nvPr/>
        </p:nvGrpSpPr>
        <p:grpSpPr>
          <a:xfrm>
            <a:off x="1219200" y="914400"/>
            <a:ext cx="609600" cy="609600"/>
            <a:chOff x="1219200" y="914400"/>
            <a:chExt cx="609600" cy="609600"/>
          </a:xfrm>
        </p:grpSpPr>
        <p:sp>
          <p:nvSpPr>
            <p:cNvPr id="55" name="자유형: 도형 54">
              <a:extLst>
                <a:ext uri="{FF2B5EF4-FFF2-40B4-BE49-F238E27FC236}">
                  <a16:creationId xmlns:a16="http://schemas.microsoft.com/office/drawing/2014/main" id="{AF6EC0D4-EF03-06D9-C6B0-9CD4077C3C41}"/>
                </a:ext>
              </a:extLst>
            </p:cNvPr>
            <p:cNvSpPr/>
            <p:nvPr/>
          </p:nvSpPr>
          <p:spPr>
            <a:xfrm>
              <a:off x="1219200" y="914400"/>
              <a:ext cx="609600" cy="609600"/>
            </a:xfrm>
            <a:custGeom>
              <a:avLst/>
              <a:gdLst>
                <a:gd name="connsiteX0" fmla="*/ 609700 w 609600"/>
                <a:gd name="connsiteY0" fmla="*/ 304880 h 609600"/>
                <a:gd name="connsiteX1" fmla="*/ 304900 w 609600"/>
                <a:gd name="connsiteY1" fmla="*/ 609680 h 609600"/>
                <a:gd name="connsiteX2" fmla="*/ 100 w 609600"/>
                <a:gd name="connsiteY2" fmla="*/ 304880 h 609600"/>
                <a:gd name="connsiteX3" fmla="*/ 304900 w 609600"/>
                <a:gd name="connsiteY3" fmla="*/ 80 h 609600"/>
                <a:gd name="connsiteX4" fmla="*/ 609700 w 609600"/>
                <a:gd name="connsiteY4" fmla="*/ 304880 h 60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09600" h="609600">
                  <a:moveTo>
                    <a:pt x="609700" y="304880"/>
                  </a:moveTo>
                  <a:cubicBezTo>
                    <a:pt x="609700" y="473216"/>
                    <a:pt x="473236" y="609680"/>
                    <a:pt x="304900" y="609680"/>
                  </a:cubicBezTo>
                  <a:cubicBezTo>
                    <a:pt x="136564" y="609680"/>
                    <a:pt x="100" y="473216"/>
                    <a:pt x="100" y="304880"/>
                  </a:cubicBezTo>
                  <a:cubicBezTo>
                    <a:pt x="100" y="136544"/>
                    <a:pt x="136564" y="80"/>
                    <a:pt x="304900" y="80"/>
                  </a:cubicBezTo>
                  <a:cubicBezTo>
                    <a:pt x="473236" y="80"/>
                    <a:pt x="609700" y="136544"/>
                    <a:pt x="609700" y="304880"/>
                  </a:cubicBezTo>
                  <a:close/>
                </a:path>
              </a:pathLst>
            </a:custGeom>
            <a:solidFill>
              <a:srgbClr val="FFFFFF"/>
            </a:solidFill>
            <a:ln w="1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6" name="자유형: 도형 55">
              <a:extLst>
                <a:ext uri="{FF2B5EF4-FFF2-40B4-BE49-F238E27FC236}">
                  <a16:creationId xmlns:a16="http://schemas.microsoft.com/office/drawing/2014/main" id="{FCCBEA18-A92F-1089-0F93-344BC91D34A2}"/>
                </a:ext>
              </a:extLst>
            </p:cNvPr>
            <p:cNvSpPr/>
            <p:nvPr/>
          </p:nvSpPr>
          <p:spPr>
            <a:xfrm>
              <a:off x="1402080" y="1097280"/>
              <a:ext cx="243840" cy="243840"/>
            </a:xfrm>
            <a:custGeom>
              <a:avLst/>
              <a:gdLst>
                <a:gd name="connsiteX0" fmla="*/ 100 w 243840"/>
                <a:gd name="connsiteY0" fmla="*/ 80 h 243840"/>
                <a:gd name="connsiteX1" fmla="*/ 76300 w 243840"/>
                <a:gd name="connsiteY1" fmla="*/ 80 h 243840"/>
                <a:gd name="connsiteX2" fmla="*/ 76300 w 243840"/>
                <a:gd name="connsiteY2" fmla="*/ 76280 h 243840"/>
                <a:gd name="connsiteX3" fmla="*/ 243940 w 243840"/>
                <a:gd name="connsiteY3" fmla="*/ 76280 h 243840"/>
                <a:gd name="connsiteX4" fmla="*/ 243940 w 243840"/>
                <a:gd name="connsiteY4" fmla="*/ 167720 h 243840"/>
                <a:gd name="connsiteX5" fmla="*/ 76300 w 243840"/>
                <a:gd name="connsiteY5" fmla="*/ 167720 h 243840"/>
                <a:gd name="connsiteX6" fmla="*/ 76300 w 243840"/>
                <a:gd name="connsiteY6" fmla="*/ 243920 h 243840"/>
                <a:gd name="connsiteX7" fmla="*/ 100 w 243840"/>
                <a:gd name="connsiteY7" fmla="*/ 24392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840" h="243840">
                  <a:moveTo>
                    <a:pt x="100" y="80"/>
                  </a:moveTo>
                  <a:lnTo>
                    <a:pt x="76300" y="80"/>
                  </a:lnTo>
                  <a:lnTo>
                    <a:pt x="76300" y="76280"/>
                  </a:lnTo>
                  <a:lnTo>
                    <a:pt x="243940" y="76280"/>
                  </a:lnTo>
                  <a:lnTo>
                    <a:pt x="243940" y="167720"/>
                  </a:lnTo>
                  <a:lnTo>
                    <a:pt x="76300" y="167720"/>
                  </a:lnTo>
                  <a:lnTo>
                    <a:pt x="76300" y="243920"/>
                  </a:lnTo>
                  <a:lnTo>
                    <a:pt x="100" y="243920"/>
                  </a:ln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1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grpSp>
        <p:nvGrpSpPr>
          <p:cNvPr id="57" name="그래픽 2">
            <a:extLst>
              <a:ext uri="{FF2B5EF4-FFF2-40B4-BE49-F238E27FC236}">
                <a16:creationId xmlns:a16="http://schemas.microsoft.com/office/drawing/2014/main" id="{7FCE08E3-C1C5-EE3A-EDA8-8D116E3AA1FB}"/>
              </a:ext>
            </a:extLst>
          </p:cNvPr>
          <p:cNvGrpSpPr/>
          <p:nvPr/>
        </p:nvGrpSpPr>
        <p:grpSpPr>
          <a:xfrm>
            <a:off x="10439400" y="5562600"/>
            <a:ext cx="457200" cy="457200"/>
            <a:chOff x="10439400" y="5562600"/>
            <a:chExt cx="457200" cy="457200"/>
          </a:xfrm>
        </p:grpSpPr>
        <p:sp>
          <p:nvSpPr>
            <p:cNvPr id="58" name="자유형: 도형 57">
              <a:extLst>
                <a:ext uri="{FF2B5EF4-FFF2-40B4-BE49-F238E27FC236}">
                  <a16:creationId xmlns:a16="http://schemas.microsoft.com/office/drawing/2014/main" id="{505A082D-C2BC-FC33-17A6-210B003BD362}"/>
                </a:ext>
              </a:extLst>
            </p:cNvPr>
            <p:cNvSpPr/>
            <p:nvPr/>
          </p:nvSpPr>
          <p:spPr>
            <a:xfrm>
              <a:off x="10439400" y="5562600"/>
              <a:ext cx="457200" cy="457200"/>
            </a:xfrm>
            <a:custGeom>
              <a:avLst/>
              <a:gdLst>
                <a:gd name="connsiteX0" fmla="*/ 457900 w 457200"/>
                <a:gd name="connsiteY0" fmla="*/ 228980 h 457200"/>
                <a:gd name="connsiteX1" fmla="*/ 229300 w 457200"/>
                <a:gd name="connsiteY1" fmla="*/ 457580 h 457200"/>
                <a:gd name="connsiteX2" fmla="*/ 700 w 457200"/>
                <a:gd name="connsiteY2" fmla="*/ 228980 h 457200"/>
                <a:gd name="connsiteX3" fmla="*/ 229300 w 457200"/>
                <a:gd name="connsiteY3" fmla="*/ 380 h 457200"/>
                <a:gd name="connsiteX4" fmla="*/ 457900 w 457200"/>
                <a:gd name="connsiteY4" fmla="*/ 228980 h 457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7200" h="457200">
                  <a:moveTo>
                    <a:pt x="457900" y="228980"/>
                  </a:moveTo>
                  <a:cubicBezTo>
                    <a:pt x="457900" y="355232"/>
                    <a:pt x="355552" y="457580"/>
                    <a:pt x="229300" y="457580"/>
                  </a:cubicBezTo>
                  <a:cubicBezTo>
                    <a:pt x="103048" y="457580"/>
                    <a:pt x="700" y="355232"/>
                    <a:pt x="700" y="228980"/>
                  </a:cubicBezTo>
                  <a:cubicBezTo>
                    <a:pt x="700" y="102728"/>
                    <a:pt x="103048" y="380"/>
                    <a:pt x="229300" y="380"/>
                  </a:cubicBezTo>
                  <a:cubicBezTo>
                    <a:pt x="355552" y="380"/>
                    <a:pt x="457900" y="102728"/>
                    <a:pt x="457900" y="228980"/>
                  </a:cubicBezTo>
                  <a:close/>
                </a:path>
              </a:pathLst>
            </a:custGeom>
            <a:solidFill>
              <a:srgbClr val="FFFFFF"/>
            </a:solidFill>
            <a:ln w="1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59" name="자유형: 도형 58">
              <a:extLst>
                <a:ext uri="{FF2B5EF4-FFF2-40B4-BE49-F238E27FC236}">
                  <a16:creationId xmlns:a16="http://schemas.microsoft.com/office/drawing/2014/main" id="{40FC0B70-E99F-D0E7-4FA4-75849D9C8104}"/>
                </a:ext>
              </a:extLst>
            </p:cNvPr>
            <p:cNvSpPr/>
            <p:nvPr/>
          </p:nvSpPr>
          <p:spPr>
            <a:xfrm>
              <a:off x="10546080" y="5669280"/>
              <a:ext cx="243840" cy="243840"/>
            </a:xfrm>
            <a:custGeom>
              <a:avLst/>
              <a:gdLst>
                <a:gd name="connsiteX0" fmla="*/ 244540 w 243840"/>
                <a:gd name="connsiteY0" fmla="*/ 122300 h 243840"/>
                <a:gd name="connsiteX1" fmla="*/ 122620 w 243840"/>
                <a:gd name="connsiteY1" fmla="*/ 244220 h 243840"/>
                <a:gd name="connsiteX2" fmla="*/ 700 w 243840"/>
                <a:gd name="connsiteY2" fmla="*/ 122300 h 243840"/>
                <a:gd name="connsiteX3" fmla="*/ 122620 w 243840"/>
                <a:gd name="connsiteY3" fmla="*/ 380 h 243840"/>
                <a:gd name="connsiteX4" fmla="*/ 244540 w 243840"/>
                <a:gd name="connsiteY4" fmla="*/ 122300 h 243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40" h="243840">
                  <a:moveTo>
                    <a:pt x="244540" y="122300"/>
                  </a:moveTo>
                  <a:cubicBezTo>
                    <a:pt x="244540" y="189635"/>
                    <a:pt x="189955" y="244220"/>
                    <a:pt x="122620" y="244220"/>
                  </a:cubicBezTo>
                  <a:cubicBezTo>
                    <a:pt x="55285" y="244220"/>
                    <a:pt x="700" y="189635"/>
                    <a:pt x="700" y="122300"/>
                  </a:cubicBezTo>
                  <a:cubicBezTo>
                    <a:pt x="700" y="54965"/>
                    <a:pt x="55285" y="380"/>
                    <a:pt x="122620" y="380"/>
                  </a:cubicBezTo>
                  <a:cubicBezTo>
                    <a:pt x="189955" y="380"/>
                    <a:pt x="244540" y="54965"/>
                    <a:pt x="244540" y="122300"/>
                  </a:cubicBezTo>
                  <a:close/>
                </a:path>
              </a:pathLst>
            </a:custGeom>
            <a:solidFill>
              <a:srgbClr val="FFFFFF">
                <a:alpha val="70000"/>
              </a:srgbClr>
            </a:solidFill>
            <a:ln w="1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60" name="자유형: 도형 59">
              <a:extLst>
                <a:ext uri="{FF2B5EF4-FFF2-40B4-BE49-F238E27FC236}">
                  <a16:creationId xmlns:a16="http://schemas.microsoft.com/office/drawing/2014/main" id="{2FAA4A8B-7C78-5E00-045B-9D6C6610C9B2}"/>
                </a:ext>
              </a:extLst>
            </p:cNvPr>
            <p:cNvSpPr/>
            <p:nvPr/>
          </p:nvSpPr>
          <p:spPr>
            <a:xfrm>
              <a:off x="10607040" y="5730240"/>
              <a:ext cx="121920" cy="121920"/>
            </a:xfrm>
            <a:custGeom>
              <a:avLst/>
              <a:gdLst>
                <a:gd name="connsiteX0" fmla="*/ 122620 w 121920"/>
                <a:gd name="connsiteY0" fmla="*/ 61340 h 121920"/>
                <a:gd name="connsiteX1" fmla="*/ 61660 w 121920"/>
                <a:gd name="connsiteY1" fmla="*/ 122300 h 121920"/>
                <a:gd name="connsiteX2" fmla="*/ 700 w 121920"/>
                <a:gd name="connsiteY2" fmla="*/ 61340 h 121920"/>
                <a:gd name="connsiteX3" fmla="*/ 61660 w 121920"/>
                <a:gd name="connsiteY3" fmla="*/ 380 h 121920"/>
                <a:gd name="connsiteX4" fmla="*/ 122620 w 121920"/>
                <a:gd name="connsiteY4" fmla="*/ 61340 h 1219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1920" h="121920">
                  <a:moveTo>
                    <a:pt x="122620" y="61340"/>
                  </a:moveTo>
                  <a:cubicBezTo>
                    <a:pt x="122620" y="95007"/>
                    <a:pt x="95327" y="122300"/>
                    <a:pt x="61660" y="122300"/>
                  </a:cubicBezTo>
                  <a:cubicBezTo>
                    <a:pt x="27993" y="122300"/>
                    <a:pt x="700" y="95007"/>
                    <a:pt x="700" y="61340"/>
                  </a:cubicBezTo>
                  <a:cubicBezTo>
                    <a:pt x="700" y="27673"/>
                    <a:pt x="27993" y="380"/>
                    <a:pt x="61660" y="380"/>
                  </a:cubicBezTo>
                  <a:cubicBezTo>
                    <a:pt x="95327" y="380"/>
                    <a:pt x="122620" y="27673"/>
                    <a:pt x="122620" y="61340"/>
                  </a:cubicBezTo>
                  <a:close/>
                </a:path>
              </a:pathLst>
            </a:custGeom>
            <a:solidFill>
              <a:srgbClr val="1E40AF"/>
            </a:solidFill>
            <a:ln w="1524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74058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550</Words>
  <Application>Microsoft Office PowerPoint</Application>
  <PresentationFormat>와이드스크린</PresentationFormat>
  <Paragraphs>133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Arial</vt:lpstr>
      <vt:lpstr>Segoe UI Emoji</vt:lpstr>
      <vt:lpstr>Segoe UI Symbol</vt:lpstr>
      <vt:lpstr>나눔스퀘어 네오 ExtraBold</vt:lpstr>
      <vt:lpstr>나눔스퀘어 네오 OTF Bold</vt:lpstr>
      <vt:lpstr>나눔스퀘어 네오 Regular</vt:lpstr>
      <vt:lpstr>맑은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HOOKYUNG LEE</dc:creator>
  <cp:lastModifiedBy>HOOKYUNG LEE</cp:lastModifiedBy>
  <cp:revision>3</cp:revision>
  <dcterms:created xsi:type="dcterms:W3CDTF">2025-06-13T06:23:53Z</dcterms:created>
  <dcterms:modified xsi:type="dcterms:W3CDTF">2025-07-09T23:05:30Z</dcterms:modified>
</cp:coreProperties>
</file>