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959-F8A1-4830-9A68-1C845EFC632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4C1B-D313-4829-8E52-8336CE6EB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0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959-F8A1-4830-9A68-1C845EFC632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4C1B-D313-4829-8E52-8336CE6EB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6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959-F8A1-4830-9A68-1C845EFC632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4C1B-D313-4829-8E52-8336CE6EB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06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959-F8A1-4830-9A68-1C845EFC632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4C1B-D313-4829-8E52-8336CE6EB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9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959-F8A1-4830-9A68-1C845EFC632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4C1B-D313-4829-8E52-8336CE6EB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3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959-F8A1-4830-9A68-1C845EFC632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4C1B-D313-4829-8E52-8336CE6EB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58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959-F8A1-4830-9A68-1C845EFC632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4C1B-D313-4829-8E52-8336CE6EB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1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959-F8A1-4830-9A68-1C845EFC632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4C1B-D313-4829-8E52-8336CE6EB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25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959-F8A1-4830-9A68-1C845EFC632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4C1B-D313-4829-8E52-8336CE6EB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959-F8A1-4830-9A68-1C845EFC632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4C1B-D313-4829-8E52-8336CE6EB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7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959-F8A1-4830-9A68-1C845EFC632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C4C1B-D313-4829-8E52-8336CE6EB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6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1B959-F8A1-4830-9A68-1C845EFC632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C4C1B-D313-4829-8E52-8336CE6EB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9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9491"/>
            <a:ext cx="18165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ISO 9001 </a:t>
            </a:r>
            <a:r>
              <a:rPr lang="ko-KR" altLang="en-US" sz="1500" smtClean="0"/>
              <a:t>심사일수</a:t>
            </a:r>
            <a:endParaRPr lang="ko-KR" altLang="en-US" sz="150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586810"/>
              </p:ext>
            </p:extLst>
          </p:nvPr>
        </p:nvGraphicFramePr>
        <p:xfrm>
          <a:off x="1519823" y="476672"/>
          <a:ext cx="6076515" cy="591647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70172"/>
                <a:gridCol w="814945"/>
                <a:gridCol w="814945"/>
                <a:gridCol w="840817"/>
                <a:gridCol w="905495"/>
                <a:gridCol w="902260"/>
                <a:gridCol w="827881"/>
              </a:tblGrid>
              <a:tr h="2074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유효한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종업원 수</a:t>
                      </a:r>
                      <a:endParaRPr lang="ko-KR" altLang="en-US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최초인증심사 일수</a:t>
                      </a:r>
                      <a:endParaRPr lang="ko-KR" altLang="en-US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사후관리 심사 일수</a:t>
                      </a:r>
                      <a:endParaRPr lang="ko-KR" altLang="en-US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갱신심사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일수</a:t>
                      </a:r>
                      <a:endParaRPr lang="ko-KR" altLang="en-US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51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문서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(1</a:t>
                      </a:r>
                      <a:r>
                        <a:rPr lang="ko-KR" altLang="en-US" sz="700" u="none" strike="noStrike">
                          <a:effectLst/>
                        </a:rPr>
                        <a:t>단계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현장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(2</a:t>
                      </a:r>
                      <a:r>
                        <a:rPr lang="ko-KR" altLang="en-US" sz="700" u="none" strike="noStrike">
                          <a:effectLst/>
                        </a:rPr>
                        <a:t>단계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계</a:t>
                      </a:r>
                      <a:endParaRPr lang="ko-KR" altLang="en-US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</a:t>
                      </a:r>
                      <a:r>
                        <a:rPr lang="ko-KR" altLang="en-US" sz="700" u="none" strike="noStrike">
                          <a:effectLst/>
                        </a:rPr>
                        <a:t>개월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주기</a:t>
                      </a:r>
                      <a:endParaRPr lang="ko-KR" altLang="en-US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12</a:t>
                      </a:r>
                      <a:r>
                        <a:rPr lang="ko-KR" altLang="en-US" sz="700" u="none" strike="noStrike">
                          <a:effectLst/>
                        </a:rPr>
                        <a:t>개월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ko-KR" altLang="en-US" sz="700" u="none" strike="noStrike">
                          <a:effectLst/>
                        </a:rPr>
                        <a:t>주기</a:t>
                      </a:r>
                      <a:endParaRPr lang="ko-KR" altLang="en-US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5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1-10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0.5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1.5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2.0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2(1)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2(1.5)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11-25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1.0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2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3.0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2(1)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3(2)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3(2)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87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26-45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effectLst/>
                          <a:latin typeface="돋움체"/>
                        </a:rPr>
                        <a:t>3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4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3(2)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4(3)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46-65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5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66-85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effectLst/>
                          <a:latin typeface="돋움체"/>
                        </a:rPr>
                        <a:t>5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6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3(2)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4(3)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</a:tr>
              <a:tr h="2552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86-125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effectLst/>
                          <a:latin typeface="돋움체"/>
                        </a:rPr>
                        <a:t>6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7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4(3)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52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126-175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effectLst/>
                          <a:latin typeface="돋움체"/>
                        </a:rPr>
                        <a:t>7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8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</a:tr>
              <a:tr h="2552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176-275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effectLst/>
                          <a:latin typeface="돋움체"/>
                        </a:rPr>
                        <a:t>8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90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5(4)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52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276-425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effectLst/>
                          <a:latin typeface="+mn-lt"/>
                        </a:rPr>
                        <a:t>9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10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</a:tr>
              <a:tr h="2552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426-625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10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11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6(5)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52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626-875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11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12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</a:tr>
              <a:tr h="2552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876-1175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12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13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7(6)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9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52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1176-1550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12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14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7(6)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</a:tr>
              <a:tr h="2552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1551-2025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13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15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52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2026-2675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14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16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8(7)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11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</a:tr>
              <a:tr h="2552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2676-3450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15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17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12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52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3451-4350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16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18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9(8)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12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</a:tr>
              <a:tr h="2552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4351-5450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effectLst/>
                          <a:latin typeface="돋움체"/>
                        </a:rPr>
                        <a:t>17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19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9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13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52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5451-6800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effectLst/>
                          <a:latin typeface="+mn-lt"/>
                        </a:rPr>
                        <a:t>18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20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10(9)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14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</a:tr>
              <a:tr h="2552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6801-8500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effectLst/>
                          <a:latin typeface="+mn-lt"/>
                        </a:rPr>
                        <a:t>19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21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14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52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8501-10700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effectLst/>
                          <a:latin typeface="+mn-lt"/>
                        </a:rPr>
                        <a:t>20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22 </a:t>
                      </a:r>
                      <a:endParaRPr lang="en-US" altLang="ko-KR" sz="700" b="0" i="0" u="none" strike="noStrike" dirty="0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10(11)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15 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</a:tr>
              <a:tr h="2552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&gt;10700</a:t>
                      </a:r>
                      <a:endParaRPr lang="en-US" altLang="ko-KR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위와 같이 증가</a:t>
                      </a:r>
                      <a:endParaRPr lang="ko-KR" altLang="en-US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위와 같이 증가</a:t>
                      </a:r>
                      <a:endParaRPr lang="ko-KR" altLang="en-US" sz="700" b="0" i="0" u="none" strike="noStrike">
                        <a:effectLst/>
                        <a:latin typeface="돋움체"/>
                      </a:endParaRPr>
                    </a:p>
                  </a:txBody>
                  <a:tcPr marL="6115" marR="6115" marT="611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92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9491"/>
            <a:ext cx="19223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/>
              <a:t>ISO 14001 </a:t>
            </a:r>
            <a:r>
              <a:rPr lang="ko-KR" altLang="en-US" sz="1500" smtClean="0"/>
              <a:t>심사일수</a:t>
            </a:r>
            <a:endParaRPr lang="ko-KR" altLang="en-US" sz="150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29001"/>
              </p:ext>
            </p:extLst>
          </p:nvPr>
        </p:nvGraphicFramePr>
        <p:xfrm>
          <a:off x="1259632" y="404664"/>
          <a:ext cx="6383662" cy="59131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95914"/>
                <a:gridCol w="398979"/>
                <a:gridCol w="398979"/>
                <a:gridCol w="398979"/>
                <a:gridCol w="398979"/>
                <a:gridCol w="398979"/>
                <a:gridCol w="398979"/>
                <a:gridCol w="398979"/>
                <a:gridCol w="398979"/>
                <a:gridCol w="398979"/>
                <a:gridCol w="398979"/>
                <a:gridCol w="398979"/>
                <a:gridCol w="398979"/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종업원 수</a:t>
                      </a:r>
                      <a:endParaRPr lang="ko-KR" altLang="en-US" sz="7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최초심사 </a:t>
                      </a:r>
                      <a:r>
                        <a:rPr lang="en-US" altLang="ko-KR" sz="700" smtClean="0"/>
                        <a:t>1</a:t>
                      </a:r>
                      <a:r>
                        <a:rPr lang="ko-KR" altLang="en-US" sz="700" smtClean="0"/>
                        <a:t>단계</a:t>
                      </a:r>
                      <a:r>
                        <a:rPr lang="en-US" altLang="ko-KR" sz="700" smtClean="0"/>
                        <a:t>+2</a:t>
                      </a:r>
                      <a:r>
                        <a:rPr lang="ko-KR" altLang="en-US" sz="700" smtClean="0"/>
                        <a:t>단계</a:t>
                      </a:r>
                      <a:r>
                        <a:rPr lang="en-US" altLang="ko-KR" sz="700" smtClean="0"/>
                        <a:t>(</a:t>
                      </a:r>
                      <a:r>
                        <a:rPr lang="ko-KR" altLang="en-US" sz="700" smtClean="0"/>
                        <a:t>일수</a:t>
                      </a:r>
                      <a:r>
                        <a:rPr lang="en-US" altLang="ko-KR" sz="700" smtClean="0"/>
                        <a:t>)</a:t>
                      </a:r>
                      <a:endParaRPr lang="ko-KR" alt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사후관리 심사</a:t>
                      </a:r>
                      <a:endParaRPr lang="ko-KR" alt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갱신심사</a:t>
                      </a:r>
                      <a:endParaRPr lang="ko-KR" alt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높음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중간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낮음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제한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높음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중간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낮음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제한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높음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중간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낮음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제한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1-5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6-10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3.5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11-15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4.5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16-25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5.5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26-45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7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46-65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8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6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3.5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2.5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66-85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9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7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3.5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1.7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6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2.5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86-125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11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8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4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7.5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126-175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12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9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6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4.5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8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6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176-275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13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7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9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7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3.5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276-425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15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11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8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5.5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7.5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426-625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16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12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9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6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11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8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6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626-875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17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6.5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6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11.5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9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7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4.5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876-1175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19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11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7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6.5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7.5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1176-1550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16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12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7.5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7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13.5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11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8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1551-2025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21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17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12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8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7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6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14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11.5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8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5.5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2026-2675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18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8.5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8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6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15.5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12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9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6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2676-3450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19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14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9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8.5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6.5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17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9.5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6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3541-4350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27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10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9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7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3.5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18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13.5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7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4351-5450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28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21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16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11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9.5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7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19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14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11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7.5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5451-6800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30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17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12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8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6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15.5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11.5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8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6801-8500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32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19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13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11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8.5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6.5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4.5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21.5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17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9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8501-10700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/>
                        <a:t>34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27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20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14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11.5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9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7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23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18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13.5</a:t>
                      </a:r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9.5</a:t>
                      </a:r>
                      <a:endParaRPr lang="ko-KR" altLang="en-US" sz="700"/>
                    </a:p>
                  </a:txBody>
                  <a:tcPr/>
                </a:tc>
              </a:tr>
              <a:tr h="229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/>
                        <a:t>10701 </a:t>
                      </a:r>
                      <a:r>
                        <a:rPr lang="ko-KR" altLang="en-US" sz="700" smtClean="0"/>
                        <a:t>이상</a:t>
                      </a:r>
                      <a:endParaRPr lang="ko-KR" altLang="en-US" sz="700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/>
                        <a:t>위와 같이 증가</a:t>
                      </a:r>
                      <a:endParaRPr lang="ko-KR" alt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35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523</Words>
  <Application>Microsoft Office PowerPoint</Application>
  <PresentationFormat>화면 슬라이드 쇼(4:3)</PresentationFormat>
  <Paragraphs>478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메인pc</dc:creator>
  <cp:lastModifiedBy>user 1</cp:lastModifiedBy>
  <cp:revision>10</cp:revision>
  <dcterms:created xsi:type="dcterms:W3CDTF">2021-12-30T00:21:56Z</dcterms:created>
  <dcterms:modified xsi:type="dcterms:W3CDTF">2022-04-11T02:09:54Z</dcterms:modified>
</cp:coreProperties>
</file>