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8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5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6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4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4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0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7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Question1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Testing code: </a:t>
            </a:r>
          </a:p>
          <a:p>
            <a:r>
              <a:rPr lang="en-CA" dirty="0"/>
              <a:t>Copy of </a:t>
            </a:r>
            <a:r>
              <a:rPr lang="en-CA" dirty="0" err="1" smtClean="0"/>
              <a:t>Earth_Engine_TensorFlow_logistic_regression.ipynb</a:t>
            </a:r>
            <a:endParaRPr lang="en-CA" dirty="0" smtClean="0"/>
          </a:p>
          <a:p>
            <a:endParaRPr lang="en-CA" dirty="0"/>
          </a:p>
          <a:p>
            <a:r>
              <a:rPr lang="en-CA"/>
              <a:t>https://github.com/hongirsa/ALR/blob/main/development/Copy%20of%20Earth_Engine_TensorFlow_logistic_regression.ipynb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8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" y="1061358"/>
            <a:ext cx="11592562" cy="4553348"/>
          </a:xfrm>
        </p:spPr>
      </p:pic>
    </p:spTree>
    <p:extLst>
      <p:ext uri="{BB962C8B-B14F-4D97-AF65-F5344CB8AC3E}">
        <p14:creationId xmlns:p14="http://schemas.microsoft.com/office/powerpoint/2010/main" val="18533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Testing code: Copy </a:t>
            </a:r>
            <a:r>
              <a:rPr lang="en-CA" dirty="0"/>
              <a:t>of </a:t>
            </a:r>
            <a:r>
              <a:rPr lang="en-CA" dirty="0" err="1" smtClean="0"/>
              <a:t>Earth_Engine_TensorFlow_AI_Platform.ipynb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https://github.com/hongirsa/ALR/blob/main/development/Copy%20of%20Earth_Engine_TensorFlow_AI_Platform.ipynb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2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slides shows model deployed </a:t>
            </a:r>
            <a:r>
              <a:rPr lang="en-CA" dirty="0" err="1" smtClean="0"/>
              <a:t>successuflly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" b="3702"/>
          <a:stretch/>
        </p:blipFill>
        <p:spPr>
          <a:xfrm>
            <a:off x="130431" y="1441051"/>
            <a:ext cx="11468298" cy="4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 shows model does exist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0688"/>
            <a:ext cx="11172378" cy="4566406"/>
          </a:xfrm>
        </p:spPr>
      </p:pic>
    </p:spTree>
    <p:extLst>
      <p:ext uri="{BB962C8B-B14F-4D97-AF65-F5344CB8AC3E}">
        <p14:creationId xmlns:p14="http://schemas.microsoft.com/office/powerpoint/2010/main" val="21613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the error shows the model does not exist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" y="1803327"/>
            <a:ext cx="11351593" cy="4482927"/>
          </a:xfrm>
        </p:spPr>
      </p:pic>
    </p:spTree>
    <p:extLst>
      <p:ext uri="{BB962C8B-B14F-4D97-AF65-F5344CB8AC3E}">
        <p14:creationId xmlns:p14="http://schemas.microsoft.com/office/powerpoint/2010/main" val="13445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Question1 </vt:lpstr>
      <vt:lpstr>PowerPoint Presentation</vt:lpstr>
      <vt:lpstr>Question 2</vt:lpstr>
      <vt:lpstr>This slides shows model deployed successuflly</vt:lpstr>
      <vt:lpstr>This slide shows model does exist</vt:lpstr>
      <vt:lpstr>But the error shows the model does not exist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Question1 </dc:title>
  <dc:creator>Hong, Gang</dc:creator>
  <cp:lastModifiedBy>Hong, Gang</cp:lastModifiedBy>
  <cp:revision>5</cp:revision>
  <dcterms:created xsi:type="dcterms:W3CDTF">2022-01-07T05:08:29Z</dcterms:created>
  <dcterms:modified xsi:type="dcterms:W3CDTF">2022-01-07T14:59:37Z</dcterms:modified>
</cp:coreProperties>
</file>