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8" r:id="rId6"/>
    <p:sldId id="261" r:id="rId7"/>
    <p:sldId id="260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8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6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4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0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EC4F-3D27-4174-A40F-C2A68F4BC84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Question1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Testing code: </a:t>
            </a:r>
          </a:p>
          <a:p>
            <a:r>
              <a:rPr lang="en-CA" dirty="0"/>
              <a:t>Copy of </a:t>
            </a:r>
            <a:r>
              <a:rPr lang="en-CA" dirty="0" err="1" smtClean="0"/>
              <a:t>Earth_Engine_TensorFlow_logistic_regression.ipynb</a:t>
            </a:r>
            <a:endParaRPr lang="en-CA" dirty="0" smtClean="0"/>
          </a:p>
          <a:p>
            <a:endParaRPr lang="en-CA" dirty="0"/>
          </a:p>
          <a:p>
            <a:r>
              <a:rPr lang="en-CA"/>
              <a:t>https://github.com/hongirsa/ALR/blob/main/development/Copy%20of%20Earth_Engine_TensorFlow_logistic_regression.ipynb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8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8" y="1806815"/>
            <a:ext cx="10515600" cy="4193016"/>
          </a:xfrm>
        </p:spPr>
      </p:pic>
    </p:spTree>
    <p:extLst>
      <p:ext uri="{BB962C8B-B14F-4D97-AF65-F5344CB8AC3E}">
        <p14:creationId xmlns:p14="http://schemas.microsoft.com/office/powerpoint/2010/main" val="264818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shows the model deployed.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9" y="1681192"/>
            <a:ext cx="9851571" cy="5041277"/>
          </a:xfrm>
        </p:spPr>
      </p:pic>
    </p:spTree>
    <p:extLst>
      <p:ext uri="{BB962C8B-B14F-4D97-AF65-F5344CB8AC3E}">
        <p14:creationId xmlns:p14="http://schemas.microsoft.com/office/powerpoint/2010/main" val="35415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model highlighted shows the model </a:t>
            </a:r>
            <a:r>
              <a:rPr lang="en-CA" dirty="0" err="1" smtClean="0"/>
              <a:t>exsists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845"/>
            <a:ext cx="10515600" cy="3320898"/>
          </a:xfrm>
        </p:spPr>
      </p:pic>
    </p:spTree>
    <p:extLst>
      <p:ext uri="{BB962C8B-B14F-4D97-AF65-F5344CB8AC3E}">
        <p14:creationId xmlns:p14="http://schemas.microsoft.com/office/powerpoint/2010/main" val="348003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 is the same as the one in Question 2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990"/>
            <a:ext cx="10515600" cy="3842608"/>
          </a:xfrm>
        </p:spPr>
      </p:pic>
    </p:spTree>
    <p:extLst>
      <p:ext uri="{BB962C8B-B14F-4D97-AF65-F5344CB8AC3E}">
        <p14:creationId xmlns:p14="http://schemas.microsoft.com/office/powerpoint/2010/main" val="313469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code: Copy </a:t>
            </a:r>
            <a:r>
              <a:rPr lang="en-CA" dirty="0"/>
              <a:t>of </a:t>
            </a:r>
            <a:r>
              <a:rPr lang="en-CA" dirty="0" err="1" smtClean="0"/>
              <a:t>Earth_Engine_TensorFlow_AI_Platform.ipynb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https://github.com/hongirsa/ALR/blob/main/development/Copy%20of%20Earth_Engine_TensorFlow_AI_Platform.ipynb</a:t>
            </a:r>
          </a:p>
        </p:txBody>
      </p:sp>
    </p:spTree>
    <p:extLst>
      <p:ext uri="{BB962C8B-B14F-4D97-AF65-F5344CB8AC3E}">
        <p14:creationId xmlns:p14="http://schemas.microsoft.com/office/powerpoint/2010/main" val="17072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slides shows model deployed </a:t>
            </a:r>
            <a:r>
              <a:rPr lang="en-CA" dirty="0" err="1" smtClean="0"/>
              <a:t>successuflly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" b="3702"/>
          <a:stretch/>
        </p:blipFill>
        <p:spPr>
          <a:xfrm>
            <a:off x="130431" y="1441051"/>
            <a:ext cx="11468298" cy="4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shows model does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11172378" cy="4566406"/>
          </a:xfrm>
        </p:spPr>
      </p:pic>
    </p:spTree>
    <p:extLst>
      <p:ext uri="{BB962C8B-B14F-4D97-AF65-F5344CB8AC3E}">
        <p14:creationId xmlns:p14="http://schemas.microsoft.com/office/powerpoint/2010/main" val="21613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the error shows the model does not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" y="1803327"/>
            <a:ext cx="11351593" cy="4482927"/>
          </a:xfrm>
        </p:spPr>
      </p:pic>
    </p:spTree>
    <p:extLst>
      <p:ext uri="{BB962C8B-B14F-4D97-AF65-F5344CB8AC3E}">
        <p14:creationId xmlns:p14="http://schemas.microsoft.com/office/powerpoint/2010/main" val="13445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 code Copy of </a:t>
            </a:r>
            <a:r>
              <a:rPr lang="en-CA" dirty="0" err="1"/>
              <a:t>AI_platform_demo.ipynb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36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Question1 </vt:lpstr>
      <vt:lpstr>This slide shows the model deployed.</vt:lpstr>
      <vt:lpstr>The model highlighted shows the model exsists</vt:lpstr>
      <vt:lpstr>The problem is the same as the one in Question 2</vt:lpstr>
      <vt:lpstr>Question 2</vt:lpstr>
      <vt:lpstr>This slides shows model deployed successuflly</vt:lpstr>
      <vt:lpstr>This slide shows model does exist</vt:lpstr>
      <vt:lpstr>But the error shows the model does not exist</vt:lpstr>
      <vt:lpstr>Question 3</vt:lpstr>
      <vt:lpstr>PowerPoint Presentation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Question1 </dc:title>
  <dc:creator>Hong, Gang</dc:creator>
  <cp:lastModifiedBy>Hong, Gang</cp:lastModifiedBy>
  <cp:revision>8</cp:revision>
  <dcterms:created xsi:type="dcterms:W3CDTF">2022-01-07T05:08:29Z</dcterms:created>
  <dcterms:modified xsi:type="dcterms:W3CDTF">2022-01-11T05:24:44Z</dcterms:modified>
</cp:coreProperties>
</file>