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66D6-880B-4BAF-B28A-29AD86D2EC55}" type="datetimeFigureOut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65AD-DA2F-442F-8394-07CF7CD9B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74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66D6-880B-4BAF-B28A-29AD86D2EC55}" type="datetimeFigureOut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65AD-DA2F-442F-8394-07CF7CD9B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0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66D6-880B-4BAF-B28A-29AD86D2EC55}" type="datetimeFigureOut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65AD-DA2F-442F-8394-07CF7CD9B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519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66D6-880B-4BAF-B28A-29AD86D2EC55}" type="datetimeFigureOut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65AD-DA2F-442F-8394-07CF7CD9B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595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66D6-880B-4BAF-B28A-29AD86D2EC55}" type="datetimeFigureOut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65AD-DA2F-442F-8394-07CF7CD9B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191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66D6-880B-4BAF-B28A-29AD86D2EC55}" type="datetimeFigureOut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65AD-DA2F-442F-8394-07CF7CD9B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876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66D6-880B-4BAF-B28A-29AD86D2EC55}" type="datetimeFigureOut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65AD-DA2F-442F-8394-07CF7CD9B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358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66D6-880B-4BAF-B28A-29AD86D2EC55}" type="datetimeFigureOut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65AD-DA2F-442F-8394-07CF7CD9B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207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66D6-880B-4BAF-B28A-29AD86D2EC55}" type="datetimeFigureOut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65AD-DA2F-442F-8394-07CF7CD9B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66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66D6-880B-4BAF-B28A-29AD86D2EC55}" type="datetimeFigureOut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65AD-DA2F-442F-8394-07CF7CD9B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14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66D6-880B-4BAF-B28A-29AD86D2EC55}" type="datetimeFigureOut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65AD-DA2F-442F-8394-07CF7CD9B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395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166D6-880B-4BAF-B28A-29AD86D2EC55}" type="datetimeFigureOut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865AD-DA2F-442F-8394-07CF7CD9B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261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youtu.be/5c8s2mUNAs8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youtu.be/rHEkB-p_pf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youtu.be/rGG3qGerat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hbr.org/2016/09/the-elements-of-valu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650" y="1581150"/>
            <a:ext cx="56007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74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399" y="1825625"/>
            <a:ext cx="6713647" cy="378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12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764" y="2248929"/>
            <a:ext cx="7536953" cy="4029718"/>
          </a:xfrm>
          <a:prstGeom prst="rect">
            <a:avLst/>
          </a:prstGeom>
        </p:spPr>
      </p:pic>
      <p:pic>
        <p:nvPicPr>
          <p:cNvPr id="5" name="그림 4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887" y="258451"/>
            <a:ext cx="5433541" cy="166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43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026" y="90552"/>
            <a:ext cx="6590271" cy="666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85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Rhee Hongjai</dc:creator>
  <cp:lastModifiedBy>Rhee Hongjai</cp:lastModifiedBy>
  <cp:revision>8</cp:revision>
  <dcterms:created xsi:type="dcterms:W3CDTF">2019-08-29T01:40:30Z</dcterms:created>
  <dcterms:modified xsi:type="dcterms:W3CDTF">2019-08-29T03:46:39Z</dcterms:modified>
</cp:coreProperties>
</file>